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eb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71" r:id="rId9"/>
    <p:sldId id="272" r:id="rId10"/>
    <p:sldId id="273" r:id="rId11"/>
    <p:sldId id="263" r:id="rId12"/>
    <p:sldId id="264" r:id="rId13"/>
    <p:sldId id="265" r:id="rId14"/>
    <p:sldId id="267" r:id="rId15"/>
    <p:sldId id="268" r:id="rId16"/>
    <p:sldId id="269" r:id="rId17"/>
    <p:sldId id="270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9AE93-5A62-49F2-BD5B-3B329733E7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6BC316-0ABF-409C-8D25-AE083B74E2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23625-982E-426F-B547-2AE907702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8B0C-B199-495F-8FCB-60D8FA28CBC1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D3FCD-A070-4C2A-8A02-014FE4BAD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879C-85A5-448C-B9FD-F347280C1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7BCB5-7563-4D0F-BC35-33FD2CA36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25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22CEB-9E0C-49D0-B702-01008F239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3E7B4-6036-4C77-8290-0BA485E1E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7A8696-F137-4B3F-9AC3-3116620B9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8B0C-B199-495F-8FCB-60D8FA28CBC1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3A186-443C-46A0-A1FE-FF3B0E635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A2A9B-86F5-464A-A96A-A71FEC7C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7BCB5-7563-4D0F-BC35-33FD2CA36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795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3393-6253-4FDF-A109-2B6212C4F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846220-7F91-4FA9-9766-B31949894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850C6-114F-43D0-96B7-AE82B1882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8B0C-B199-495F-8FCB-60D8FA28CBC1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D823F-EEB7-4ED2-84FC-E0F3B690D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05CDB-5DE5-4CA6-A5E4-E5AB05884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7BCB5-7563-4D0F-BC35-33FD2CA36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173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B960E-9ACD-4925-A548-67AB12BCF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46E7A-836C-47B9-99AB-7DCFBFD2D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84F43F-E2F0-4A19-AEF7-E10BB2583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5A8F80-82A8-4DEB-BBCC-DC41CDF88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8B0C-B199-495F-8FCB-60D8FA28CBC1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9546BF-EFAF-43F0-AB62-990532A66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83155-E57E-48D3-9598-FC306CCFF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7BCB5-7563-4D0F-BC35-33FD2CA36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50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DC952-2824-4E27-95E7-135CE89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4026CC-F8E8-42E9-BF3E-9BF657A12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1D54E-A664-4A57-A17B-7DEE2DFD2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38866D-FB36-4B20-B2C8-B852FC3D29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CDC545-C053-4D23-93B7-1844D8D5DB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C0750E-9D8B-4FEB-A15B-CD31F2117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8B0C-B199-495F-8FCB-60D8FA28CBC1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A3638E-E20B-4E57-8DD3-ED1FB22D0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3B98A4-0034-4C28-BF9A-710789AB1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7BCB5-7563-4D0F-BC35-33FD2CA36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482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D80BB-0CD7-41EB-9E80-8A3CDC8A1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4D79E8-2D0B-4726-86DC-9CB3A8E08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8B0C-B199-495F-8FCB-60D8FA28CBC1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1EAF62-A16E-4D9E-A10F-EF38DA5D6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D5D604-0519-45DD-93C9-1AA801CC5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7BCB5-7563-4D0F-BC35-33FD2CA36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564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16A864-AD14-4CD6-BD0B-A669B7CC3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8B0C-B199-495F-8FCB-60D8FA28CBC1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F4C456-4489-4525-8B32-B82DF0D04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4BE5B-65E1-42C6-B30B-B34C42DE8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7BCB5-7563-4D0F-BC35-33FD2CA36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11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1860B-5A8C-4D47-B276-4B1B4DAE3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144B0-0095-447B-8662-9EB2F40BE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15E97-89E9-457F-8976-47043B773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8E0058-E21D-4493-94E7-5FE7BF4CC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8B0C-B199-495F-8FCB-60D8FA28CBC1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B12FB4-CEA1-4CC9-8E28-2AE68C473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5DB3DC-DF97-4F4A-9515-41FE58E1A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7BCB5-7563-4D0F-BC35-33FD2CA36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9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73C18-B3E8-4E60-8EE3-E014E7AD0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D05EA3-B9BF-4F5F-BA9A-22E4D28F6A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0C1CD-745A-4E66-883A-E1B30728E6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D0A243-0F11-4612-93CD-6D4308F6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8B0C-B199-495F-8FCB-60D8FA28CBC1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AA007A-3426-4B9C-86D8-6E39FAE8B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17506-747E-490F-B7AE-D01004BBE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7BCB5-7563-4D0F-BC35-33FD2CA36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799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E004B-D72E-4CB0-8DE1-3AD4DD560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94963C-668C-425E-8A04-B59639C365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4CB0C-68DC-49EC-8DED-E3B60A179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8B0C-B199-495F-8FCB-60D8FA28CBC1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5931B-A26D-4A9E-B400-696C55E18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86756-5E04-4BDC-AC3C-607009A72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7BCB5-7563-4D0F-BC35-33FD2CA36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870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6D19E2-7258-4726-896B-CF59F7E88D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30BC19-73AD-431F-864F-FCEB735A0A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B0AD4-6DE1-4615-9E6A-7FFC5393C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8B0C-B199-495F-8FCB-60D8FA28CBC1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1693D-9E13-4B20-A623-A7401AF90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ECFAC3-0281-48C2-BC27-6B21876E3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7BCB5-7563-4D0F-BC35-33FD2CA36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1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F383A1-17BC-404A-8C4D-84B68AD83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84F571-58CE-43E5-9963-0099E340E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2DFD1-9877-4DFC-BFEE-455D51CED7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38B0C-B199-495F-8FCB-60D8FA28CBC1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C760B-E04D-4EE9-B5F5-846076CD1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EF7BD-5C8B-476A-A4FE-D74442E1BC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7BCB5-7563-4D0F-BC35-33FD2CA36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4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eb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EAA2C-8688-42B5-ACFE-5872AC5D96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Monitoring and Evaluating Tactical Systems in Ice Hockey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1189AB-B2AB-4D7F-9F90-362B0F1CEE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Shawn Ferris</a:t>
            </a:r>
          </a:p>
        </p:txBody>
      </p:sp>
    </p:spTree>
    <p:extLst>
      <p:ext uri="{BB962C8B-B14F-4D97-AF65-F5344CB8AC3E}">
        <p14:creationId xmlns:p14="http://schemas.microsoft.com/office/powerpoint/2010/main" val="2863703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E3CEF-D541-4879-8548-1FC047FE6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this presentation about?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725C5-53B1-4438-8794-7A21EE68B2B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 way to combine coaching and “analytics” at many levels of hockey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7D3AEA8-F594-4411-B2FA-AA741E7FF5F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656" y="1825625"/>
            <a:ext cx="3362688" cy="4351338"/>
          </a:xfrm>
        </p:spPr>
      </p:pic>
    </p:spTree>
    <p:extLst>
      <p:ext uri="{BB962C8B-B14F-4D97-AF65-F5344CB8AC3E}">
        <p14:creationId xmlns:p14="http://schemas.microsoft.com/office/powerpoint/2010/main" val="68784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77AB8-8F1E-4FC2-8545-9F243CA7E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3EDA15-DBD5-4800-BD83-9CF0701E4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748" y="1690688"/>
            <a:ext cx="7534181" cy="470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81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A1E0C-B2A1-4942-A8E4-D97D6C5D8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Extracting information from video</a:t>
            </a:r>
          </a:p>
        </p:txBody>
      </p:sp>
      <p:pic>
        <p:nvPicPr>
          <p:cNvPr id="5" name="Screen Recording 4">
            <a:hlinkClick r:id="" action="ppaction://media"/>
            <a:extLst>
              <a:ext uri="{FF2B5EF4-FFF2-40B4-BE49-F238E27FC236}">
                <a16:creationId xmlns:a16="http://schemas.microsoft.com/office/drawing/2014/main" id="{4C7FAC7C-3308-45A8-AB01-93F77D95E196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37670" y="1802430"/>
            <a:ext cx="7764262" cy="437453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A858E2-ECCE-4712-9A5A-9A5B98E041D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33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32267-90A3-40DE-BBBF-CD0E7DC09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Extracting information from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CC3A7-D3FE-4072-9358-294A100F3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Formation: 1-1-2</a:t>
            </a:r>
          </a:p>
          <a:p>
            <a:r>
              <a:rPr lang="en-US" dirty="0"/>
              <a:t>Origin </a:t>
            </a:r>
          </a:p>
          <a:p>
            <a:r>
              <a:rPr lang="en-US" dirty="0"/>
              <a:t>Drop Pass?</a:t>
            </a:r>
          </a:p>
          <a:p>
            <a:r>
              <a:rPr lang="en-US" dirty="0"/>
              <a:t>Was the entry controlled, uncontrolled, or failed?</a:t>
            </a:r>
          </a:p>
          <a:p>
            <a:r>
              <a:rPr lang="en-US" dirty="0"/>
              <a:t>Shots from the entry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278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7E3AD-7CCA-4472-921D-98471B068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4CCACE-5BE6-4E43-9570-22D779488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en-US" dirty="0"/>
              <a:t>Visualization matters</a:t>
            </a:r>
          </a:p>
          <a:p>
            <a:pPr marL="285750" indent="-285750"/>
            <a:r>
              <a:rPr lang="en-US" dirty="0"/>
              <a:t>What do you want to look at?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AE665C-0C08-4492-9866-F95021B4D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356" y="3429000"/>
            <a:ext cx="5245916" cy="295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909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528DF-F31A-4151-927E-D0AF00766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72A9E-982B-456D-B3CC-8E10900FA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Looking at things over time</a:t>
            </a:r>
          </a:p>
          <a:p>
            <a:pPr lvl="1"/>
            <a:r>
              <a:rPr lang="en-US" dirty="0"/>
              <a:t>Game-by-Game vs. Entry-by-Entry</a:t>
            </a:r>
          </a:p>
          <a:p>
            <a:pPr lvl="1"/>
            <a:r>
              <a:rPr lang="en-US" dirty="0"/>
              <a:t>Method of choice</a:t>
            </a:r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D227F0D6-7C58-4C38-AE6C-50832F6CC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886" y="1497802"/>
            <a:ext cx="3199674" cy="483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598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80C3B-B30B-4F5F-9CAE-D3E500D63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0E5128-58F0-4C0D-AB9E-FEE4F6113D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Game-by-Game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F2AC29-6FCE-42F7-8516-DD6BE399A8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Distorted by samples in each game</a:t>
            </a:r>
          </a:p>
          <a:p>
            <a:r>
              <a:rPr lang="en-US" dirty="0"/>
              <a:t>Zoomed out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CC3F93-DB38-436E-B099-3EC9C754C6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Entry-by-Entry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40FE3C-51E0-4E2A-AD4D-A2FA9270CF0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Able to better visualize adjustments</a:t>
            </a:r>
          </a:p>
          <a:p>
            <a:r>
              <a:rPr lang="en-US" dirty="0"/>
              <a:t>Bigger picture</a:t>
            </a:r>
          </a:p>
        </p:txBody>
      </p:sp>
    </p:spTree>
    <p:extLst>
      <p:ext uri="{BB962C8B-B14F-4D97-AF65-F5344CB8AC3E}">
        <p14:creationId xmlns:p14="http://schemas.microsoft.com/office/powerpoint/2010/main" val="3834260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9478A-D1C5-4CE9-ADBD-F21FD09F6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 Moving Average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6244A-49A3-44A6-8E1A-529314A5C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Easy to understand</a:t>
            </a:r>
          </a:p>
          <a:p>
            <a:r>
              <a:rPr lang="en-US" dirty="0"/>
              <a:t>Better for real-time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947B18-8D4D-4087-A20A-2E2F2239B9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699" y="3061166"/>
            <a:ext cx="4876101" cy="325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33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782E-32BB-4BC5-9C4E-6FE6CE94C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Downside of Moving Averages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51FD3-719D-4183-9B07-24E3E868C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“One of the reasons that I do not use moving averages is that they handle initial cases very awkwardly. Strictly speaking there is no data for a five-game moving average until five games are played, and plotting the raw data anyway wrongly suggests that the variation is high at first and then settles down; this is very misleading.”</a:t>
            </a:r>
          </a:p>
          <a:p>
            <a:pPr marL="0" indent="0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dirty="0"/>
              <a:t>-Micah Blake McCurdy</a:t>
            </a:r>
          </a:p>
        </p:txBody>
      </p:sp>
    </p:spTree>
    <p:extLst>
      <p:ext uri="{BB962C8B-B14F-4D97-AF65-F5344CB8AC3E}">
        <p14:creationId xmlns:p14="http://schemas.microsoft.com/office/powerpoint/2010/main" val="4010519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6AC42-E83B-417A-BEB3-CC7125E2A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Picking the right moving average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5728A7D-3878-4296-B9C4-F17DFC1462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460" y="1825625"/>
            <a:ext cx="5351080" cy="4351338"/>
          </a:xfrm>
        </p:spPr>
      </p:pic>
    </p:spTree>
    <p:extLst>
      <p:ext uri="{BB962C8B-B14F-4D97-AF65-F5344CB8AC3E}">
        <p14:creationId xmlns:p14="http://schemas.microsoft.com/office/powerpoint/2010/main" val="3121041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25CA4-24FD-4C3D-9D30-28AEA03BD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Picking the right moving average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32E03B-5F17-472B-933A-8A93F41A687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My Choice: 100-entry moving average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7DE5D0C-448E-4E15-A1AD-773D2C355BD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94533"/>
            <a:ext cx="5181600" cy="4213521"/>
          </a:xfrm>
        </p:spPr>
      </p:pic>
    </p:spTree>
    <p:extLst>
      <p:ext uri="{BB962C8B-B14F-4D97-AF65-F5344CB8AC3E}">
        <p14:creationId xmlns:p14="http://schemas.microsoft.com/office/powerpoint/2010/main" val="2913697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2D577D-5621-45A8-9A54-65305E441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53" y="899759"/>
            <a:ext cx="6220693" cy="505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28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2EA4E-C27E-4F42-87C7-05504069A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know when there is a significant trend?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FE2A7E-F694-4F80-BE75-357DD5DA6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expect variance throughout the season</a:t>
            </a:r>
          </a:p>
          <a:p>
            <a:r>
              <a:rPr lang="en-US" dirty="0"/>
              <a:t>Plotting confidence is important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B1066E-D993-4386-9D8E-390417ED1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751" y="3428999"/>
            <a:ext cx="5446889" cy="306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634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F2995-6005-490D-9AFB-DCB7221C8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Plotting Confidence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81BCC92-E248-4DC4-84C7-CBC5C52C47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460" y="1825625"/>
            <a:ext cx="5351080" cy="4351338"/>
          </a:xfrm>
        </p:spPr>
      </p:pic>
    </p:spTree>
    <p:extLst>
      <p:ext uri="{BB962C8B-B14F-4D97-AF65-F5344CB8AC3E}">
        <p14:creationId xmlns:p14="http://schemas.microsoft.com/office/powerpoint/2010/main" val="2246808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3DB3E-1093-4909-9389-A9AADF307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do with this?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CAEBF-78D9-4D40-840A-D7A1452CF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Practice around trends</a:t>
            </a:r>
          </a:p>
          <a:p>
            <a:r>
              <a:rPr lang="en-US" dirty="0"/>
              <a:t>Determine whether your changes helped or hurt</a:t>
            </a:r>
          </a:p>
          <a:p>
            <a:r>
              <a:rPr lang="en-US" dirty="0"/>
              <a:t>Review best and worst stretches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48058F-F641-4785-95FA-862B439D1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550" y="3635375"/>
            <a:ext cx="4286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615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2E785B-9C95-4BC8-8927-253942724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5" y="747712"/>
            <a:ext cx="7143750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44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64887-5657-4115-B7C4-5015FD90B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BBEC756-9C94-46F3-8D46-3928E087C7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8981457"/>
              </p:ext>
            </p:extLst>
          </p:nvPr>
        </p:nvGraphicFramePr>
        <p:xfrm>
          <a:off x="838200" y="1825625"/>
          <a:ext cx="1051559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49678138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606698693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077690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 of Samples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Controlled Entry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25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1-1-2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57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Miscellaneous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55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951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190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7034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A320C-D4B9-424B-8174-7F0CD45F9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86A9ABE-EBD0-4AEC-A82B-01737EE630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8540141"/>
              </p:ext>
            </p:extLst>
          </p:nvPr>
        </p:nvGraphicFramePr>
        <p:xfrm>
          <a:off x="778080" y="2501900"/>
          <a:ext cx="1051559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05375850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024233485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219667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 of Samples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Controlled Entry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46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1-1-2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9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280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65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Miscellaneous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7582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303DB98-854A-494F-9170-E19C11E71F9F}"/>
              </a:ext>
            </a:extLst>
          </p:cNvPr>
          <p:cNvSpPr txBox="1"/>
          <p:nvPr/>
        </p:nvSpPr>
        <p:spPr>
          <a:xfrm>
            <a:off x="3984771" y="1954635"/>
            <a:ext cx="4102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Against Drop Pass</a:t>
            </a:r>
          </a:p>
        </p:txBody>
      </p:sp>
    </p:spTree>
    <p:extLst>
      <p:ext uri="{BB962C8B-B14F-4D97-AF65-F5344CB8AC3E}">
        <p14:creationId xmlns:p14="http://schemas.microsoft.com/office/powerpoint/2010/main" val="1367566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9DDA1-6E12-4731-A990-02DAA2539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A25E8-6EE6-4061-85BE-C7F864CC7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Weaker against drop pass</a:t>
            </a:r>
          </a:p>
          <a:p>
            <a:r>
              <a:rPr lang="en-US" dirty="0"/>
              <a:t>When the Bruins formed into another formation, they were more successful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EA9887-7A77-43D6-98BC-ADBDAB602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789" y="3748195"/>
            <a:ext cx="4117020" cy="274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47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EC47B-0680-45AF-9C57-438A0AFF9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FF8CD-FAA5-4098-B862-E874764BD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easy enough for lower level teams to do</a:t>
            </a:r>
          </a:p>
          <a:p>
            <a:pPr lvl="1"/>
            <a:r>
              <a:rPr lang="en-US" dirty="0"/>
              <a:t>Shiny App?</a:t>
            </a:r>
          </a:p>
          <a:p>
            <a:r>
              <a:rPr lang="en-US" dirty="0"/>
              <a:t>Can use in journalism</a:t>
            </a:r>
          </a:p>
          <a:p>
            <a:pPr lvl="1"/>
            <a:r>
              <a:rPr lang="en-US" dirty="0" err="1"/>
              <a:t>geom_vline</a:t>
            </a:r>
            <a:r>
              <a:rPr lang="en-US" dirty="0"/>
              <a:t>() </a:t>
            </a:r>
          </a:p>
          <a:p>
            <a:r>
              <a:rPr lang="en-US" dirty="0"/>
              <a:t>We need to put more research into special teams</a:t>
            </a:r>
          </a:p>
          <a:p>
            <a:pPr lvl="1"/>
            <a:r>
              <a:rPr lang="en-US" dirty="0"/>
              <a:t>We have some lovely presentations on them today</a:t>
            </a:r>
          </a:p>
          <a:p>
            <a:r>
              <a:rPr lang="en-US" dirty="0"/>
              <a:t>Danton Heinen is awesome</a:t>
            </a:r>
          </a:p>
        </p:txBody>
      </p:sp>
    </p:spTree>
    <p:extLst>
      <p:ext uri="{BB962C8B-B14F-4D97-AF65-F5344CB8AC3E}">
        <p14:creationId xmlns:p14="http://schemas.microsoft.com/office/powerpoint/2010/main" val="2740482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187E7-3A32-429F-98C5-ABB42492D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046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dirty="0"/>
              <a:t>Merci</a:t>
            </a:r>
            <a:br>
              <a:rPr lang="en-US" sz="9600" dirty="0"/>
            </a:br>
            <a:br>
              <a:rPr lang="en-US" sz="9600" dirty="0"/>
            </a:br>
            <a:r>
              <a:rPr lang="en-US" sz="3200" i="1" dirty="0"/>
              <a:t>@ShawnFerris98</a:t>
            </a:r>
            <a:br>
              <a:rPr lang="en-US" sz="9600" i="1" dirty="0"/>
            </a:b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4075737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</TotalTime>
  <Words>357</Words>
  <Application>Microsoft Office PowerPoint</Application>
  <PresentationFormat>Widescreen</PresentationFormat>
  <Paragraphs>89</Paragraphs>
  <Slides>22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Monitoring and Evaluating Tactical Systems in Ice Hockey</vt:lpstr>
      <vt:lpstr>What is this presentation about?</vt:lpstr>
      <vt:lpstr>Dataset</vt:lpstr>
      <vt:lpstr>Extracting information from video</vt:lpstr>
      <vt:lpstr>Extracting information from video</vt:lpstr>
      <vt:lpstr>Monitoring</vt:lpstr>
      <vt:lpstr>Monitoring</vt:lpstr>
      <vt:lpstr>Monitoring</vt:lpstr>
      <vt:lpstr>Why a Moving Average</vt:lpstr>
      <vt:lpstr>Downside of Moving Averages</vt:lpstr>
      <vt:lpstr>Picking the right moving average</vt:lpstr>
      <vt:lpstr>Picking the right moving average</vt:lpstr>
      <vt:lpstr>PowerPoint Presentation</vt:lpstr>
      <vt:lpstr>How do we know when there is a significant trend?</vt:lpstr>
      <vt:lpstr>Plotting Confidence</vt:lpstr>
      <vt:lpstr>What do you do with this?</vt:lpstr>
      <vt:lpstr>PowerPoint Presentation</vt:lpstr>
      <vt:lpstr>Evaluating</vt:lpstr>
      <vt:lpstr>Evaluating </vt:lpstr>
      <vt:lpstr>Evaluating</vt:lpstr>
      <vt:lpstr>Concluding Thoughts</vt:lpstr>
      <vt:lpstr>Merci  @ShawnFerris98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Monitoring and Evaluating Tactical Systems in Ice Hockey</dc:title>
  <dc:creator>Shawn Ferris</dc:creator>
  <cp:lastModifiedBy>Shawn Ferris</cp:lastModifiedBy>
  <cp:revision>23</cp:revision>
  <dcterms:created xsi:type="dcterms:W3CDTF">2019-08-22T14:51:36Z</dcterms:created>
  <dcterms:modified xsi:type="dcterms:W3CDTF">2019-09-11T23:44:04Z</dcterms:modified>
</cp:coreProperties>
</file>