
<file path=[Content_Types].xml><?xml version="1.0" encoding="utf-8"?>
<Types xmlns="http://schemas.openxmlformats.org/package/2006/content-types">
  <Default ContentType="application/x-fontdata" Extension="fntdata"/>
  <Default ContentType="application/xml" Extension="xml"/>
  <Default ContentType="image/png" Extension="png"/>
  <Default ContentType="application/vnd.openxmlformats-package.relationships+xml" Extension="rels"/>
  <Override ContentType="application/vnd.openxmlformats-officedocument.presentationml.notesSlide+xml" PartName="/ppt/notesSlides/notesSlide29.xml"/>
  <Override ContentType="application/vnd.openxmlformats-officedocument.presentationml.notesSlide+xml" PartName="/ppt/notesSlides/notesSlide32.xml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9.xml"/>
  <Override ContentType="application/vnd.openxmlformats-officedocument.presentationml.notesSlide+xml" PartName="/ppt/notesSlides/notesSlide28.xml"/>
  <Override ContentType="application/vnd.openxmlformats-officedocument.presentationml.notesSlide+xml" PartName="/ppt/notesSlides/notesSlide33.xml"/>
  <Override ContentType="application/vnd.openxmlformats-officedocument.presentationml.notesSlide+xml" PartName="/ppt/notesSlides/notesSlide15.xml"/>
  <Override ContentType="application/vnd.openxmlformats-officedocument.presentationml.notesSlide+xml" PartName="/ppt/notesSlides/notesSlide11.xml"/>
  <Override ContentType="application/vnd.openxmlformats-officedocument.presentationml.notesSlide+xml" PartName="/ppt/notesSlides/notesSlide24.xml"/>
  <Override ContentType="application/vnd.openxmlformats-officedocument.presentationml.notesSlide+xml" PartName="/ppt/notesSlides/notesSlide12.xml"/>
  <Override ContentType="application/vnd.openxmlformats-officedocument.presentationml.notesSlide+xml" PartName="/ppt/notesSlides/notesSlide20.xml"/>
  <Override ContentType="application/vnd.openxmlformats-officedocument.presentationml.notesSlide+xml" PartName="/ppt/notesSlides/notesSlide17.xml"/>
  <Override ContentType="application/vnd.openxmlformats-officedocument.presentationml.notesSlide+xml" PartName="/ppt/notesSlides/notesSlide16.xml"/>
  <Override ContentType="application/vnd.openxmlformats-officedocument.presentationml.notesSlide+xml" PartName="/ppt/notesSlides/notesSlide21.xml"/>
  <Override ContentType="application/vnd.openxmlformats-officedocument.presentationml.notesSlide+xml" PartName="/ppt/notesSlides/notesSlide8.xml"/>
  <Override ContentType="application/vnd.openxmlformats-officedocument.presentationml.notesSlide+xml" PartName="/ppt/notesSlides/notesSlide34.xml"/>
  <Override ContentType="application/vnd.openxmlformats-officedocument.presentationml.notesSlide+xml" PartName="/ppt/notesSlides/notesSlide4.xml"/>
  <Override ContentType="application/vnd.openxmlformats-officedocument.presentationml.notesSlide+xml" PartName="/ppt/notesSlides/notesSlide25.xml"/>
  <Override ContentType="application/vnd.openxmlformats-officedocument.presentationml.notesSlide+xml" PartName="/ppt/notesSlides/notesSlide18.xml"/>
  <Override ContentType="application/vnd.openxmlformats-officedocument.presentationml.notesSlide+xml" PartName="/ppt/notesSlides/notesSlide6.xml"/>
  <Override ContentType="application/vnd.openxmlformats-officedocument.presentationml.notesSlide+xml" PartName="/ppt/notesSlides/notesSlide13.xml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30.xml"/>
  <Override ContentType="application/vnd.openxmlformats-officedocument.presentationml.notesSlide+xml" PartName="/ppt/notesSlides/notesSlide22.xml"/>
  <Override ContentType="application/vnd.openxmlformats-officedocument.presentationml.notesSlide+xml" PartName="/ppt/notesSlides/notesSlide7.xml"/>
  <Override ContentType="application/vnd.openxmlformats-officedocument.presentationml.notesSlide+xml" PartName="/ppt/notesSlides/notesSlide26.xml"/>
  <Override ContentType="application/vnd.openxmlformats-officedocument.presentationml.notesSlide+xml" PartName="/ppt/notesSlides/notesSlide5.xml"/>
  <Override ContentType="application/vnd.openxmlformats-officedocument.presentationml.notesSlide+xml" PartName="/ppt/notesSlides/notesSlide31.xml"/>
  <Override ContentType="application/vnd.openxmlformats-officedocument.presentationml.notesSlide+xml" PartName="/ppt/notesSlides/notesSlide19.xml"/>
  <Override ContentType="application/vnd.openxmlformats-officedocument.presentationml.notesSlide+xml" PartName="/ppt/notesSlides/notesSlide27.xml"/>
  <Override ContentType="application/vnd.openxmlformats-officedocument.presentationml.notesSlide+xml" PartName="/ppt/notesSlides/notesSlide14.xml"/>
  <Override ContentType="application/vnd.openxmlformats-officedocument.presentationml.notesSlide+xml" PartName="/ppt/notesSlides/notesSlide23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10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18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3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22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16.xml"/>
  <Override ContentType="application/vnd.openxmlformats-officedocument.presentationml.slideLayout+xml" PartName="/ppt/slideLayouts/slideLayout20.xml"/>
  <Override ContentType="application/vnd.openxmlformats-officedocument.presentationml.slideLayout+xml" PartName="/ppt/slideLayouts/slideLayout9.xml"/>
  <Override ContentType="application/vnd.openxmlformats-officedocument.presentationml.slideLayout+xml" PartName="/ppt/slideLayouts/slideLayout19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17.xml"/>
  <Override ContentType="application/vnd.openxmlformats-officedocument.presentationml.slideLayout+xml" PartName="/ppt/slideLayouts/slideLayout14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2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15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23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21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4.xml"/>
  <Override ContentType="application/vnd.openxmlformats-officedocument.presentationml.slide+xml" PartName="/ppt/slides/slide18.xml"/>
  <Override ContentType="application/vnd.openxmlformats-officedocument.presentationml.slide+xml" PartName="/ppt/slides/slide30.xml"/>
  <Override ContentType="application/vnd.openxmlformats-officedocument.presentationml.slide+xml" PartName="/ppt/slides/slide22.xml"/>
  <Override ContentType="application/vnd.openxmlformats-officedocument.presentationml.slide+xml" PartName="/ppt/slides/slide26.xml"/>
  <Override ContentType="application/vnd.openxmlformats-officedocument.presentationml.slide+xml" PartName="/ppt/slides/slide19.xml"/>
  <Override ContentType="application/vnd.openxmlformats-officedocument.presentationml.slide+xml" PartName="/ppt/slides/slide3.xml"/>
  <Override ContentType="application/vnd.openxmlformats-officedocument.presentationml.slide+xml" PartName="/ppt/slides/slide9.xml"/>
  <Override ContentType="application/vnd.openxmlformats-officedocument.presentationml.slide+xml" PartName="/ppt/slides/slide13.xml"/>
  <Override ContentType="application/vnd.openxmlformats-officedocument.presentationml.slide+xml" PartName="/ppt/slides/slide5.xml"/>
  <Override ContentType="application/vnd.openxmlformats-officedocument.presentationml.slide+xml" PartName="/ppt/slides/slide12.xml"/>
  <Override ContentType="application/vnd.openxmlformats-officedocument.presentationml.slide+xml" PartName="/ppt/slides/slide17.xml"/>
  <Override ContentType="application/vnd.openxmlformats-officedocument.presentationml.slide+xml" PartName="/ppt/slides/slide25.xml"/>
  <Override ContentType="application/vnd.openxmlformats-officedocument.presentationml.slide+xml" PartName="/ppt/slides/slide34.xml"/>
  <Override ContentType="application/vnd.openxmlformats-officedocument.presentationml.slide+xml" PartName="/ppt/slides/slide20.xml"/>
  <Override ContentType="application/vnd.openxmlformats-officedocument.presentationml.slide+xml" PartName="/ppt/slides/slide21.xml"/>
  <Override ContentType="application/vnd.openxmlformats-officedocument.presentationml.slide+xml" PartName="/ppt/slides/slide33.xml"/>
  <Override ContentType="application/vnd.openxmlformats-officedocument.presentationml.slide+xml" PartName="/ppt/slides/slide16.xml"/>
  <Override ContentType="application/vnd.openxmlformats-officedocument.presentationml.slide+xml" PartName="/ppt/slides/slide8.xml"/>
  <Override ContentType="application/vnd.openxmlformats-officedocument.presentationml.slide+xml" PartName="/ppt/slides/slide29.xml"/>
  <Override ContentType="application/vnd.openxmlformats-officedocument.presentationml.slide+xml" PartName="/ppt/slides/slide24.xml"/>
  <Override ContentType="application/vnd.openxmlformats-officedocument.presentationml.slide+xml" PartName="/ppt/slides/slide11.xml"/>
  <Override ContentType="application/vnd.openxmlformats-officedocument.presentationml.slide+xml" PartName="/ppt/slides/slide32.xml"/>
  <Override ContentType="application/vnd.openxmlformats-officedocument.presentationml.slide+xml" PartName="/ppt/slides/slide1.xml"/>
  <Override ContentType="application/vnd.openxmlformats-officedocument.presentationml.slide+xml" PartName="/ppt/slides/slide28.xml"/>
  <Override ContentType="application/vnd.openxmlformats-officedocument.presentationml.slide+xml" PartName="/ppt/slides/slide7.xml"/>
  <Override ContentType="application/vnd.openxmlformats-officedocument.presentationml.slide+xml" PartName="/ppt/slides/slide15.xml"/>
  <Override ContentType="application/vnd.openxmlformats-officedocument.presentationml.slide+xml" PartName="/ppt/slides/slide31.xml"/>
  <Override ContentType="application/vnd.openxmlformats-officedocument.presentationml.slide+xml" PartName="/ppt/slides/slide23.xml"/>
  <Override ContentType="application/vnd.openxmlformats-officedocument.presentationml.slide+xml" PartName="/ppt/slides/slide27.xml"/>
  <Override ContentType="application/vnd.openxmlformats-officedocument.presentationml.slide+xml" PartName="/ppt/slides/slide10.xml"/>
  <Override ContentType="application/vnd.openxmlformats-officedocument.presentationml.slide+xml" PartName="/ppt/slides/slide2.xml"/>
  <Override ContentType="application/vnd.openxmlformats-officedocument.presentationml.slide+xml" PartName="/ppt/slides/slide6.xml"/>
  <Override ContentType="application/vnd.openxmlformats-officedocument.presentationml.slide+xml" PartName="/ppt/slides/slide14.xml"/>
  <Override ContentType="application/vnd.openxmlformats-officedocument.presentationml.notesMaster+xml" PartName="/ppt/notesMasters/notesMaster1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presentationml.viewProps+xml" PartName="/ppt/viewProps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autoCompressPictures="0" embedTrueTypeFonts="1" strictFirstAndLastChars="0" saveSubsetFonts="1">
  <p:sldMasterIdLst>
    <p:sldMasterId id="2147483671" r:id="rId4"/>
  </p:sldMasterIdLst>
  <p:notesMasterIdLst>
    <p:notesMasterId r:id="rId5"/>
  </p:notesMasterIdLst>
  <p:sldIdLst>
    <p:sldId id="256" r:id="rId6"/>
    <p:sldId id="257" r:id="rId7"/>
    <p:sldId id="258" r:id="rId8"/>
    <p:sldId id="259" r:id="rId9"/>
    <p:sldId id="260" r:id="rId10"/>
    <p:sldId id="261" r:id="rId11"/>
    <p:sldId id="262" r:id="rId12"/>
    <p:sldId id="263" r:id="rId13"/>
    <p:sldId id="264" r:id="rId14"/>
    <p:sldId id="265" r:id="rId15"/>
    <p:sldId id="266" r:id="rId16"/>
    <p:sldId id="267" r:id="rId17"/>
    <p:sldId id="268" r:id="rId18"/>
    <p:sldId id="269" r:id="rId19"/>
    <p:sldId id="270" r:id="rId20"/>
    <p:sldId id="271" r:id="rId21"/>
    <p:sldId id="272" r:id="rId22"/>
    <p:sldId id="273" r:id="rId23"/>
    <p:sldId id="274" r:id="rId24"/>
    <p:sldId id="275" r:id="rId25"/>
    <p:sldId id="276" r:id="rId26"/>
    <p:sldId id="277" r:id="rId27"/>
    <p:sldId id="278" r:id="rId28"/>
    <p:sldId id="279" r:id="rId29"/>
    <p:sldId id="280" r:id="rId30"/>
    <p:sldId id="281" r:id="rId31"/>
    <p:sldId id="282" r:id="rId32"/>
    <p:sldId id="283" r:id="rId33"/>
    <p:sldId id="284" r:id="rId34"/>
    <p:sldId id="285" r:id="rId35"/>
    <p:sldId id="286" r:id="rId36"/>
    <p:sldId id="287" r:id="rId37"/>
    <p:sldId id="288" r:id="rId38"/>
    <p:sldId id="289" r:id="rId39"/>
  </p:sldIdLst>
  <p:sldSz cy="5143500" cx="9144000"/>
  <p:notesSz cx="6858000" cy="9144000"/>
  <p:embeddedFontLst>
    <p:embeddedFont>
      <p:font typeface="Zilla Slab SemiBold"/>
      <p:bold r:id="rId40"/>
    </p:embeddedFont>
    <p:embeddedFont>
      <p:font typeface="Saira ExtraCondensed ExtraBold"/>
      <p:bold r:id="rId41"/>
    </p:embeddedFont>
    <p:embeddedFont>
      <p:font typeface="Fira Sans Extra Condensed Medium"/>
      <p:regular r:id="rId42"/>
      <p:bold r:id="rId43"/>
      <p:italic r:id="rId44"/>
      <p:boldItalic r:id="rId45"/>
    </p:embeddedFont>
    <p:embeddedFont>
      <p:font typeface="Saira Extra Condensed"/>
      <p:regular r:id="rId46"/>
      <p:bold r:id="rId47"/>
    </p:embeddedFont>
    <p:embeddedFont>
      <p:font typeface="Montserrat Light"/>
      <p:regular r:id="rId48"/>
      <p:bold r:id="rId49"/>
      <p:italic r:id="rId50"/>
      <p:boldItalic r:id="rId51"/>
    </p:embeddedFont>
    <p:embeddedFont>
      <p:font typeface="Nunito Sans SemiBold"/>
      <p:regular r:id="rId52"/>
      <p:bold r:id="rId53"/>
      <p:italic r:id="rId54"/>
      <p:boldItalic r:id="rId55"/>
    </p:embeddedFont>
    <p:embeddedFont>
      <p:font typeface="Helvetica Neue"/>
      <p:regular r:id="rId56"/>
      <p:bold r:id="rId57"/>
      <p:italic r:id="rId58"/>
      <p:boldItalic r:id="rId59"/>
    </p:embeddedFont>
    <p:embeddedFont>
      <p:font typeface="Nunito Sans ExtraBold"/>
      <p:bold r:id="rId60"/>
      <p:boldItalic r:id="rId61"/>
    </p:embeddedFont>
    <p:embeddedFont>
      <p:font typeface="Saira ExtraCondensed SemiBold"/>
      <p:regular r:id="rId62"/>
      <p:bold r:id="rId63"/>
    </p:embeddedFont>
    <p:embeddedFont>
      <p:font typeface="Saira ExtraCondensed Medium"/>
      <p:regular r:id="rId64"/>
      <p:bold r:id="rId65"/>
    </p:embeddedFont>
    <p:embeddedFont>
      <p:font typeface="Montserrat"/>
      <p:regular r:id="rId66"/>
      <p:bold r:id="rId67"/>
      <p:italic r:id="rId68"/>
      <p:boldItalic r:id="rId69"/>
    </p:embeddedFont>
    <p:embeddedFont>
      <p:font typeface="Arvo"/>
      <p:regular r:id="rId70"/>
      <p:bold r:id="rId71"/>
      <p:italic r:id="rId72"/>
      <p:boldItalic r:id="rId73"/>
    </p:embeddedFont>
    <p:embeddedFont>
      <p:font typeface="Saira ExtraCondensed Light"/>
      <p:regular r:id="rId74"/>
      <p:bold r:id="rId75"/>
    </p:embeddedFont>
    <p:embeddedFont>
      <p:font typeface="Zilla Slab"/>
      <p:regular r:id="rId76"/>
      <p:bold r:id="rId77"/>
      <p:italic r:id="rId78"/>
    </p:embeddedFont>
    <p:embeddedFont>
      <p:font typeface="Zilla Slab Light"/>
      <p:bold r:id="rId79"/>
      <p:boldItalic r:id="rId80"/>
    </p:embeddedFont>
  </p:embeddedFontLst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>
        <p15:guide id="1" orient="horz" pos="162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/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Comments="0">
  <p:slideViewPr>
    <p:cSldViewPr snapToGrid="0">
      <p:cViewPr varScale="1">
        <p:scale>
          <a:sx n="100" d="100"/>
          <a:sy n="100" d="100"/>
        </p:scale>
        <p:origin x="0" y="0"/>
      </p:cViewPr>
      <p:guideLst>
        <p:guide pos="1620" orient="horz"/>
        <p:guide pos="2880"/>
      </p:guideLst>
    </p:cSldViewPr>
  </p:slideViewPr>
</p:viewPr>
</file>

<file path=ppt/_rels/presentation.xml.rels><?xml version="1.0" encoding="UTF-8" standalone="yes"?><Relationships xmlns="http://schemas.openxmlformats.org/package/2006/relationships"><Relationship Id="rId40" Type="http://schemas.openxmlformats.org/officeDocument/2006/relationships/font" Target="fonts/ZillaSlabSemiBold-bold.fntdata"/><Relationship Id="rId42" Type="http://schemas.openxmlformats.org/officeDocument/2006/relationships/font" Target="fonts/FiraSansExtraCondensedMedium-regular.fntdata"/><Relationship Id="rId41" Type="http://schemas.openxmlformats.org/officeDocument/2006/relationships/font" Target="fonts/SairaExtraCondensedExtraBold-bold.fntdata"/><Relationship Id="rId44" Type="http://schemas.openxmlformats.org/officeDocument/2006/relationships/font" Target="fonts/FiraSansExtraCondensedMedium-italic.fntdata"/><Relationship Id="rId43" Type="http://schemas.openxmlformats.org/officeDocument/2006/relationships/font" Target="fonts/FiraSansExtraCondensedMedium-bold.fntdata"/><Relationship Id="rId46" Type="http://schemas.openxmlformats.org/officeDocument/2006/relationships/font" Target="fonts/SairaExtraCondensed-regular.fntdata"/><Relationship Id="rId45" Type="http://schemas.openxmlformats.org/officeDocument/2006/relationships/font" Target="fonts/FiraSansExtraCondensedMedium-boldItalic.fntdata"/><Relationship Id="rId80" Type="http://schemas.openxmlformats.org/officeDocument/2006/relationships/font" Target="fonts/ZillaSlabLight-boldItalic.fntdata"/><Relationship Id="rId1" Type="http://schemas.openxmlformats.org/officeDocument/2006/relationships/theme" Target="theme/theme1.xml"/><Relationship Id="rId2" Type="http://schemas.openxmlformats.org/officeDocument/2006/relationships/viewProps" Target="viewProps.xml"/><Relationship Id="rId3" Type="http://schemas.openxmlformats.org/officeDocument/2006/relationships/presProps" Target="presProp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4.xml"/><Relationship Id="rId48" Type="http://schemas.openxmlformats.org/officeDocument/2006/relationships/font" Target="fonts/MontserratLight-regular.fntdata"/><Relationship Id="rId47" Type="http://schemas.openxmlformats.org/officeDocument/2006/relationships/font" Target="fonts/SairaExtraCondensed-bold.fntdata"/><Relationship Id="rId49" Type="http://schemas.openxmlformats.org/officeDocument/2006/relationships/font" Target="fonts/MontserratLight-bold.fntdata"/><Relationship Id="rId5" Type="http://schemas.openxmlformats.org/officeDocument/2006/relationships/notesMaster" Target="notesMasters/notesMaster1.xml"/><Relationship Id="rId6" Type="http://schemas.openxmlformats.org/officeDocument/2006/relationships/slide" Target="slides/slide1.xml"/><Relationship Id="rId7" Type="http://schemas.openxmlformats.org/officeDocument/2006/relationships/slide" Target="slides/slide2.xml"/><Relationship Id="rId8" Type="http://schemas.openxmlformats.org/officeDocument/2006/relationships/slide" Target="slides/slide3.xml"/><Relationship Id="rId73" Type="http://schemas.openxmlformats.org/officeDocument/2006/relationships/font" Target="fonts/Arvo-boldItalic.fntdata"/><Relationship Id="rId72" Type="http://schemas.openxmlformats.org/officeDocument/2006/relationships/font" Target="fonts/Arvo-italic.fntdata"/><Relationship Id="rId31" Type="http://schemas.openxmlformats.org/officeDocument/2006/relationships/slide" Target="slides/slide26.xml"/><Relationship Id="rId75" Type="http://schemas.openxmlformats.org/officeDocument/2006/relationships/font" Target="fonts/SairaExtraCondensedLight-bold.fntdata"/><Relationship Id="rId30" Type="http://schemas.openxmlformats.org/officeDocument/2006/relationships/slide" Target="slides/slide25.xml"/><Relationship Id="rId74" Type="http://schemas.openxmlformats.org/officeDocument/2006/relationships/font" Target="fonts/SairaExtraCondensedLight-regular.fntdata"/><Relationship Id="rId33" Type="http://schemas.openxmlformats.org/officeDocument/2006/relationships/slide" Target="slides/slide28.xml"/><Relationship Id="rId77" Type="http://schemas.openxmlformats.org/officeDocument/2006/relationships/font" Target="fonts/ZillaSlab-bold.fntdata"/><Relationship Id="rId32" Type="http://schemas.openxmlformats.org/officeDocument/2006/relationships/slide" Target="slides/slide27.xml"/><Relationship Id="rId76" Type="http://schemas.openxmlformats.org/officeDocument/2006/relationships/font" Target="fonts/ZillaSlab-regular.fntdata"/><Relationship Id="rId35" Type="http://schemas.openxmlformats.org/officeDocument/2006/relationships/slide" Target="slides/slide30.xml"/><Relationship Id="rId79" Type="http://schemas.openxmlformats.org/officeDocument/2006/relationships/font" Target="fonts/ZillaSlabLight-bold.fntdata"/><Relationship Id="rId34" Type="http://schemas.openxmlformats.org/officeDocument/2006/relationships/slide" Target="slides/slide29.xml"/><Relationship Id="rId78" Type="http://schemas.openxmlformats.org/officeDocument/2006/relationships/font" Target="fonts/ZillaSlab-italic.fntdata"/><Relationship Id="rId71" Type="http://schemas.openxmlformats.org/officeDocument/2006/relationships/font" Target="fonts/Arvo-bold.fntdata"/><Relationship Id="rId70" Type="http://schemas.openxmlformats.org/officeDocument/2006/relationships/font" Target="fonts/Arvo-regular.fntdata"/><Relationship Id="rId37" Type="http://schemas.openxmlformats.org/officeDocument/2006/relationships/slide" Target="slides/slide32.xml"/><Relationship Id="rId36" Type="http://schemas.openxmlformats.org/officeDocument/2006/relationships/slide" Target="slides/slide31.xml"/><Relationship Id="rId39" Type="http://schemas.openxmlformats.org/officeDocument/2006/relationships/slide" Target="slides/slide34.xml"/><Relationship Id="rId38" Type="http://schemas.openxmlformats.org/officeDocument/2006/relationships/slide" Target="slides/slide33.xml"/><Relationship Id="rId62" Type="http://schemas.openxmlformats.org/officeDocument/2006/relationships/font" Target="fonts/SairaExtraCondensedSemiBold-regular.fntdata"/><Relationship Id="rId61" Type="http://schemas.openxmlformats.org/officeDocument/2006/relationships/font" Target="fonts/NunitoSansExtraBold-boldItalic.fntdata"/><Relationship Id="rId20" Type="http://schemas.openxmlformats.org/officeDocument/2006/relationships/slide" Target="slides/slide15.xml"/><Relationship Id="rId64" Type="http://schemas.openxmlformats.org/officeDocument/2006/relationships/font" Target="fonts/SairaExtraCondensedMedium-regular.fntdata"/><Relationship Id="rId63" Type="http://schemas.openxmlformats.org/officeDocument/2006/relationships/font" Target="fonts/SairaExtraCondensedSemiBold-bold.fntdata"/><Relationship Id="rId22" Type="http://schemas.openxmlformats.org/officeDocument/2006/relationships/slide" Target="slides/slide17.xml"/><Relationship Id="rId66" Type="http://schemas.openxmlformats.org/officeDocument/2006/relationships/font" Target="fonts/Montserrat-regular.fntdata"/><Relationship Id="rId21" Type="http://schemas.openxmlformats.org/officeDocument/2006/relationships/slide" Target="slides/slide16.xml"/><Relationship Id="rId65" Type="http://schemas.openxmlformats.org/officeDocument/2006/relationships/font" Target="fonts/SairaExtraCondensedMedium-bold.fntdata"/><Relationship Id="rId24" Type="http://schemas.openxmlformats.org/officeDocument/2006/relationships/slide" Target="slides/slide19.xml"/><Relationship Id="rId68" Type="http://schemas.openxmlformats.org/officeDocument/2006/relationships/font" Target="fonts/Montserrat-italic.fntdata"/><Relationship Id="rId23" Type="http://schemas.openxmlformats.org/officeDocument/2006/relationships/slide" Target="slides/slide18.xml"/><Relationship Id="rId67" Type="http://schemas.openxmlformats.org/officeDocument/2006/relationships/font" Target="fonts/Montserrat-bold.fntdata"/><Relationship Id="rId60" Type="http://schemas.openxmlformats.org/officeDocument/2006/relationships/font" Target="fonts/NunitoSansExtraBold-bold.fntdata"/><Relationship Id="rId26" Type="http://schemas.openxmlformats.org/officeDocument/2006/relationships/slide" Target="slides/slide21.xml"/><Relationship Id="rId25" Type="http://schemas.openxmlformats.org/officeDocument/2006/relationships/slide" Target="slides/slide20.xml"/><Relationship Id="rId69" Type="http://schemas.openxmlformats.org/officeDocument/2006/relationships/font" Target="fonts/Montserrat-boldItalic.fntdata"/><Relationship Id="rId28" Type="http://schemas.openxmlformats.org/officeDocument/2006/relationships/slide" Target="slides/slide23.xml"/><Relationship Id="rId27" Type="http://schemas.openxmlformats.org/officeDocument/2006/relationships/slide" Target="slides/slide22.xml"/><Relationship Id="rId29" Type="http://schemas.openxmlformats.org/officeDocument/2006/relationships/slide" Target="slides/slide24.xml"/><Relationship Id="rId51" Type="http://schemas.openxmlformats.org/officeDocument/2006/relationships/font" Target="fonts/MontserratLight-boldItalic.fntdata"/><Relationship Id="rId50" Type="http://schemas.openxmlformats.org/officeDocument/2006/relationships/font" Target="fonts/MontserratLight-italic.fntdata"/><Relationship Id="rId53" Type="http://schemas.openxmlformats.org/officeDocument/2006/relationships/font" Target="fonts/NunitoSansSemiBold-bold.fntdata"/><Relationship Id="rId52" Type="http://schemas.openxmlformats.org/officeDocument/2006/relationships/font" Target="fonts/NunitoSansSemiBold-regular.fntdata"/><Relationship Id="rId11" Type="http://schemas.openxmlformats.org/officeDocument/2006/relationships/slide" Target="slides/slide6.xml"/><Relationship Id="rId55" Type="http://schemas.openxmlformats.org/officeDocument/2006/relationships/font" Target="fonts/NunitoSansSemiBold-boldItalic.fntdata"/><Relationship Id="rId10" Type="http://schemas.openxmlformats.org/officeDocument/2006/relationships/slide" Target="slides/slide5.xml"/><Relationship Id="rId54" Type="http://schemas.openxmlformats.org/officeDocument/2006/relationships/font" Target="fonts/NunitoSansSemiBold-italic.fntdata"/><Relationship Id="rId13" Type="http://schemas.openxmlformats.org/officeDocument/2006/relationships/slide" Target="slides/slide8.xml"/><Relationship Id="rId57" Type="http://schemas.openxmlformats.org/officeDocument/2006/relationships/font" Target="fonts/HelveticaNeue-bold.fntdata"/><Relationship Id="rId12" Type="http://schemas.openxmlformats.org/officeDocument/2006/relationships/slide" Target="slides/slide7.xml"/><Relationship Id="rId56" Type="http://schemas.openxmlformats.org/officeDocument/2006/relationships/font" Target="fonts/HelveticaNeue-regular.fntdata"/><Relationship Id="rId15" Type="http://schemas.openxmlformats.org/officeDocument/2006/relationships/slide" Target="slides/slide10.xml"/><Relationship Id="rId59" Type="http://schemas.openxmlformats.org/officeDocument/2006/relationships/font" Target="fonts/HelveticaNeue-boldItalic.fntdata"/><Relationship Id="rId14" Type="http://schemas.openxmlformats.org/officeDocument/2006/relationships/slide" Target="slides/slide9.xml"/><Relationship Id="rId58" Type="http://schemas.openxmlformats.org/officeDocument/2006/relationships/font" Target="fonts/HelveticaNeue-italic.fntdata"/><Relationship Id="rId17" Type="http://schemas.openxmlformats.org/officeDocument/2006/relationships/slide" Target="slides/slide12.xml"/><Relationship Id="rId16" Type="http://schemas.openxmlformats.org/officeDocument/2006/relationships/slide" Target="slides/slide11.xml"/><Relationship Id="rId19" Type="http://schemas.openxmlformats.org/officeDocument/2006/relationships/slide" Target="slides/slide14.xml"/><Relationship Id="rId18" Type="http://schemas.openxmlformats.org/officeDocument/2006/relationships/slide" Target="slides/slide13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381300" y="685800"/>
            <a:ext cx="609607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98450" lvl="0" marL="4572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indent="-298450" lvl="1" marL="9144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indent="-298450" lvl="2" marL="13716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indent="-298450" lvl="3" marL="18288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indent="-298450" lvl="4" marL="22860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indent="-298450" lvl="5" marL="27432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indent="-298450" lvl="6" marL="32004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indent="-298450" lvl="7" marL="36576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indent="-298450" lvl="8" marL="41148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202" name="Shape 20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3" name="Google Shape;203;g629f27be5e_0_202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04" name="Google Shape;204;g629f27be5e_0_20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208" name="Shape 20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9" name="Google Shape;209;g62937cd54e_0_191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10" name="Google Shape;210;g62937cd54e_0_19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214" name="Shape 2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" name="Google Shape;215;g62937cd54e_0_262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16" name="Google Shape;216;g62937cd54e_0_26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222" name="Shape 2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3" name="Google Shape;223;g62937cd54e_0_269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24" name="Google Shape;224;g62937cd54e_0_26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229" name="Shape 2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0" name="Google Shape;230;g62937cd54e_0_275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31" name="Google Shape;231;g62937cd54e_0_27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234" name="Shape 23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" name="Google Shape;235;g62937cd54e_0_279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36" name="Google Shape;236;g62937cd54e_0_27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240" name="Shape 2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1" name="Google Shape;241;g62937cd54e_0_285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42" name="Google Shape;242;g62937cd54e_0_28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246" name="Shape 2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7" name="Google Shape;247;g629f27be5e_0_21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48" name="Google Shape;248;g629f27be5e_0_21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252" name="Shape 2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3" name="Google Shape;253;g629f27be5e_0_215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54" name="Google Shape;254;g629f27be5e_0_21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258" name="Shape 2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9" name="Google Shape;259;g629f27be5e_0_22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60" name="Google Shape;260;g629f27be5e_0_22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264" name="Shape 2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5" name="Google Shape;265;g629f27be5e_0_225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66" name="Google Shape;266;g629f27be5e_0_22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270" name="Shape 2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1" name="Google Shape;271;g629f27be5e_0_23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72" name="Google Shape;272;g629f27be5e_0_23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276" name="Shape 2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7" name="Google Shape;277;g629f27be5e_0_235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78" name="Google Shape;278;g629f27be5e_0_23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282" name="Shape 2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3" name="Google Shape;283;g629f27be5e_0_24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84" name="Google Shape;284;g629f27be5e_0_24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288" name="Shape 2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9" name="Google Shape;289;g629f27be5e_0_246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90" name="Google Shape;290;g629f27be5e_0_24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293" name="Shape 2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4" name="Google Shape;294;g629f27be5e_0_251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95" name="Google Shape;295;g629f27be5e_0_25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298" name="Shape 2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9" name="Google Shape;299;g629f27be5e_0_255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00" name="Google Shape;300;g629f27be5e_0_25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308" name="Shape 30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9" name="Google Shape;309;g629f27be5e_0_265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10" name="Google Shape;310;g629f27be5e_0_26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313" name="Shape 3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4" name="Google Shape;314;g629f27be5e_0_277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15" name="Google Shape;315;g629f27be5e_0_27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319" name="Shape 3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0" name="Google Shape;320;g629f27be5e_0_282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21" name="Google Shape;321;g629f27be5e_0_28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325" name="Shape 3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6" name="Google Shape;326;g629f27be5e_0_287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27" name="Google Shape;327;g629f27be5e_0_28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331" name="Shape 3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2" name="Google Shape;332;g629f27be5e_0_292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33" name="Google Shape;333;g629f27be5e_0_29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337" name="Shape 3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8" name="Google Shape;338;g629f27be5e_0_297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39" name="Google Shape;339;g629f27be5e_0_29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343" name="Shape 3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4" name="Google Shape;344;g629f27be5e_0_302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45" name="Google Shape;345;g629f27be5e_0_30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349" name="Shape 3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0" name="Google Shape;350;g629f27be5e_0_307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51" name="Google Shape;351;g629f27be5e_0_30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354" name="Shape 3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5" name="Google Shape;355;g629f27be5e_0_312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56" name="Google Shape;356;g629f27be5e_0_31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363" name="Shape 3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4" name="Google Shape;364;g629f27be5e_0_322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65" name="Google Shape;365;g629f27be5e_0_32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369" name="Shape 3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0" name="Google Shape;370;g629f27be5e_0_328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71" name="Google Shape;371;g629f27be5e_0_32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375" name="Shape 37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6" name="Google Shape;376;g629f27be5e_0_334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77" name="Google Shape;377;g629f27be5e_0_33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380" name="Shape 3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1" name="Google Shape;381;g629f27be5e_0_338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82" name="Google Shape;382;g629f27be5e_0_33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387" name="Shape 3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8" name="Google Shape;388;g629f27be5e_0_346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89" name="Google Shape;389;g629f27be5e_0_34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392" name="Shape 3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3" name="Google Shape;393;g629f27be5e_0_364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94" name="Google Shape;394;g629f27be5e_0_36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405" name="Shape 40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6" name="Google Shape;406;g629f27be5e_0_383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07" name="Google Shape;407;g629f27be5e_0_38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418" name="Shape 4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9" name="Google Shape;419;g629f27be5e_0_396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20" name="Google Shape;420;g629f27be5e_0_39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BIG TITLE OPENING">
  <p:cSld name="Diapositiva de título">
    <p:spTree>
      <p:nvGrpSpPr>
        <p:cNvPr id="11" name="Shape 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Google Shape;12;p2"/>
          <p:cNvSpPr/>
          <p:nvPr/>
        </p:nvSpPr>
        <p:spPr>
          <a:xfrm>
            <a:off x="4" y="0"/>
            <a:ext cx="4572000" cy="5143500"/>
          </a:xfrm>
          <a:prstGeom prst="rect">
            <a:avLst/>
          </a:prstGeom>
          <a:solidFill>
            <a:srgbClr val="FD7A5E"/>
          </a:solidFill>
          <a:ln>
            <a:noFill/>
          </a:ln>
        </p:spPr>
        <p:txBody>
          <a:bodyPr anchorCtr="0" anchor="ctr" bIns="34275" lIns="68575" spcFirstLastPara="1" rIns="68575" wrap="square" tIns="34275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4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3" name="Google Shape;13;p2"/>
          <p:cNvSpPr txBox="1"/>
          <p:nvPr>
            <p:ph type="ctrTitle"/>
          </p:nvPr>
        </p:nvSpPr>
        <p:spPr>
          <a:xfrm>
            <a:off x="-238913" y="2794125"/>
            <a:ext cx="5807100" cy="1241400"/>
          </a:xfrm>
          <a:prstGeom prst="rect">
            <a:avLst/>
          </a:prstGeom>
          <a:noFill/>
          <a:ln>
            <a:noFill/>
          </a:ln>
        </p:spPr>
        <p:txBody>
          <a:bodyPr anchorCtr="0" anchor="b" bIns="34275" lIns="68575" spcFirstLastPara="1" rIns="68575" wrap="square" tIns="34275">
            <a:noAutofit/>
          </a:bodyPr>
          <a:lstStyle>
            <a:lvl1pPr lvl="0" algn="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6E487D"/>
              </a:buClr>
              <a:buSzPts val="9000"/>
              <a:buNone/>
              <a:defRPr sz="9000">
                <a:solidFill>
                  <a:srgbClr val="6E487D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/>
        </p:txBody>
      </p:sp>
      <p:sp>
        <p:nvSpPr>
          <p:cNvPr id="14" name="Google Shape;14;p2"/>
          <p:cNvSpPr txBox="1"/>
          <p:nvPr>
            <p:ph idx="1" type="subTitle"/>
          </p:nvPr>
        </p:nvSpPr>
        <p:spPr>
          <a:xfrm>
            <a:off x="763633" y="4027388"/>
            <a:ext cx="2257800" cy="564900"/>
          </a:xfrm>
          <a:prstGeom prst="rect">
            <a:avLst/>
          </a:prstGeom>
          <a:noFill/>
          <a:ln>
            <a:noFill/>
          </a:ln>
        </p:spPr>
        <p:txBody>
          <a:bodyPr anchorCtr="0" anchor="t" bIns="34275" lIns="68575" spcFirstLastPara="1" rIns="68575" wrap="square" tIns="34275">
            <a:noAutofit/>
          </a:bodyPr>
          <a:lstStyle>
            <a:lvl1pPr lvl="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SzPts val="1100"/>
              <a:buNone/>
              <a:defRPr sz="1100">
                <a:latin typeface="Zilla Slab Light"/>
                <a:ea typeface="Zilla Slab Light"/>
                <a:cs typeface="Zilla Slab Light"/>
                <a:sym typeface="Zilla Slab Light"/>
              </a:defRPr>
            </a:lvl1pPr>
            <a:lvl2pPr lvl="1" algn="ctr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None/>
              <a:defRPr sz="1500"/>
            </a:lvl2pPr>
            <a:lvl3pPr lvl="2" algn="ctr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3pPr>
            <a:lvl4pPr lvl="3" algn="ctr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4pPr>
            <a:lvl5pPr lvl="4" algn="ctr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5pPr>
            <a:lvl6pPr lvl="5" algn="ctr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6pPr>
            <a:lvl7pPr lvl="6" algn="ctr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7pPr>
            <a:lvl8pPr lvl="7" algn="ctr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8pPr>
            <a:lvl9pPr lvl="8" algn="ctr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9pPr>
          </a:lstStyle>
          <a:p/>
        </p:txBody>
      </p:sp>
      <p:sp>
        <p:nvSpPr>
          <p:cNvPr id="15" name="Google Shape;15;p2"/>
          <p:cNvSpPr/>
          <p:nvPr/>
        </p:nvSpPr>
        <p:spPr>
          <a:xfrm rot="5400000">
            <a:off x="2466694" y="2296294"/>
            <a:ext cx="20100" cy="3311400"/>
          </a:xfrm>
          <a:prstGeom prst="rect">
            <a:avLst/>
          </a:prstGeom>
          <a:solidFill>
            <a:srgbClr val="6E487D"/>
          </a:solidFill>
          <a:ln>
            <a:noFill/>
          </a:ln>
        </p:spPr>
        <p:txBody>
          <a:bodyPr anchorCtr="0" anchor="ctr" bIns="34275" lIns="68575" spcFirstLastPara="1" rIns="68575" wrap="square" tIns="34275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400" u="none" cap="none" strike="noStrike">
              <a:solidFill>
                <a:srgbClr val="764BA2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IMAGE + TITLE + SUBTITLE">
  <p:cSld name="1_Diapositiva de título">
    <p:bg>
      <p:bgPr>
        <a:solidFill>
          <a:srgbClr val="FD7A5E"/>
        </a:solidFill>
      </p:bgPr>
    </p:bg>
    <p:spTree>
      <p:nvGrpSpPr>
        <p:cNvPr id="16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Google Shape;17;p3"/>
          <p:cNvSpPr txBox="1"/>
          <p:nvPr>
            <p:ph type="ctrTitle"/>
          </p:nvPr>
        </p:nvSpPr>
        <p:spPr>
          <a:xfrm flipH="1">
            <a:off x="3651886" y="2028215"/>
            <a:ext cx="5807100" cy="1241400"/>
          </a:xfrm>
          <a:prstGeom prst="rect">
            <a:avLst/>
          </a:prstGeom>
          <a:noFill/>
          <a:ln>
            <a:noFill/>
          </a:ln>
        </p:spPr>
        <p:txBody>
          <a:bodyPr anchorCtr="0" anchor="b" bIns="34275" lIns="68575" spcFirstLastPara="1" rIns="68575" wrap="square" tIns="34275">
            <a:noAutofit/>
          </a:bodyPr>
          <a:lstStyle>
            <a:lvl1pPr lvl="0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6E487D"/>
              </a:buClr>
              <a:buSzPts val="9000"/>
              <a:buFont typeface="Saira ExtraCondensed SemiBold"/>
              <a:buNone/>
              <a:defRPr b="0" sz="9000">
                <a:solidFill>
                  <a:srgbClr val="6E487D"/>
                </a:solidFill>
                <a:latin typeface="Saira ExtraCondensed SemiBold"/>
                <a:ea typeface="Saira ExtraCondensed SemiBold"/>
                <a:cs typeface="Saira ExtraCondensed SemiBold"/>
                <a:sym typeface="Saira ExtraCondensed SemiBol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Clr>
                <a:srgbClr val="6E487D"/>
              </a:buClr>
              <a:buSzPts val="1100"/>
              <a:buNone/>
              <a:defRPr>
                <a:solidFill>
                  <a:srgbClr val="6E487D"/>
                </a:solidFill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Clr>
                <a:srgbClr val="6E487D"/>
              </a:buClr>
              <a:buSzPts val="1100"/>
              <a:buNone/>
              <a:defRPr>
                <a:solidFill>
                  <a:srgbClr val="6E487D"/>
                </a:solidFill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Clr>
                <a:srgbClr val="6E487D"/>
              </a:buClr>
              <a:buSzPts val="1100"/>
              <a:buNone/>
              <a:defRPr>
                <a:solidFill>
                  <a:srgbClr val="6E487D"/>
                </a:solidFill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Clr>
                <a:srgbClr val="6E487D"/>
              </a:buClr>
              <a:buSzPts val="1100"/>
              <a:buNone/>
              <a:defRPr>
                <a:solidFill>
                  <a:srgbClr val="6E487D"/>
                </a:solidFill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Clr>
                <a:srgbClr val="6E487D"/>
              </a:buClr>
              <a:buSzPts val="1100"/>
              <a:buNone/>
              <a:defRPr>
                <a:solidFill>
                  <a:srgbClr val="6E487D"/>
                </a:solidFill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Clr>
                <a:srgbClr val="6E487D"/>
              </a:buClr>
              <a:buSzPts val="1100"/>
              <a:buNone/>
              <a:defRPr>
                <a:solidFill>
                  <a:srgbClr val="6E487D"/>
                </a:solidFill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Clr>
                <a:srgbClr val="6E487D"/>
              </a:buClr>
              <a:buSzPts val="1100"/>
              <a:buNone/>
              <a:defRPr>
                <a:solidFill>
                  <a:srgbClr val="6E487D"/>
                </a:solidFill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Clr>
                <a:srgbClr val="6E487D"/>
              </a:buClr>
              <a:buSzPts val="1100"/>
              <a:buNone/>
              <a:defRPr>
                <a:solidFill>
                  <a:srgbClr val="6E487D"/>
                </a:solidFill>
              </a:defRPr>
            </a:lvl9pPr>
          </a:lstStyle>
          <a:p/>
        </p:txBody>
      </p:sp>
      <p:sp>
        <p:nvSpPr>
          <p:cNvPr id="18" name="Google Shape;18;p3"/>
          <p:cNvSpPr/>
          <p:nvPr/>
        </p:nvSpPr>
        <p:spPr>
          <a:xfrm flipH="1" rot="-5400000">
            <a:off x="6540506" y="1567519"/>
            <a:ext cx="30000" cy="3311400"/>
          </a:xfrm>
          <a:prstGeom prst="rect">
            <a:avLst/>
          </a:prstGeom>
          <a:solidFill>
            <a:srgbClr val="6E487D"/>
          </a:solidFill>
          <a:ln>
            <a:noFill/>
          </a:ln>
        </p:spPr>
        <p:txBody>
          <a:bodyPr anchorCtr="0" anchor="ctr" bIns="34275" lIns="68575" spcFirstLastPara="1" rIns="68575" wrap="square" tIns="34275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400" u="none" cap="none" strike="noStrike">
              <a:solidFill>
                <a:srgbClr val="764BA2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9" name="Google Shape;19;p3"/>
          <p:cNvSpPr txBox="1"/>
          <p:nvPr>
            <p:ph idx="1" type="subTitle"/>
          </p:nvPr>
        </p:nvSpPr>
        <p:spPr>
          <a:xfrm flipH="1">
            <a:off x="6010817" y="3303638"/>
            <a:ext cx="2257800" cy="564900"/>
          </a:xfrm>
          <a:prstGeom prst="rect">
            <a:avLst/>
          </a:prstGeom>
          <a:noFill/>
          <a:ln>
            <a:noFill/>
          </a:ln>
        </p:spPr>
        <p:txBody>
          <a:bodyPr anchorCtr="0" anchor="t" bIns="34275" lIns="68575" spcFirstLastPara="1" rIns="68575" wrap="square" tIns="34275">
            <a:noAutofit/>
          </a:bodyPr>
          <a:lstStyle>
            <a:lvl1pPr lvl="0" rtl="0" algn="r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SzPts val="900"/>
              <a:buNone/>
              <a:defRPr>
                <a:latin typeface="Zilla Slab Light"/>
                <a:ea typeface="Zilla Slab Light"/>
                <a:cs typeface="Zilla Slab Light"/>
                <a:sym typeface="Zilla Slab Light"/>
              </a:defRPr>
            </a:lvl1pPr>
            <a:lvl2pPr lvl="1" rtl="0" algn="ctr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None/>
              <a:defRPr sz="1500"/>
            </a:lvl2pPr>
            <a:lvl3pPr lvl="2" rtl="0" algn="ctr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3pPr>
            <a:lvl4pPr lvl="3" rtl="0" algn="ctr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4pPr>
            <a:lvl5pPr lvl="4" rtl="0" algn="ctr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5pPr>
            <a:lvl6pPr lvl="5" rtl="0" algn="ctr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6pPr>
            <a:lvl7pPr lvl="6" rtl="0" algn="ctr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7pPr>
            <a:lvl8pPr lvl="7" rtl="0" algn="ctr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8pPr>
            <a:lvl9pPr lvl="8" rtl="0" algn="ctr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9pPr>
          </a:lstStyle>
          <a:p/>
        </p:txBody>
      </p:sp>
      <p:sp>
        <p:nvSpPr>
          <p:cNvPr id="20" name="Google Shape;20;p3"/>
          <p:cNvSpPr txBox="1"/>
          <p:nvPr/>
        </p:nvSpPr>
        <p:spPr>
          <a:xfrm>
            <a:off x="6772942" y="4670822"/>
            <a:ext cx="2057400" cy="273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34275" lIns="68575" spcFirstLastPara="1" rIns="68575" wrap="square" tIns="34275">
            <a:noAutofit/>
          </a:bodyPr>
          <a:lstStyle/>
          <a:p>
            <a:pPr indent="0" lvl="0" marL="0" marR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i="0" lang="en-GB" sz="800" u="none" cap="none" strike="noStrike">
                <a:solidFill>
                  <a:srgbClr val="6E487D"/>
                </a:solidFill>
                <a:latin typeface="Zilla Slab SemiBold"/>
                <a:ea typeface="Zilla Slab SemiBold"/>
                <a:cs typeface="Zilla Slab SemiBold"/>
                <a:sym typeface="Zilla Slab SemiBold"/>
              </a:rPr>
              <a:t>‹#›</a:t>
            </a:fld>
            <a:endParaRPr i="0" sz="800" u="none" cap="none" strike="noStrike">
              <a:solidFill>
                <a:srgbClr val="6E487D"/>
              </a:solidFill>
              <a:latin typeface="Zilla Slab SemiBold"/>
              <a:ea typeface="Zilla Slab SemiBold"/>
              <a:cs typeface="Zilla Slab SemiBold"/>
              <a:sym typeface="Zilla Slab SemiBold"/>
            </a:endParaRPr>
          </a:p>
        </p:txBody>
      </p:sp>
      <p:sp>
        <p:nvSpPr>
          <p:cNvPr id="21" name="Google Shape;21;p3"/>
          <p:cNvSpPr/>
          <p:nvPr/>
        </p:nvSpPr>
        <p:spPr>
          <a:xfrm>
            <a:off x="8814919" y="0"/>
            <a:ext cx="15600" cy="4857600"/>
          </a:xfrm>
          <a:prstGeom prst="rect">
            <a:avLst/>
          </a:prstGeom>
          <a:solidFill>
            <a:srgbClr val="6E487D"/>
          </a:solidFill>
          <a:ln>
            <a:noFill/>
          </a:ln>
        </p:spPr>
        <p:txBody>
          <a:bodyPr anchorCtr="0" anchor="ctr" bIns="34275" lIns="68575" spcFirstLastPara="1" rIns="68575" wrap="square" tIns="34275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4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TABLE OF CONTENTS">
  <p:cSld name="Título y objetos">
    <p:bg>
      <p:bgPr>
        <a:solidFill>
          <a:srgbClr val="6E487D"/>
        </a:solidFill>
      </p:bgPr>
    </p:bg>
    <p:spTree>
      <p:nvGrpSpPr>
        <p:cNvPr id="22" name="Shape 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Google Shape;23;p4"/>
          <p:cNvSpPr txBox="1"/>
          <p:nvPr>
            <p:ph hasCustomPrompt="1" type="title"/>
          </p:nvPr>
        </p:nvSpPr>
        <p:spPr>
          <a:xfrm>
            <a:off x="5054323" y="929991"/>
            <a:ext cx="1328100" cy="233700"/>
          </a:xfrm>
          <a:prstGeom prst="rect">
            <a:avLst/>
          </a:prstGeom>
          <a:noFill/>
        </p:spPr>
        <p:txBody>
          <a:bodyPr anchorCtr="0" anchor="ctr" bIns="34275" lIns="68575" spcFirstLastPara="1" rIns="68575" wrap="square" tIns="34275">
            <a:noAutofit/>
          </a:bodyPr>
          <a:lstStyle>
            <a:lvl1pPr lvl="0" rtl="0" algn="r">
              <a:spcBef>
                <a:spcPts val="0"/>
              </a:spcBef>
              <a:spcAft>
                <a:spcPts val="0"/>
              </a:spcAft>
              <a:buSzPts val="5400"/>
              <a:buNone/>
              <a:defRPr sz="5400"/>
            </a:lvl1pPr>
            <a:lvl2pPr lvl="1" rtl="0" algn="r">
              <a:spcBef>
                <a:spcPts val="0"/>
              </a:spcBef>
              <a:spcAft>
                <a:spcPts val="0"/>
              </a:spcAft>
              <a:buClr>
                <a:srgbClr val="FD7A5E"/>
              </a:buClr>
              <a:buSzPts val="5400"/>
              <a:buFont typeface="Fira Sans Extra Condensed Medium"/>
              <a:buNone/>
              <a:defRPr sz="5400">
                <a:solidFill>
                  <a:srgbClr val="FD7A5E"/>
                </a:solidFill>
                <a:latin typeface="Fira Sans Extra Condensed Medium"/>
                <a:ea typeface="Fira Sans Extra Condensed Medium"/>
                <a:cs typeface="Fira Sans Extra Condensed Medium"/>
                <a:sym typeface="Fira Sans Extra Condensed Medium"/>
              </a:defRPr>
            </a:lvl2pPr>
            <a:lvl3pPr lvl="2" rtl="0" algn="r">
              <a:spcBef>
                <a:spcPts val="0"/>
              </a:spcBef>
              <a:spcAft>
                <a:spcPts val="0"/>
              </a:spcAft>
              <a:buClr>
                <a:srgbClr val="FD7A5E"/>
              </a:buClr>
              <a:buSzPts val="5400"/>
              <a:buFont typeface="Fira Sans Extra Condensed Medium"/>
              <a:buNone/>
              <a:defRPr sz="5400">
                <a:solidFill>
                  <a:srgbClr val="FD7A5E"/>
                </a:solidFill>
                <a:latin typeface="Fira Sans Extra Condensed Medium"/>
                <a:ea typeface="Fira Sans Extra Condensed Medium"/>
                <a:cs typeface="Fira Sans Extra Condensed Medium"/>
                <a:sym typeface="Fira Sans Extra Condensed Medium"/>
              </a:defRPr>
            </a:lvl3pPr>
            <a:lvl4pPr lvl="3" rtl="0" algn="r">
              <a:spcBef>
                <a:spcPts val="0"/>
              </a:spcBef>
              <a:spcAft>
                <a:spcPts val="0"/>
              </a:spcAft>
              <a:buClr>
                <a:srgbClr val="FD7A5E"/>
              </a:buClr>
              <a:buSzPts val="5400"/>
              <a:buFont typeface="Fira Sans Extra Condensed Medium"/>
              <a:buNone/>
              <a:defRPr sz="5400">
                <a:solidFill>
                  <a:srgbClr val="FD7A5E"/>
                </a:solidFill>
                <a:latin typeface="Fira Sans Extra Condensed Medium"/>
                <a:ea typeface="Fira Sans Extra Condensed Medium"/>
                <a:cs typeface="Fira Sans Extra Condensed Medium"/>
                <a:sym typeface="Fira Sans Extra Condensed Medium"/>
              </a:defRPr>
            </a:lvl4pPr>
            <a:lvl5pPr lvl="4" rtl="0" algn="r">
              <a:spcBef>
                <a:spcPts val="0"/>
              </a:spcBef>
              <a:spcAft>
                <a:spcPts val="0"/>
              </a:spcAft>
              <a:buClr>
                <a:srgbClr val="FD7A5E"/>
              </a:buClr>
              <a:buSzPts val="5400"/>
              <a:buFont typeface="Fira Sans Extra Condensed Medium"/>
              <a:buNone/>
              <a:defRPr sz="5400">
                <a:solidFill>
                  <a:srgbClr val="FD7A5E"/>
                </a:solidFill>
                <a:latin typeface="Fira Sans Extra Condensed Medium"/>
                <a:ea typeface="Fira Sans Extra Condensed Medium"/>
                <a:cs typeface="Fira Sans Extra Condensed Medium"/>
                <a:sym typeface="Fira Sans Extra Condensed Medium"/>
              </a:defRPr>
            </a:lvl5pPr>
            <a:lvl6pPr lvl="5" rtl="0" algn="r">
              <a:spcBef>
                <a:spcPts val="0"/>
              </a:spcBef>
              <a:spcAft>
                <a:spcPts val="0"/>
              </a:spcAft>
              <a:buClr>
                <a:srgbClr val="FD7A5E"/>
              </a:buClr>
              <a:buSzPts val="5400"/>
              <a:buFont typeface="Fira Sans Extra Condensed Medium"/>
              <a:buNone/>
              <a:defRPr sz="5400">
                <a:solidFill>
                  <a:srgbClr val="FD7A5E"/>
                </a:solidFill>
                <a:latin typeface="Fira Sans Extra Condensed Medium"/>
                <a:ea typeface="Fira Sans Extra Condensed Medium"/>
                <a:cs typeface="Fira Sans Extra Condensed Medium"/>
                <a:sym typeface="Fira Sans Extra Condensed Medium"/>
              </a:defRPr>
            </a:lvl6pPr>
            <a:lvl7pPr lvl="6" rtl="0" algn="r">
              <a:spcBef>
                <a:spcPts val="0"/>
              </a:spcBef>
              <a:spcAft>
                <a:spcPts val="0"/>
              </a:spcAft>
              <a:buClr>
                <a:srgbClr val="FD7A5E"/>
              </a:buClr>
              <a:buSzPts val="5400"/>
              <a:buFont typeface="Fira Sans Extra Condensed Medium"/>
              <a:buNone/>
              <a:defRPr sz="5400">
                <a:solidFill>
                  <a:srgbClr val="FD7A5E"/>
                </a:solidFill>
                <a:latin typeface="Fira Sans Extra Condensed Medium"/>
                <a:ea typeface="Fira Sans Extra Condensed Medium"/>
                <a:cs typeface="Fira Sans Extra Condensed Medium"/>
                <a:sym typeface="Fira Sans Extra Condensed Medium"/>
              </a:defRPr>
            </a:lvl7pPr>
            <a:lvl8pPr lvl="7" rtl="0" algn="r">
              <a:spcBef>
                <a:spcPts val="0"/>
              </a:spcBef>
              <a:spcAft>
                <a:spcPts val="0"/>
              </a:spcAft>
              <a:buClr>
                <a:srgbClr val="FD7A5E"/>
              </a:buClr>
              <a:buSzPts val="5400"/>
              <a:buFont typeface="Fira Sans Extra Condensed Medium"/>
              <a:buNone/>
              <a:defRPr sz="5400">
                <a:solidFill>
                  <a:srgbClr val="FD7A5E"/>
                </a:solidFill>
                <a:latin typeface="Fira Sans Extra Condensed Medium"/>
                <a:ea typeface="Fira Sans Extra Condensed Medium"/>
                <a:cs typeface="Fira Sans Extra Condensed Medium"/>
                <a:sym typeface="Fira Sans Extra Condensed Medium"/>
              </a:defRPr>
            </a:lvl8pPr>
            <a:lvl9pPr lvl="8" rtl="0" algn="r">
              <a:spcBef>
                <a:spcPts val="0"/>
              </a:spcBef>
              <a:spcAft>
                <a:spcPts val="0"/>
              </a:spcAft>
              <a:buClr>
                <a:srgbClr val="FD7A5E"/>
              </a:buClr>
              <a:buSzPts val="5400"/>
              <a:buFont typeface="Fira Sans Extra Condensed Medium"/>
              <a:buNone/>
              <a:defRPr sz="5400">
                <a:solidFill>
                  <a:srgbClr val="FD7A5E"/>
                </a:solidFill>
                <a:latin typeface="Fira Sans Extra Condensed Medium"/>
                <a:ea typeface="Fira Sans Extra Condensed Medium"/>
                <a:cs typeface="Fira Sans Extra Condensed Medium"/>
                <a:sym typeface="Fira Sans Extra Condensed Medium"/>
              </a:defRPr>
            </a:lvl9pPr>
          </a:lstStyle>
          <a:p>
            <a:r>
              <a:t>xx%</a:t>
            </a:r>
          </a:p>
        </p:txBody>
      </p:sp>
      <p:sp>
        <p:nvSpPr>
          <p:cNvPr id="24" name="Google Shape;24;p4"/>
          <p:cNvSpPr txBox="1"/>
          <p:nvPr>
            <p:ph hasCustomPrompt="1" idx="2" type="title"/>
          </p:nvPr>
        </p:nvSpPr>
        <p:spPr>
          <a:xfrm>
            <a:off x="5054323" y="1824538"/>
            <a:ext cx="1328100" cy="233700"/>
          </a:xfrm>
          <a:prstGeom prst="rect">
            <a:avLst/>
          </a:prstGeom>
          <a:noFill/>
        </p:spPr>
        <p:txBody>
          <a:bodyPr anchorCtr="0" anchor="ctr" bIns="34275" lIns="68575" spcFirstLastPara="1" rIns="68575" wrap="square" tIns="34275">
            <a:noAutofit/>
          </a:bodyPr>
          <a:lstStyle>
            <a:lvl1pPr lvl="0" rtl="0" algn="r">
              <a:spcBef>
                <a:spcPts val="0"/>
              </a:spcBef>
              <a:spcAft>
                <a:spcPts val="0"/>
              </a:spcAft>
              <a:buSzPts val="5400"/>
              <a:buNone/>
              <a:defRPr sz="5400"/>
            </a:lvl1pPr>
            <a:lvl2pPr lvl="1" rtl="0" algn="r">
              <a:spcBef>
                <a:spcPts val="0"/>
              </a:spcBef>
              <a:spcAft>
                <a:spcPts val="0"/>
              </a:spcAft>
              <a:buClr>
                <a:srgbClr val="FD7A5E"/>
              </a:buClr>
              <a:buSzPts val="5400"/>
              <a:buFont typeface="Fira Sans Extra Condensed Medium"/>
              <a:buNone/>
              <a:defRPr sz="5400">
                <a:solidFill>
                  <a:srgbClr val="FD7A5E"/>
                </a:solidFill>
                <a:latin typeface="Fira Sans Extra Condensed Medium"/>
                <a:ea typeface="Fira Sans Extra Condensed Medium"/>
                <a:cs typeface="Fira Sans Extra Condensed Medium"/>
                <a:sym typeface="Fira Sans Extra Condensed Medium"/>
              </a:defRPr>
            </a:lvl2pPr>
            <a:lvl3pPr lvl="2" rtl="0" algn="r">
              <a:spcBef>
                <a:spcPts val="0"/>
              </a:spcBef>
              <a:spcAft>
                <a:spcPts val="0"/>
              </a:spcAft>
              <a:buClr>
                <a:srgbClr val="FD7A5E"/>
              </a:buClr>
              <a:buSzPts val="5400"/>
              <a:buFont typeface="Fira Sans Extra Condensed Medium"/>
              <a:buNone/>
              <a:defRPr sz="5400">
                <a:solidFill>
                  <a:srgbClr val="FD7A5E"/>
                </a:solidFill>
                <a:latin typeface="Fira Sans Extra Condensed Medium"/>
                <a:ea typeface="Fira Sans Extra Condensed Medium"/>
                <a:cs typeface="Fira Sans Extra Condensed Medium"/>
                <a:sym typeface="Fira Sans Extra Condensed Medium"/>
              </a:defRPr>
            </a:lvl3pPr>
            <a:lvl4pPr lvl="3" rtl="0" algn="r">
              <a:spcBef>
                <a:spcPts val="0"/>
              </a:spcBef>
              <a:spcAft>
                <a:spcPts val="0"/>
              </a:spcAft>
              <a:buClr>
                <a:srgbClr val="FD7A5E"/>
              </a:buClr>
              <a:buSzPts val="5400"/>
              <a:buFont typeface="Fira Sans Extra Condensed Medium"/>
              <a:buNone/>
              <a:defRPr sz="5400">
                <a:solidFill>
                  <a:srgbClr val="FD7A5E"/>
                </a:solidFill>
                <a:latin typeface="Fira Sans Extra Condensed Medium"/>
                <a:ea typeface="Fira Sans Extra Condensed Medium"/>
                <a:cs typeface="Fira Sans Extra Condensed Medium"/>
                <a:sym typeface="Fira Sans Extra Condensed Medium"/>
              </a:defRPr>
            </a:lvl4pPr>
            <a:lvl5pPr lvl="4" rtl="0" algn="r">
              <a:spcBef>
                <a:spcPts val="0"/>
              </a:spcBef>
              <a:spcAft>
                <a:spcPts val="0"/>
              </a:spcAft>
              <a:buClr>
                <a:srgbClr val="FD7A5E"/>
              </a:buClr>
              <a:buSzPts val="5400"/>
              <a:buFont typeface="Fira Sans Extra Condensed Medium"/>
              <a:buNone/>
              <a:defRPr sz="5400">
                <a:solidFill>
                  <a:srgbClr val="FD7A5E"/>
                </a:solidFill>
                <a:latin typeface="Fira Sans Extra Condensed Medium"/>
                <a:ea typeface="Fira Sans Extra Condensed Medium"/>
                <a:cs typeface="Fira Sans Extra Condensed Medium"/>
                <a:sym typeface="Fira Sans Extra Condensed Medium"/>
              </a:defRPr>
            </a:lvl5pPr>
            <a:lvl6pPr lvl="5" rtl="0" algn="r">
              <a:spcBef>
                <a:spcPts val="0"/>
              </a:spcBef>
              <a:spcAft>
                <a:spcPts val="0"/>
              </a:spcAft>
              <a:buClr>
                <a:srgbClr val="FD7A5E"/>
              </a:buClr>
              <a:buSzPts val="5400"/>
              <a:buFont typeface="Fira Sans Extra Condensed Medium"/>
              <a:buNone/>
              <a:defRPr sz="5400">
                <a:solidFill>
                  <a:srgbClr val="FD7A5E"/>
                </a:solidFill>
                <a:latin typeface="Fira Sans Extra Condensed Medium"/>
                <a:ea typeface="Fira Sans Extra Condensed Medium"/>
                <a:cs typeface="Fira Sans Extra Condensed Medium"/>
                <a:sym typeface="Fira Sans Extra Condensed Medium"/>
              </a:defRPr>
            </a:lvl6pPr>
            <a:lvl7pPr lvl="6" rtl="0" algn="r">
              <a:spcBef>
                <a:spcPts val="0"/>
              </a:spcBef>
              <a:spcAft>
                <a:spcPts val="0"/>
              </a:spcAft>
              <a:buClr>
                <a:srgbClr val="FD7A5E"/>
              </a:buClr>
              <a:buSzPts val="5400"/>
              <a:buFont typeface="Fira Sans Extra Condensed Medium"/>
              <a:buNone/>
              <a:defRPr sz="5400">
                <a:solidFill>
                  <a:srgbClr val="FD7A5E"/>
                </a:solidFill>
                <a:latin typeface="Fira Sans Extra Condensed Medium"/>
                <a:ea typeface="Fira Sans Extra Condensed Medium"/>
                <a:cs typeface="Fira Sans Extra Condensed Medium"/>
                <a:sym typeface="Fira Sans Extra Condensed Medium"/>
              </a:defRPr>
            </a:lvl7pPr>
            <a:lvl8pPr lvl="7" rtl="0" algn="r">
              <a:spcBef>
                <a:spcPts val="0"/>
              </a:spcBef>
              <a:spcAft>
                <a:spcPts val="0"/>
              </a:spcAft>
              <a:buClr>
                <a:srgbClr val="FD7A5E"/>
              </a:buClr>
              <a:buSzPts val="5400"/>
              <a:buFont typeface="Fira Sans Extra Condensed Medium"/>
              <a:buNone/>
              <a:defRPr sz="5400">
                <a:solidFill>
                  <a:srgbClr val="FD7A5E"/>
                </a:solidFill>
                <a:latin typeface="Fira Sans Extra Condensed Medium"/>
                <a:ea typeface="Fira Sans Extra Condensed Medium"/>
                <a:cs typeface="Fira Sans Extra Condensed Medium"/>
                <a:sym typeface="Fira Sans Extra Condensed Medium"/>
              </a:defRPr>
            </a:lvl8pPr>
            <a:lvl9pPr lvl="8" rtl="0" algn="r">
              <a:spcBef>
                <a:spcPts val="0"/>
              </a:spcBef>
              <a:spcAft>
                <a:spcPts val="0"/>
              </a:spcAft>
              <a:buClr>
                <a:srgbClr val="FD7A5E"/>
              </a:buClr>
              <a:buSzPts val="5400"/>
              <a:buFont typeface="Fira Sans Extra Condensed Medium"/>
              <a:buNone/>
              <a:defRPr sz="5400">
                <a:solidFill>
                  <a:srgbClr val="FD7A5E"/>
                </a:solidFill>
                <a:latin typeface="Fira Sans Extra Condensed Medium"/>
                <a:ea typeface="Fira Sans Extra Condensed Medium"/>
                <a:cs typeface="Fira Sans Extra Condensed Medium"/>
                <a:sym typeface="Fira Sans Extra Condensed Medium"/>
              </a:defRPr>
            </a:lvl9pPr>
          </a:lstStyle>
          <a:p>
            <a:r>
              <a:t>xx%</a:t>
            </a:r>
          </a:p>
        </p:txBody>
      </p:sp>
      <p:sp>
        <p:nvSpPr>
          <p:cNvPr id="25" name="Google Shape;25;p4"/>
          <p:cNvSpPr txBox="1"/>
          <p:nvPr>
            <p:ph hasCustomPrompt="1" idx="3" type="title"/>
          </p:nvPr>
        </p:nvSpPr>
        <p:spPr>
          <a:xfrm>
            <a:off x="5054323" y="2685044"/>
            <a:ext cx="1328100" cy="233700"/>
          </a:xfrm>
          <a:prstGeom prst="rect">
            <a:avLst/>
          </a:prstGeom>
          <a:noFill/>
        </p:spPr>
        <p:txBody>
          <a:bodyPr anchorCtr="0" anchor="ctr" bIns="34275" lIns="68575" spcFirstLastPara="1" rIns="68575" wrap="square" tIns="34275">
            <a:noAutofit/>
          </a:bodyPr>
          <a:lstStyle>
            <a:lvl1pPr lvl="0" rtl="0" algn="r">
              <a:spcBef>
                <a:spcPts val="0"/>
              </a:spcBef>
              <a:spcAft>
                <a:spcPts val="0"/>
              </a:spcAft>
              <a:buSzPts val="5400"/>
              <a:buNone/>
              <a:defRPr sz="5400"/>
            </a:lvl1pPr>
            <a:lvl2pPr lvl="1" rtl="0" algn="r">
              <a:spcBef>
                <a:spcPts val="0"/>
              </a:spcBef>
              <a:spcAft>
                <a:spcPts val="0"/>
              </a:spcAft>
              <a:buClr>
                <a:srgbClr val="FD7A5E"/>
              </a:buClr>
              <a:buSzPts val="5400"/>
              <a:buFont typeface="Fira Sans Extra Condensed Medium"/>
              <a:buNone/>
              <a:defRPr sz="5400">
                <a:solidFill>
                  <a:srgbClr val="FD7A5E"/>
                </a:solidFill>
                <a:latin typeface="Fira Sans Extra Condensed Medium"/>
                <a:ea typeface="Fira Sans Extra Condensed Medium"/>
                <a:cs typeface="Fira Sans Extra Condensed Medium"/>
                <a:sym typeface="Fira Sans Extra Condensed Medium"/>
              </a:defRPr>
            </a:lvl2pPr>
            <a:lvl3pPr lvl="2" rtl="0" algn="r">
              <a:spcBef>
                <a:spcPts val="0"/>
              </a:spcBef>
              <a:spcAft>
                <a:spcPts val="0"/>
              </a:spcAft>
              <a:buClr>
                <a:srgbClr val="FD7A5E"/>
              </a:buClr>
              <a:buSzPts val="5400"/>
              <a:buFont typeface="Fira Sans Extra Condensed Medium"/>
              <a:buNone/>
              <a:defRPr sz="5400">
                <a:solidFill>
                  <a:srgbClr val="FD7A5E"/>
                </a:solidFill>
                <a:latin typeface="Fira Sans Extra Condensed Medium"/>
                <a:ea typeface="Fira Sans Extra Condensed Medium"/>
                <a:cs typeface="Fira Sans Extra Condensed Medium"/>
                <a:sym typeface="Fira Sans Extra Condensed Medium"/>
              </a:defRPr>
            </a:lvl3pPr>
            <a:lvl4pPr lvl="3" rtl="0" algn="r">
              <a:spcBef>
                <a:spcPts val="0"/>
              </a:spcBef>
              <a:spcAft>
                <a:spcPts val="0"/>
              </a:spcAft>
              <a:buClr>
                <a:srgbClr val="FD7A5E"/>
              </a:buClr>
              <a:buSzPts val="5400"/>
              <a:buFont typeface="Fira Sans Extra Condensed Medium"/>
              <a:buNone/>
              <a:defRPr sz="5400">
                <a:solidFill>
                  <a:srgbClr val="FD7A5E"/>
                </a:solidFill>
                <a:latin typeface="Fira Sans Extra Condensed Medium"/>
                <a:ea typeface="Fira Sans Extra Condensed Medium"/>
                <a:cs typeface="Fira Sans Extra Condensed Medium"/>
                <a:sym typeface="Fira Sans Extra Condensed Medium"/>
              </a:defRPr>
            </a:lvl4pPr>
            <a:lvl5pPr lvl="4" rtl="0" algn="r">
              <a:spcBef>
                <a:spcPts val="0"/>
              </a:spcBef>
              <a:spcAft>
                <a:spcPts val="0"/>
              </a:spcAft>
              <a:buClr>
                <a:srgbClr val="FD7A5E"/>
              </a:buClr>
              <a:buSzPts val="5400"/>
              <a:buFont typeface="Fira Sans Extra Condensed Medium"/>
              <a:buNone/>
              <a:defRPr sz="5400">
                <a:solidFill>
                  <a:srgbClr val="FD7A5E"/>
                </a:solidFill>
                <a:latin typeface="Fira Sans Extra Condensed Medium"/>
                <a:ea typeface="Fira Sans Extra Condensed Medium"/>
                <a:cs typeface="Fira Sans Extra Condensed Medium"/>
                <a:sym typeface="Fira Sans Extra Condensed Medium"/>
              </a:defRPr>
            </a:lvl5pPr>
            <a:lvl6pPr lvl="5" rtl="0" algn="r">
              <a:spcBef>
                <a:spcPts val="0"/>
              </a:spcBef>
              <a:spcAft>
                <a:spcPts val="0"/>
              </a:spcAft>
              <a:buClr>
                <a:srgbClr val="FD7A5E"/>
              </a:buClr>
              <a:buSzPts val="5400"/>
              <a:buFont typeface="Fira Sans Extra Condensed Medium"/>
              <a:buNone/>
              <a:defRPr sz="5400">
                <a:solidFill>
                  <a:srgbClr val="FD7A5E"/>
                </a:solidFill>
                <a:latin typeface="Fira Sans Extra Condensed Medium"/>
                <a:ea typeface="Fira Sans Extra Condensed Medium"/>
                <a:cs typeface="Fira Sans Extra Condensed Medium"/>
                <a:sym typeface="Fira Sans Extra Condensed Medium"/>
              </a:defRPr>
            </a:lvl6pPr>
            <a:lvl7pPr lvl="6" rtl="0" algn="r">
              <a:spcBef>
                <a:spcPts val="0"/>
              </a:spcBef>
              <a:spcAft>
                <a:spcPts val="0"/>
              </a:spcAft>
              <a:buClr>
                <a:srgbClr val="FD7A5E"/>
              </a:buClr>
              <a:buSzPts val="5400"/>
              <a:buFont typeface="Fira Sans Extra Condensed Medium"/>
              <a:buNone/>
              <a:defRPr sz="5400">
                <a:solidFill>
                  <a:srgbClr val="FD7A5E"/>
                </a:solidFill>
                <a:latin typeface="Fira Sans Extra Condensed Medium"/>
                <a:ea typeface="Fira Sans Extra Condensed Medium"/>
                <a:cs typeface="Fira Sans Extra Condensed Medium"/>
                <a:sym typeface="Fira Sans Extra Condensed Medium"/>
              </a:defRPr>
            </a:lvl7pPr>
            <a:lvl8pPr lvl="7" rtl="0" algn="r">
              <a:spcBef>
                <a:spcPts val="0"/>
              </a:spcBef>
              <a:spcAft>
                <a:spcPts val="0"/>
              </a:spcAft>
              <a:buClr>
                <a:srgbClr val="FD7A5E"/>
              </a:buClr>
              <a:buSzPts val="5400"/>
              <a:buFont typeface="Fira Sans Extra Condensed Medium"/>
              <a:buNone/>
              <a:defRPr sz="5400">
                <a:solidFill>
                  <a:srgbClr val="FD7A5E"/>
                </a:solidFill>
                <a:latin typeface="Fira Sans Extra Condensed Medium"/>
                <a:ea typeface="Fira Sans Extra Condensed Medium"/>
                <a:cs typeface="Fira Sans Extra Condensed Medium"/>
                <a:sym typeface="Fira Sans Extra Condensed Medium"/>
              </a:defRPr>
            </a:lvl8pPr>
            <a:lvl9pPr lvl="8" rtl="0" algn="r">
              <a:spcBef>
                <a:spcPts val="0"/>
              </a:spcBef>
              <a:spcAft>
                <a:spcPts val="0"/>
              </a:spcAft>
              <a:buClr>
                <a:srgbClr val="FD7A5E"/>
              </a:buClr>
              <a:buSzPts val="5400"/>
              <a:buFont typeface="Fira Sans Extra Condensed Medium"/>
              <a:buNone/>
              <a:defRPr sz="5400">
                <a:solidFill>
                  <a:srgbClr val="FD7A5E"/>
                </a:solidFill>
                <a:latin typeface="Fira Sans Extra Condensed Medium"/>
                <a:ea typeface="Fira Sans Extra Condensed Medium"/>
                <a:cs typeface="Fira Sans Extra Condensed Medium"/>
                <a:sym typeface="Fira Sans Extra Condensed Medium"/>
              </a:defRPr>
            </a:lvl9pPr>
          </a:lstStyle>
          <a:p>
            <a:r>
              <a:t>xx%</a:t>
            </a:r>
          </a:p>
        </p:txBody>
      </p:sp>
      <p:sp>
        <p:nvSpPr>
          <p:cNvPr id="26" name="Google Shape;26;p4"/>
          <p:cNvSpPr txBox="1"/>
          <p:nvPr>
            <p:ph hasCustomPrompt="1" idx="4" type="title"/>
          </p:nvPr>
        </p:nvSpPr>
        <p:spPr>
          <a:xfrm>
            <a:off x="5054323" y="3552178"/>
            <a:ext cx="1328100" cy="233700"/>
          </a:xfrm>
          <a:prstGeom prst="rect">
            <a:avLst/>
          </a:prstGeom>
          <a:noFill/>
        </p:spPr>
        <p:txBody>
          <a:bodyPr anchorCtr="0" anchor="ctr" bIns="34275" lIns="68575" spcFirstLastPara="1" rIns="68575" wrap="square" tIns="34275">
            <a:noAutofit/>
          </a:bodyPr>
          <a:lstStyle>
            <a:lvl1pPr lvl="0" rtl="0" algn="r">
              <a:spcBef>
                <a:spcPts val="0"/>
              </a:spcBef>
              <a:spcAft>
                <a:spcPts val="0"/>
              </a:spcAft>
              <a:buSzPts val="5400"/>
              <a:buNone/>
              <a:defRPr sz="5400"/>
            </a:lvl1pPr>
            <a:lvl2pPr lvl="1" rtl="0" algn="r">
              <a:spcBef>
                <a:spcPts val="0"/>
              </a:spcBef>
              <a:spcAft>
                <a:spcPts val="0"/>
              </a:spcAft>
              <a:buClr>
                <a:srgbClr val="FD7A5E"/>
              </a:buClr>
              <a:buSzPts val="5400"/>
              <a:buFont typeface="Fira Sans Extra Condensed Medium"/>
              <a:buNone/>
              <a:defRPr sz="5400">
                <a:solidFill>
                  <a:srgbClr val="FD7A5E"/>
                </a:solidFill>
                <a:latin typeface="Fira Sans Extra Condensed Medium"/>
                <a:ea typeface="Fira Sans Extra Condensed Medium"/>
                <a:cs typeface="Fira Sans Extra Condensed Medium"/>
                <a:sym typeface="Fira Sans Extra Condensed Medium"/>
              </a:defRPr>
            </a:lvl2pPr>
            <a:lvl3pPr lvl="2" rtl="0" algn="r">
              <a:spcBef>
                <a:spcPts val="0"/>
              </a:spcBef>
              <a:spcAft>
                <a:spcPts val="0"/>
              </a:spcAft>
              <a:buClr>
                <a:srgbClr val="FD7A5E"/>
              </a:buClr>
              <a:buSzPts val="5400"/>
              <a:buFont typeface="Fira Sans Extra Condensed Medium"/>
              <a:buNone/>
              <a:defRPr sz="5400">
                <a:solidFill>
                  <a:srgbClr val="FD7A5E"/>
                </a:solidFill>
                <a:latin typeface="Fira Sans Extra Condensed Medium"/>
                <a:ea typeface="Fira Sans Extra Condensed Medium"/>
                <a:cs typeface="Fira Sans Extra Condensed Medium"/>
                <a:sym typeface="Fira Sans Extra Condensed Medium"/>
              </a:defRPr>
            </a:lvl3pPr>
            <a:lvl4pPr lvl="3" rtl="0" algn="r">
              <a:spcBef>
                <a:spcPts val="0"/>
              </a:spcBef>
              <a:spcAft>
                <a:spcPts val="0"/>
              </a:spcAft>
              <a:buClr>
                <a:srgbClr val="FD7A5E"/>
              </a:buClr>
              <a:buSzPts val="5400"/>
              <a:buFont typeface="Fira Sans Extra Condensed Medium"/>
              <a:buNone/>
              <a:defRPr sz="5400">
                <a:solidFill>
                  <a:srgbClr val="FD7A5E"/>
                </a:solidFill>
                <a:latin typeface="Fira Sans Extra Condensed Medium"/>
                <a:ea typeface="Fira Sans Extra Condensed Medium"/>
                <a:cs typeface="Fira Sans Extra Condensed Medium"/>
                <a:sym typeface="Fira Sans Extra Condensed Medium"/>
              </a:defRPr>
            </a:lvl4pPr>
            <a:lvl5pPr lvl="4" rtl="0" algn="r">
              <a:spcBef>
                <a:spcPts val="0"/>
              </a:spcBef>
              <a:spcAft>
                <a:spcPts val="0"/>
              </a:spcAft>
              <a:buClr>
                <a:srgbClr val="FD7A5E"/>
              </a:buClr>
              <a:buSzPts val="5400"/>
              <a:buFont typeface="Fira Sans Extra Condensed Medium"/>
              <a:buNone/>
              <a:defRPr sz="5400">
                <a:solidFill>
                  <a:srgbClr val="FD7A5E"/>
                </a:solidFill>
                <a:latin typeface="Fira Sans Extra Condensed Medium"/>
                <a:ea typeface="Fira Sans Extra Condensed Medium"/>
                <a:cs typeface="Fira Sans Extra Condensed Medium"/>
                <a:sym typeface="Fira Sans Extra Condensed Medium"/>
              </a:defRPr>
            </a:lvl5pPr>
            <a:lvl6pPr lvl="5" rtl="0" algn="r">
              <a:spcBef>
                <a:spcPts val="0"/>
              </a:spcBef>
              <a:spcAft>
                <a:spcPts val="0"/>
              </a:spcAft>
              <a:buClr>
                <a:srgbClr val="FD7A5E"/>
              </a:buClr>
              <a:buSzPts val="5400"/>
              <a:buFont typeface="Fira Sans Extra Condensed Medium"/>
              <a:buNone/>
              <a:defRPr sz="5400">
                <a:solidFill>
                  <a:srgbClr val="FD7A5E"/>
                </a:solidFill>
                <a:latin typeface="Fira Sans Extra Condensed Medium"/>
                <a:ea typeface="Fira Sans Extra Condensed Medium"/>
                <a:cs typeface="Fira Sans Extra Condensed Medium"/>
                <a:sym typeface="Fira Sans Extra Condensed Medium"/>
              </a:defRPr>
            </a:lvl6pPr>
            <a:lvl7pPr lvl="6" rtl="0" algn="r">
              <a:spcBef>
                <a:spcPts val="0"/>
              </a:spcBef>
              <a:spcAft>
                <a:spcPts val="0"/>
              </a:spcAft>
              <a:buClr>
                <a:srgbClr val="FD7A5E"/>
              </a:buClr>
              <a:buSzPts val="5400"/>
              <a:buFont typeface="Fira Sans Extra Condensed Medium"/>
              <a:buNone/>
              <a:defRPr sz="5400">
                <a:solidFill>
                  <a:srgbClr val="FD7A5E"/>
                </a:solidFill>
                <a:latin typeface="Fira Sans Extra Condensed Medium"/>
                <a:ea typeface="Fira Sans Extra Condensed Medium"/>
                <a:cs typeface="Fira Sans Extra Condensed Medium"/>
                <a:sym typeface="Fira Sans Extra Condensed Medium"/>
              </a:defRPr>
            </a:lvl7pPr>
            <a:lvl8pPr lvl="7" rtl="0" algn="r">
              <a:spcBef>
                <a:spcPts val="0"/>
              </a:spcBef>
              <a:spcAft>
                <a:spcPts val="0"/>
              </a:spcAft>
              <a:buClr>
                <a:srgbClr val="FD7A5E"/>
              </a:buClr>
              <a:buSzPts val="5400"/>
              <a:buFont typeface="Fira Sans Extra Condensed Medium"/>
              <a:buNone/>
              <a:defRPr sz="5400">
                <a:solidFill>
                  <a:srgbClr val="FD7A5E"/>
                </a:solidFill>
                <a:latin typeface="Fira Sans Extra Condensed Medium"/>
                <a:ea typeface="Fira Sans Extra Condensed Medium"/>
                <a:cs typeface="Fira Sans Extra Condensed Medium"/>
                <a:sym typeface="Fira Sans Extra Condensed Medium"/>
              </a:defRPr>
            </a:lvl8pPr>
            <a:lvl9pPr lvl="8" rtl="0" algn="r">
              <a:spcBef>
                <a:spcPts val="0"/>
              </a:spcBef>
              <a:spcAft>
                <a:spcPts val="0"/>
              </a:spcAft>
              <a:buClr>
                <a:srgbClr val="FD7A5E"/>
              </a:buClr>
              <a:buSzPts val="5400"/>
              <a:buFont typeface="Fira Sans Extra Condensed Medium"/>
              <a:buNone/>
              <a:defRPr sz="5400">
                <a:solidFill>
                  <a:srgbClr val="FD7A5E"/>
                </a:solidFill>
                <a:latin typeface="Fira Sans Extra Condensed Medium"/>
                <a:ea typeface="Fira Sans Extra Condensed Medium"/>
                <a:cs typeface="Fira Sans Extra Condensed Medium"/>
                <a:sym typeface="Fira Sans Extra Condensed Medium"/>
              </a:defRPr>
            </a:lvl9pPr>
          </a:lstStyle>
          <a:p>
            <a:r>
              <a:t>xx%</a:t>
            </a:r>
          </a:p>
        </p:txBody>
      </p:sp>
      <p:sp>
        <p:nvSpPr>
          <p:cNvPr id="27" name="Google Shape;27;p4"/>
          <p:cNvSpPr/>
          <p:nvPr/>
        </p:nvSpPr>
        <p:spPr>
          <a:xfrm>
            <a:off x="4509188" y="0"/>
            <a:ext cx="114300" cy="4191000"/>
          </a:xfrm>
          <a:prstGeom prst="rect">
            <a:avLst/>
          </a:prstGeom>
          <a:solidFill>
            <a:srgbClr val="FD7A5E"/>
          </a:solidFill>
          <a:ln>
            <a:noFill/>
          </a:ln>
        </p:spPr>
        <p:txBody>
          <a:bodyPr anchorCtr="0" anchor="ctr" bIns="34275" lIns="68575" spcFirstLastPara="1" rIns="68575" wrap="square" tIns="34275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4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8" name="Google Shape;28;p4"/>
          <p:cNvSpPr/>
          <p:nvPr/>
        </p:nvSpPr>
        <p:spPr>
          <a:xfrm>
            <a:off x="4509187" y="4831556"/>
            <a:ext cx="114300" cy="312000"/>
          </a:xfrm>
          <a:prstGeom prst="rect">
            <a:avLst/>
          </a:prstGeom>
          <a:solidFill>
            <a:srgbClr val="FD7A5E"/>
          </a:solidFill>
          <a:ln>
            <a:noFill/>
          </a:ln>
        </p:spPr>
        <p:txBody>
          <a:bodyPr anchorCtr="0" anchor="ctr" bIns="34275" lIns="68575" spcFirstLastPara="1" rIns="68575" wrap="square" tIns="34275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4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9" name="Google Shape;29;p4"/>
          <p:cNvSpPr txBox="1"/>
          <p:nvPr/>
        </p:nvSpPr>
        <p:spPr>
          <a:xfrm>
            <a:off x="6772942" y="4670822"/>
            <a:ext cx="2057400" cy="273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34275" lIns="68575" spcFirstLastPara="1" rIns="68575" wrap="square" tIns="34275">
            <a:noAutofit/>
          </a:bodyPr>
          <a:lstStyle/>
          <a:p>
            <a:pPr indent="0" lvl="0" marL="0" marR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i="0" lang="en-GB" sz="800" u="none" cap="none" strike="noStrike">
                <a:solidFill>
                  <a:srgbClr val="FD7A5E"/>
                </a:solidFill>
                <a:latin typeface="Zilla Slab SemiBold"/>
                <a:ea typeface="Zilla Slab SemiBold"/>
                <a:cs typeface="Zilla Slab SemiBold"/>
                <a:sym typeface="Zilla Slab SemiBold"/>
              </a:rPr>
              <a:t>‹#›</a:t>
            </a:fld>
            <a:endParaRPr i="0" sz="900" u="none" cap="none" strike="noStrike">
              <a:solidFill>
                <a:srgbClr val="FD7A5E"/>
              </a:solidFill>
              <a:latin typeface="Zilla Slab SemiBold"/>
              <a:ea typeface="Zilla Slab SemiBold"/>
              <a:cs typeface="Zilla Slab SemiBold"/>
              <a:sym typeface="Zilla Slab SemiBold"/>
            </a:endParaRPr>
          </a:p>
        </p:txBody>
      </p:sp>
      <p:sp>
        <p:nvSpPr>
          <p:cNvPr id="30" name="Google Shape;30;p4"/>
          <p:cNvSpPr txBox="1"/>
          <p:nvPr>
            <p:ph idx="5" type="ctrTitle"/>
          </p:nvPr>
        </p:nvSpPr>
        <p:spPr>
          <a:xfrm flipH="1">
            <a:off x="356139" y="1949044"/>
            <a:ext cx="3636600" cy="1241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34275" lIns="68575" spcFirstLastPara="1" rIns="68575" wrap="square" tIns="34275">
            <a:noAutofit/>
          </a:bodyPr>
          <a:lstStyle>
            <a:lvl1pPr lvl="0" algn="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7200"/>
              <a:buNone/>
              <a:defRPr sz="7200"/>
            </a:lvl1pPr>
            <a:lvl2pPr lvl="1" algn="r">
              <a:spcBef>
                <a:spcPts val="0"/>
              </a:spcBef>
              <a:spcAft>
                <a:spcPts val="0"/>
              </a:spcAft>
              <a:buClr>
                <a:srgbClr val="FD7A5E"/>
              </a:buClr>
              <a:buSzPts val="1100"/>
              <a:buNone/>
              <a:defRPr>
                <a:solidFill>
                  <a:srgbClr val="FD7A5E"/>
                </a:solidFill>
              </a:defRPr>
            </a:lvl2pPr>
            <a:lvl3pPr lvl="2" algn="r">
              <a:spcBef>
                <a:spcPts val="0"/>
              </a:spcBef>
              <a:spcAft>
                <a:spcPts val="0"/>
              </a:spcAft>
              <a:buClr>
                <a:srgbClr val="FD7A5E"/>
              </a:buClr>
              <a:buSzPts val="1100"/>
              <a:buNone/>
              <a:defRPr>
                <a:solidFill>
                  <a:srgbClr val="FD7A5E"/>
                </a:solidFill>
              </a:defRPr>
            </a:lvl3pPr>
            <a:lvl4pPr lvl="3" algn="r">
              <a:spcBef>
                <a:spcPts val="0"/>
              </a:spcBef>
              <a:spcAft>
                <a:spcPts val="0"/>
              </a:spcAft>
              <a:buClr>
                <a:srgbClr val="FD7A5E"/>
              </a:buClr>
              <a:buSzPts val="1100"/>
              <a:buNone/>
              <a:defRPr>
                <a:solidFill>
                  <a:srgbClr val="FD7A5E"/>
                </a:solidFill>
              </a:defRPr>
            </a:lvl4pPr>
            <a:lvl5pPr lvl="4" algn="r">
              <a:spcBef>
                <a:spcPts val="0"/>
              </a:spcBef>
              <a:spcAft>
                <a:spcPts val="0"/>
              </a:spcAft>
              <a:buClr>
                <a:srgbClr val="FD7A5E"/>
              </a:buClr>
              <a:buSzPts val="1100"/>
              <a:buNone/>
              <a:defRPr>
                <a:solidFill>
                  <a:srgbClr val="FD7A5E"/>
                </a:solidFill>
              </a:defRPr>
            </a:lvl5pPr>
            <a:lvl6pPr lvl="5" algn="r">
              <a:spcBef>
                <a:spcPts val="0"/>
              </a:spcBef>
              <a:spcAft>
                <a:spcPts val="0"/>
              </a:spcAft>
              <a:buClr>
                <a:srgbClr val="FD7A5E"/>
              </a:buClr>
              <a:buSzPts val="1100"/>
              <a:buNone/>
              <a:defRPr>
                <a:solidFill>
                  <a:srgbClr val="FD7A5E"/>
                </a:solidFill>
              </a:defRPr>
            </a:lvl6pPr>
            <a:lvl7pPr lvl="6" algn="r">
              <a:spcBef>
                <a:spcPts val="0"/>
              </a:spcBef>
              <a:spcAft>
                <a:spcPts val="0"/>
              </a:spcAft>
              <a:buClr>
                <a:srgbClr val="FD7A5E"/>
              </a:buClr>
              <a:buSzPts val="1100"/>
              <a:buNone/>
              <a:defRPr>
                <a:solidFill>
                  <a:srgbClr val="FD7A5E"/>
                </a:solidFill>
              </a:defRPr>
            </a:lvl7pPr>
            <a:lvl8pPr lvl="7" algn="r">
              <a:spcBef>
                <a:spcPts val="0"/>
              </a:spcBef>
              <a:spcAft>
                <a:spcPts val="0"/>
              </a:spcAft>
              <a:buClr>
                <a:srgbClr val="FD7A5E"/>
              </a:buClr>
              <a:buSzPts val="1100"/>
              <a:buNone/>
              <a:defRPr>
                <a:solidFill>
                  <a:srgbClr val="FD7A5E"/>
                </a:solidFill>
              </a:defRPr>
            </a:lvl8pPr>
            <a:lvl9pPr lvl="8" algn="r">
              <a:spcBef>
                <a:spcPts val="0"/>
              </a:spcBef>
              <a:spcAft>
                <a:spcPts val="0"/>
              </a:spcAft>
              <a:buClr>
                <a:srgbClr val="FD7A5E"/>
              </a:buClr>
              <a:buSzPts val="1100"/>
              <a:buNone/>
              <a:defRPr>
                <a:solidFill>
                  <a:srgbClr val="FD7A5E"/>
                </a:solidFill>
              </a:defRPr>
            </a:lvl9pPr>
          </a:lstStyle>
          <a:p/>
        </p:txBody>
      </p:sp>
      <p:sp>
        <p:nvSpPr>
          <p:cNvPr id="31" name="Google Shape;31;p4"/>
          <p:cNvSpPr txBox="1"/>
          <p:nvPr>
            <p:ph idx="1" type="subTitle"/>
          </p:nvPr>
        </p:nvSpPr>
        <p:spPr>
          <a:xfrm flipH="1">
            <a:off x="6115125" y="847566"/>
            <a:ext cx="2354100" cy="597900"/>
          </a:xfrm>
          <a:prstGeom prst="rect">
            <a:avLst/>
          </a:prstGeom>
        </p:spPr>
        <p:txBody>
          <a:bodyPr anchorCtr="0" anchor="b" bIns="34275" lIns="68575" spcFirstLastPara="1" rIns="68575" wrap="square" tIns="34275">
            <a:noAutofit/>
          </a:bodyPr>
          <a:lstStyle>
            <a:lvl1pPr lvl="0" rtl="0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SzPts val="1800"/>
              <a:buFont typeface="Saira ExtraCondensed ExtraBold"/>
              <a:buNone/>
              <a:defRPr sz="1800">
                <a:latin typeface="Saira ExtraCondensed ExtraBold"/>
                <a:ea typeface="Saira ExtraCondensed ExtraBold"/>
                <a:cs typeface="Saira ExtraCondensed ExtraBold"/>
                <a:sym typeface="Saira ExtraCondensed ExtraBold"/>
              </a:defRPr>
            </a:lvl1pPr>
            <a:lvl2pPr lvl="1" rtl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1800"/>
              <a:buFont typeface="Saira ExtraCondensed ExtraBold"/>
              <a:buNone/>
              <a:defRPr sz="1800">
                <a:latin typeface="Saira ExtraCondensed ExtraBold"/>
                <a:ea typeface="Saira ExtraCondensed ExtraBold"/>
                <a:cs typeface="Saira ExtraCondensed ExtraBold"/>
                <a:sym typeface="Saira ExtraCondensed ExtraBold"/>
              </a:defRPr>
            </a:lvl2pPr>
            <a:lvl3pPr lvl="2" rtl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1800"/>
              <a:buFont typeface="Saira ExtraCondensed ExtraBold"/>
              <a:buNone/>
              <a:defRPr sz="1800">
                <a:latin typeface="Saira ExtraCondensed ExtraBold"/>
                <a:ea typeface="Saira ExtraCondensed ExtraBold"/>
                <a:cs typeface="Saira ExtraCondensed ExtraBold"/>
                <a:sym typeface="Saira ExtraCondensed ExtraBold"/>
              </a:defRPr>
            </a:lvl3pPr>
            <a:lvl4pPr lvl="3" rtl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1800"/>
              <a:buFont typeface="Saira ExtraCondensed ExtraBold"/>
              <a:buNone/>
              <a:defRPr sz="1800">
                <a:latin typeface="Saira ExtraCondensed ExtraBold"/>
                <a:ea typeface="Saira ExtraCondensed ExtraBold"/>
                <a:cs typeface="Saira ExtraCondensed ExtraBold"/>
                <a:sym typeface="Saira ExtraCondensed ExtraBold"/>
              </a:defRPr>
            </a:lvl4pPr>
            <a:lvl5pPr lvl="4" rtl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1800"/>
              <a:buFont typeface="Saira ExtraCondensed ExtraBold"/>
              <a:buNone/>
              <a:defRPr sz="1800">
                <a:latin typeface="Saira ExtraCondensed ExtraBold"/>
                <a:ea typeface="Saira ExtraCondensed ExtraBold"/>
                <a:cs typeface="Saira ExtraCondensed ExtraBold"/>
                <a:sym typeface="Saira ExtraCondensed ExtraBold"/>
              </a:defRPr>
            </a:lvl5pPr>
            <a:lvl6pPr lvl="5" rtl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1800"/>
              <a:buFont typeface="Saira ExtraCondensed ExtraBold"/>
              <a:buNone/>
              <a:defRPr sz="1800">
                <a:latin typeface="Saira ExtraCondensed ExtraBold"/>
                <a:ea typeface="Saira ExtraCondensed ExtraBold"/>
                <a:cs typeface="Saira ExtraCondensed ExtraBold"/>
                <a:sym typeface="Saira ExtraCondensed ExtraBold"/>
              </a:defRPr>
            </a:lvl6pPr>
            <a:lvl7pPr lvl="6" rtl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1800"/>
              <a:buFont typeface="Saira ExtraCondensed ExtraBold"/>
              <a:buNone/>
              <a:defRPr sz="1800">
                <a:latin typeface="Saira ExtraCondensed ExtraBold"/>
                <a:ea typeface="Saira ExtraCondensed ExtraBold"/>
                <a:cs typeface="Saira ExtraCondensed ExtraBold"/>
                <a:sym typeface="Saira ExtraCondensed ExtraBold"/>
              </a:defRPr>
            </a:lvl7pPr>
            <a:lvl8pPr lvl="7" rtl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1800"/>
              <a:buFont typeface="Saira ExtraCondensed ExtraBold"/>
              <a:buNone/>
              <a:defRPr sz="1800">
                <a:latin typeface="Saira ExtraCondensed ExtraBold"/>
                <a:ea typeface="Saira ExtraCondensed ExtraBold"/>
                <a:cs typeface="Saira ExtraCondensed ExtraBold"/>
                <a:sym typeface="Saira ExtraCondensed ExtraBold"/>
              </a:defRPr>
            </a:lvl8pPr>
            <a:lvl9pPr lvl="8" rtl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1800"/>
              <a:buFont typeface="Saira ExtraCondensed ExtraBold"/>
              <a:buNone/>
              <a:defRPr sz="1800">
                <a:latin typeface="Saira ExtraCondensed ExtraBold"/>
                <a:ea typeface="Saira ExtraCondensed ExtraBold"/>
                <a:cs typeface="Saira ExtraCondensed ExtraBold"/>
                <a:sym typeface="Saira ExtraCondensed ExtraBold"/>
              </a:defRPr>
            </a:lvl9pPr>
          </a:lstStyle>
          <a:p/>
        </p:txBody>
      </p:sp>
      <p:sp>
        <p:nvSpPr>
          <p:cNvPr id="32" name="Google Shape;32;p4"/>
          <p:cNvSpPr txBox="1"/>
          <p:nvPr>
            <p:ph idx="6" type="subTitle"/>
          </p:nvPr>
        </p:nvSpPr>
        <p:spPr>
          <a:xfrm>
            <a:off x="6115031" y="1265522"/>
            <a:ext cx="1682700" cy="402900"/>
          </a:xfrm>
          <a:prstGeom prst="rect">
            <a:avLst/>
          </a:prstGeom>
        </p:spPr>
        <p:txBody>
          <a:bodyPr anchorCtr="0" anchor="t" bIns="34275" lIns="68575" spcFirstLastPara="1" rIns="68575" wrap="square" tIns="34275">
            <a:noAutofit/>
          </a:bodyPr>
          <a:lstStyle>
            <a:lvl1pPr lvl="0" rtl="0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SzPts val="900"/>
              <a:buNone/>
              <a:defRPr/>
            </a:lvl1pPr>
            <a:lvl2pPr lvl="1" rtl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900"/>
              <a:buNone/>
              <a:defRPr/>
            </a:lvl2pPr>
            <a:lvl3pPr lvl="2" rtl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900"/>
              <a:buNone/>
              <a:defRPr/>
            </a:lvl3pPr>
            <a:lvl4pPr lvl="3" rtl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900"/>
              <a:buNone/>
              <a:defRPr/>
            </a:lvl4pPr>
            <a:lvl5pPr lvl="4" rtl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900"/>
              <a:buNone/>
              <a:defRPr/>
            </a:lvl5pPr>
            <a:lvl6pPr lvl="5" rtl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900"/>
              <a:buNone/>
              <a:defRPr sz="900"/>
            </a:lvl6pPr>
            <a:lvl7pPr lvl="6" rtl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900"/>
              <a:buNone/>
              <a:defRPr sz="900"/>
            </a:lvl7pPr>
            <a:lvl8pPr lvl="7" rtl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900"/>
              <a:buNone/>
              <a:defRPr sz="900"/>
            </a:lvl8pPr>
            <a:lvl9pPr lvl="8" rtl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900"/>
              <a:buNone/>
              <a:defRPr sz="900"/>
            </a:lvl9pPr>
          </a:lstStyle>
          <a:p/>
        </p:txBody>
      </p:sp>
      <p:sp>
        <p:nvSpPr>
          <p:cNvPr id="33" name="Google Shape;33;p4"/>
          <p:cNvSpPr txBox="1"/>
          <p:nvPr>
            <p:ph idx="7" type="subTitle"/>
          </p:nvPr>
        </p:nvSpPr>
        <p:spPr>
          <a:xfrm flipH="1">
            <a:off x="6115181" y="1738191"/>
            <a:ext cx="2354100" cy="597900"/>
          </a:xfrm>
          <a:prstGeom prst="rect">
            <a:avLst/>
          </a:prstGeom>
        </p:spPr>
        <p:txBody>
          <a:bodyPr anchorCtr="0" anchor="b" bIns="34275" lIns="68575" spcFirstLastPara="1" rIns="68575" wrap="square" tIns="34275">
            <a:noAutofit/>
          </a:bodyPr>
          <a:lstStyle>
            <a:lvl1pPr lvl="0" rtl="0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SzPts val="1800"/>
              <a:buFont typeface="Saira ExtraCondensed ExtraBold"/>
              <a:buNone/>
              <a:defRPr sz="1800">
                <a:latin typeface="Saira ExtraCondensed ExtraBold"/>
                <a:ea typeface="Saira ExtraCondensed ExtraBold"/>
                <a:cs typeface="Saira ExtraCondensed ExtraBold"/>
                <a:sym typeface="Saira ExtraCondensed ExtraBold"/>
              </a:defRPr>
            </a:lvl1pPr>
            <a:lvl2pPr lvl="1" rtl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1800"/>
              <a:buFont typeface="Saira ExtraCondensed ExtraBold"/>
              <a:buNone/>
              <a:defRPr sz="1800">
                <a:latin typeface="Saira ExtraCondensed ExtraBold"/>
                <a:ea typeface="Saira ExtraCondensed ExtraBold"/>
                <a:cs typeface="Saira ExtraCondensed ExtraBold"/>
                <a:sym typeface="Saira ExtraCondensed ExtraBold"/>
              </a:defRPr>
            </a:lvl2pPr>
            <a:lvl3pPr lvl="2" rtl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1800"/>
              <a:buFont typeface="Saira ExtraCondensed ExtraBold"/>
              <a:buNone/>
              <a:defRPr sz="1800">
                <a:latin typeface="Saira ExtraCondensed ExtraBold"/>
                <a:ea typeface="Saira ExtraCondensed ExtraBold"/>
                <a:cs typeface="Saira ExtraCondensed ExtraBold"/>
                <a:sym typeface="Saira ExtraCondensed ExtraBold"/>
              </a:defRPr>
            </a:lvl3pPr>
            <a:lvl4pPr lvl="3" rtl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1800"/>
              <a:buFont typeface="Saira ExtraCondensed ExtraBold"/>
              <a:buNone/>
              <a:defRPr sz="1800">
                <a:latin typeface="Saira ExtraCondensed ExtraBold"/>
                <a:ea typeface="Saira ExtraCondensed ExtraBold"/>
                <a:cs typeface="Saira ExtraCondensed ExtraBold"/>
                <a:sym typeface="Saira ExtraCondensed ExtraBold"/>
              </a:defRPr>
            </a:lvl4pPr>
            <a:lvl5pPr lvl="4" rtl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1800"/>
              <a:buFont typeface="Saira ExtraCondensed ExtraBold"/>
              <a:buNone/>
              <a:defRPr sz="1800">
                <a:latin typeface="Saira ExtraCondensed ExtraBold"/>
                <a:ea typeface="Saira ExtraCondensed ExtraBold"/>
                <a:cs typeface="Saira ExtraCondensed ExtraBold"/>
                <a:sym typeface="Saira ExtraCondensed ExtraBold"/>
              </a:defRPr>
            </a:lvl5pPr>
            <a:lvl6pPr lvl="5" rtl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1800"/>
              <a:buFont typeface="Saira ExtraCondensed ExtraBold"/>
              <a:buNone/>
              <a:defRPr sz="1800">
                <a:latin typeface="Saira ExtraCondensed ExtraBold"/>
                <a:ea typeface="Saira ExtraCondensed ExtraBold"/>
                <a:cs typeface="Saira ExtraCondensed ExtraBold"/>
                <a:sym typeface="Saira ExtraCondensed ExtraBold"/>
              </a:defRPr>
            </a:lvl6pPr>
            <a:lvl7pPr lvl="6" rtl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1800"/>
              <a:buFont typeface="Saira ExtraCondensed ExtraBold"/>
              <a:buNone/>
              <a:defRPr sz="1800">
                <a:latin typeface="Saira ExtraCondensed ExtraBold"/>
                <a:ea typeface="Saira ExtraCondensed ExtraBold"/>
                <a:cs typeface="Saira ExtraCondensed ExtraBold"/>
                <a:sym typeface="Saira ExtraCondensed ExtraBold"/>
              </a:defRPr>
            </a:lvl7pPr>
            <a:lvl8pPr lvl="7" rtl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1800"/>
              <a:buFont typeface="Saira ExtraCondensed ExtraBold"/>
              <a:buNone/>
              <a:defRPr sz="1800">
                <a:latin typeface="Saira ExtraCondensed ExtraBold"/>
                <a:ea typeface="Saira ExtraCondensed ExtraBold"/>
                <a:cs typeface="Saira ExtraCondensed ExtraBold"/>
                <a:sym typeface="Saira ExtraCondensed ExtraBold"/>
              </a:defRPr>
            </a:lvl8pPr>
            <a:lvl9pPr lvl="8" rtl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1800"/>
              <a:buFont typeface="Saira ExtraCondensed ExtraBold"/>
              <a:buNone/>
              <a:defRPr sz="1800">
                <a:latin typeface="Saira ExtraCondensed ExtraBold"/>
                <a:ea typeface="Saira ExtraCondensed ExtraBold"/>
                <a:cs typeface="Saira ExtraCondensed ExtraBold"/>
                <a:sym typeface="Saira ExtraCondensed ExtraBold"/>
              </a:defRPr>
            </a:lvl9pPr>
          </a:lstStyle>
          <a:p/>
        </p:txBody>
      </p:sp>
      <p:sp>
        <p:nvSpPr>
          <p:cNvPr id="34" name="Google Shape;34;p4"/>
          <p:cNvSpPr txBox="1"/>
          <p:nvPr>
            <p:ph idx="8" type="subTitle"/>
          </p:nvPr>
        </p:nvSpPr>
        <p:spPr>
          <a:xfrm>
            <a:off x="6115031" y="2156372"/>
            <a:ext cx="1682700" cy="402900"/>
          </a:xfrm>
          <a:prstGeom prst="rect">
            <a:avLst/>
          </a:prstGeom>
        </p:spPr>
        <p:txBody>
          <a:bodyPr anchorCtr="0" anchor="t" bIns="34275" lIns="68575" spcFirstLastPara="1" rIns="68575" wrap="square" tIns="34275">
            <a:noAutofit/>
          </a:bodyPr>
          <a:lstStyle>
            <a:lvl1pPr lvl="0" rtl="0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SzPts val="900"/>
              <a:buNone/>
              <a:defRPr/>
            </a:lvl1pPr>
            <a:lvl2pPr lvl="1" rtl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900"/>
              <a:buNone/>
              <a:defRPr/>
            </a:lvl2pPr>
            <a:lvl3pPr lvl="2" rtl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900"/>
              <a:buNone/>
              <a:defRPr/>
            </a:lvl3pPr>
            <a:lvl4pPr lvl="3" rtl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900"/>
              <a:buNone/>
              <a:defRPr/>
            </a:lvl4pPr>
            <a:lvl5pPr lvl="4" rtl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900"/>
              <a:buNone/>
              <a:defRPr/>
            </a:lvl5pPr>
            <a:lvl6pPr lvl="5" rtl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900"/>
              <a:buNone/>
              <a:defRPr sz="900"/>
            </a:lvl6pPr>
            <a:lvl7pPr lvl="6" rtl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900"/>
              <a:buNone/>
              <a:defRPr sz="900"/>
            </a:lvl7pPr>
            <a:lvl8pPr lvl="7" rtl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900"/>
              <a:buNone/>
              <a:defRPr sz="900"/>
            </a:lvl8pPr>
            <a:lvl9pPr lvl="8" rtl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900"/>
              <a:buNone/>
              <a:defRPr sz="900"/>
            </a:lvl9pPr>
          </a:lstStyle>
          <a:p/>
        </p:txBody>
      </p:sp>
      <p:sp>
        <p:nvSpPr>
          <p:cNvPr id="35" name="Google Shape;35;p4"/>
          <p:cNvSpPr txBox="1"/>
          <p:nvPr>
            <p:ph idx="9" type="subTitle"/>
          </p:nvPr>
        </p:nvSpPr>
        <p:spPr>
          <a:xfrm flipH="1">
            <a:off x="6115192" y="2968997"/>
            <a:ext cx="2354100" cy="233700"/>
          </a:xfrm>
          <a:prstGeom prst="rect">
            <a:avLst/>
          </a:prstGeom>
        </p:spPr>
        <p:txBody>
          <a:bodyPr anchorCtr="0" anchor="b" bIns="34275" lIns="68575" spcFirstLastPara="1" rIns="68575" wrap="square" tIns="34275">
            <a:noAutofit/>
          </a:bodyPr>
          <a:lstStyle>
            <a:lvl1pPr lvl="0" rtl="0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SzPts val="1800"/>
              <a:buFont typeface="Saira ExtraCondensed ExtraBold"/>
              <a:buNone/>
              <a:defRPr sz="1800">
                <a:latin typeface="Saira ExtraCondensed ExtraBold"/>
                <a:ea typeface="Saira ExtraCondensed ExtraBold"/>
                <a:cs typeface="Saira ExtraCondensed ExtraBold"/>
                <a:sym typeface="Saira ExtraCondensed ExtraBold"/>
              </a:defRPr>
            </a:lvl1pPr>
            <a:lvl2pPr lvl="1" rtl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1800"/>
              <a:buFont typeface="Saira ExtraCondensed ExtraBold"/>
              <a:buNone/>
              <a:defRPr sz="1800">
                <a:latin typeface="Saira ExtraCondensed ExtraBold"/>
                <a:ea typeface="Saira ExtraCondensed ExtraBold"/>
                <a:cs typeface="Saira ExtraCondensed ExtraBold"/>
                <a:sym typeface="Saira ExtraCondensed ExtraBold"/>
              </a:defRPr>
            </a:lvl2pPr>
            <a:lvl3pPr lvl="2" rtl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1800"/>
              <a:buFont typeface="Saira ExtraCondensed ExtraBold"/>
              <a:buNone/>
              <a:defRPr sz="1800">
                <a:latin typeface="Saira ExtraCondensed ExtraBold"/>
                <a:ea typeface="Saira ExtraCondensed ExtraBold"/>
                <a:cs typeface="Saira ExtraCondensed ExtraBold"/>
                <a:sym typeface="Saira ExtraCondensed ExtraBold"/>
              </a:defRPr>
            </a:lvl3pPr>
            <a:lvl4pPr lvl="3" rtl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1800"/>
              <a:buFont typeface="Saira ExtraCondensed ExtraBold"/>
              <a:buNone/>
              <a:defRPr sz="1800">
                <a:latin typeface="Saira ExtraCondensed ExtraBold"/>
                <a:ea typeface="Saira ExtraCondensed ExtraBold"/>
                <a:cs typeface="Saira ExtraCondensed ExtraBold"/>
                <a:sym typeface="Saira ExtraCondensed ExtraBold"/>
              </a:defRPr>
            </a:lvl4pPr>
            <a:lvl5pPr lvl="4" rtl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1800"/>
              <a:buFont typeface="Saira ExtraCondensed ExtraBold"/>
              <a:buNone/>
              <a:defRPr sz="1800">
                <a:latin typeface="Saira ExtraCondensed ExtraBold"/>
                <a:ea typeface="Saira ExtraCondensed ExtraBold"/>
                <a:cs typeface="Saira ExtraCondensed ExtraBold"/>
                <a:sym typeface="Saira ExtraCondensed ExtraBold"/>
              </a:defRPr>
            </a:lvl5pPr>
            <a:lvl6pPr lvl="5" rtl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1800"/>
              <a:buFont typeface="Saira ExtraCondensed ExtraBold"/>
              <a:buNone/>
              <a:defRPr sz="1800">
                <a:latin typeface="Saira ExtraCondensed ExtraBold"/>
                <a:ea typeface="Saira ExtraCondensed ExtraBold"/>
                <a:cs typeface="Saira ExtraCondensed ExtraBold"/>
                <a:sym typeface="Saira ExtraCondensed ExtraBold"/>
              </a:defRPr>
            </a:lvl6pPr>
            <a:lvl7pPr lvl="6" rtl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1800"/>
              <a:buFont typeface="Saira ExtraCondensed ExtraBold"/>
              <a:buNone/>
              <a:defRPr sz="1800">
                <a:latin typeface="Saira ExtraCondensed ExtraBold"/>
                <a:ea typeface="Saira ExtraCondensed ExtraBold"/>
                <a:cs typeface="Saira ExtraCondensed ExtraBold"/>
                <a:sym typeface="Saira ExtraCondensed ExtraBold"/>
              </a:defRPr>
            </a:lvl7pPr>
            <a:lvl8pPr lvl="7" rtl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1800"/>
              <a:buFont typeface="Saira ExtraCondensed ExtraBold"/>
              <a:buNone/>
              <a:defRPr sz="1800">
                <a:latin typeface="Saira ExtraCondensed ExtraBold"/>
                <a:ea typeface="Saira ExtraCondensed ExtraBold"/>
                <a:cs typeface="Saira ExtraCondensed ExtraBold"/>
                <a:sym typeface="Saira ExtraCondensed ExtraBold"/>
              </a:defRPr>
            </a:lvl8pPr>
            <a:lvl9pPr lvl="8" rtl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1800"/>
              <a:buFont typeface="Saira ExtraCondensed ExtraBold"/>
              <a:buNone/>
              <a:defRPr sz="1800">
                <a:latin typeface="Saira ExtraCondensed ExtraBold"/>
                <a:ea typeface="Saira ExtraCondensed ExtraBold"/>
                <a:cs typeface="Saira ExtraCondensed ExtraBold"/>
                <a:sym typeface="Saira ExtraCondensed ExtraBold"/>
              </a:defRPr>
            </a:lvl9pPr>
          </a:lstStyle>
          <a:p/>
        </p:txBody>
      </p:sp>
      <p:sp>
        <p:nvSpPr>
          <p:cNvPr id="36" name="Google Shape;36;p4"/>
          <p:cNvSpPr txBox="1"/>
          <p:nvPr>
            <p:ph idx="13" type="subTitle"/>
          </p:nvPr>
        </p:nvSpPr>
        <p:spPr>
          <a:xfrm>
            <a:off x="6115031" y="3022734"/>
            <a:ext cx="1682700" cy="402900"/>
          </a:xfrm>
          <a:prstGeom prst="rect">
            <a:avLst/>
          </a:prstGeom>
        </p:spPr>
        <p:txBody>
          <a:bodyPr anchorCtr="0" anchor="t" bIns="34275" lIns="68575" spcFirstLastPara="1" rIns="68575" wrap="square" tIns="34275">
            <a:noAutofit/>
          </a:bodyPr>
          <a:lstStyle>
            <a:lvl1pPr lvl="0" rtl="0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SzPts val="900"/>
              <a:buNone/>
              <a:defRPr/>
            </a:lvl1pPr>
            <a:lvl2pPr lvl="1" rtl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900"/>
              <a:buNone/>
              <a:defRPr/>
            </a:lvl2pPr>
            <a:lvl3pPr lvl="2" rtl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900"/>
              <a:buNone/>
              <a:defRPr/>
            </a:lvl3pPr>
            <a:lvl4pPr lvl="3" rtl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900"/>
              <a:buNone/>
              <a:defRPr/>
            </a:lvl4pPr>
            <a:lvl5pPr lvl="4" rtl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900"/>
              <a:buNone/>
              <a:defRPr/>
            </a:lvl5pPr>
            <a:lvl6pPr lvl="5" rtl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900"/>
              <a:buNone/>
              <a:defRPr sz="900"/>
            </a:lvl6pPr>
            <a:lvl7pPr lvl="6" rtl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900"/>
              <a:buNone/>
              <a:defRPr sz="900"/>
            </a:lvl7pPr>
            <a:lvl8pPr lvl="7" rtl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900"/>
              <a:buNone/>
              <a:defRPr sz="900"/>
            </a:lvl8pPr>
            <a:lvl9pPr lvl="8" rtl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900"/>
              <a:buNone/>
              <a:defRPr sz="900"/>
            </a:lvl9pPr>
          </a:lstStyle>
          <a:p/>
        </p:txBody>
      </p:sp>
      <p:sp>
        <p:nvSpPr>
          <p:cNvPr id="37" name="Google Shape;37;p4"/>
          <p:cNvSpPr txBox="1"/>
          <p:nvPr>
            <p:ph idx="14" type="subTitle"/>
          </p:nvPr>
        </p:nvSpPr>
        <p:spPr>
          <a:xfrm flipH="1">
            <a:off x="6115153" y="3835359"/>
            <a:ext cx="2354100" cy="233700"/>
          </a:xfrm>
          <a:prstGeom prst="rect">
            <a:avLst/>
          </a:prstGeom>
        </p:spPr>
        <p:txBody>
          <a:bodyPr anchorCtr="0" anchor="b" bIns="34275" lIns="68575" spcFirstLastPara="1" rIns="68575" wrap="square" tIns="34275">
            <a:noAutofit/>
          </a:bodyPr>
          <a:lstStyle>
            <a:lvl1pPr lvl="0" rtl="0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SzPts val="1800"/>
              <a:buFont typeface="Saira ExtraCondensed ExtraBold"/>
              <a:buNone/>
              <a:defRPr sz="1800">
                <a:latin typeface="Saira ExtraCondensed ExtraBold"/>
                <a:ea typeface="Saira ExtraCondensed ExtraBold"/>
                <a:cs typeface="Saira ExtraCondensed ExtraBold"/>
                <a:sym typeface="Saira ExtraCondensed ExtraBold"/>
              </a:defRPr>
            </a:lvl1pPr>
            <a:lvl2pPr lvl="1" rtl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1800"/>
              <a:buFont typeface="Saira ExtraCondensed ExtraBold"/>
              <a:buNone/>
              <a:defRPr sz="1800">
                <a:latin typeface="Saira ExtraCondensed ExtraBold"/>
                <a:ea typeface="Saira ExtraCondensed ExtraBold"/>
                <a:cs typeface="Saira ExtraCondensed ExtraBold"/>
                <a:sym typeface="Saira ExtraCondensed ExtraBold"/>
              </a:defRPr>
            </a:lvl2pPr>
            <a:lvl3pPr lvl="2" rtl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1800"/>
              <a:buFont typeface="Saira ExtraCondensed ExtraBold"/>
              <a:buNone/>
              <a:defRPr sz="1800">
                <a:latin typeface="Saira ExtraCondensed ExtraBold"/>
                <a:ea typeface="Saira ExtraCondensed ExtraBold"/>
                <a:cs typeface="Saira ExtraCondensed ExtraBold"/>
                <a:sym typeface="Saira ExtraCondensed ExtraBold"/>
              </a:defRPr>
            </a:lvl3pPr>
            <a:lvl4pPr lvl="3" rtl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1800"/>
              <a:buFont typeface="Saira ExtraCondensed ExtraBold"/>
              <a:buNone/>
              <a:defRPr sz="1800">
                <a:latin typeface="Saira ExtraCondensed ExtraBold"/>
                <a:ea typeface="Saira ExtraCondensed ExtraBold"/>
                <a:cs typeface="Saira ExtraCondensed ExtraBold"/>
                <a:sym typeface="Saira ExtraCondensed ExtraBold"/>
              </a:defRPr>
            </a:lvl4pPr>
            <a:lvl5pPr lvl="4" rtl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1800"/>
              <a:buFont typeface="Saira ExtraCondensed ExtraBold"/>
              <a:buNone/>
              <a:defRPr sz="1800">
                <a:latin typeface="Saira ExtraCondensed ExtraBold"/>
                <a:ea typeface="Saira ExtraCondensed ExtraBold"/>
                <a:cs typeface="Saira ExtraCondensed ExtraBold"/>
                <a:sym typeface="Saira ExtraCondensed ExtraBold"/>
              </a:defRPr>
            </a:lvl5pPr>
            <a:lvl6pPr lvl="5" rtl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1800"/>
              <a:buFont typeface="Saira ExtraCondensed ExtraBold"/>
              <a:buNone/>
              <a:defRPr sz="1800">
                <a:latin typeface="Saira ExtraCondensed ExtraBold"/>
                <a:ea typeface="Saira ExtraCondensed ExtraBold"/>
                <a:cs typeface="Saira ExtraCondensed ExtraBold"/>
                <a:sym typeface="Saira ExtraCondensed ExtraBold"/>
              </a:defRPr>
            </a:lvl6pPr>
            <a:lvl7pPr lvl="6" rtl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1800"/>
              <a:buFont typeface="Saira ExtraCondensed ExtraBold"/>
              <a:buNone/>
              <a:defRPr sz="1800">
                <a:latin typeface="Saira ExtraCondensed ExtraBold"/>
                <a:ea typeface="Saira ExtraCondensed ExtraBold"/>
                <a:cs typeface="Saira ExtraCondensed ExtraBold"/>
                <a:sym typeface="Saira ExtraCondensed ExtraBold"/>
              </a:defRPr>
            </a:lvl7pPr>
            <a:lvl8pPr lvl="7" rtl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1800"/>
              <a:buFont typeface="Saira ExtraCondensed ExtraBold"/>
              <a:buNone/>
              <a:defRPr sz="1800">
                <a:latin typeface="Saira ExtraCondensed ExtraBold"/>
                <a:ea typeface="Saira ExtraCondensed ExtraBold"/>
                <a:cs typeface="Saira ExtraCondensed ExtraBold"/>
                <a:sym typeface="Saira ExtraCondensed ExtraBold"/>
              </a:defRPr>
            </a:lvl8pPr>
            <a:lvl9pPr lvl="8" rtl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1800"/>
              <a:buFont typeface="Saira ExtraCondensed ExtraBold"/>
              <a:buNone/>
              <a:defRPr sz="1800">
                <a:latin typeface="Saira ExtraCondensed ExtraBold"/>
                <a:ea typeface="Saira ExtraCondensed ExtraBold"/>
                <a:cs typeface="Saira ExtraCondensed ExtraBold"/>
                <a:sym typeface="Saira ExtraCondensed ExtraBold"/>
              </a:defRPr>
            </a:lvl9pPr>
          </a:lstStyle>
          <a:p/>
        </p:txBody>
      </p:sp>
      <p:sp>
        <p:nvSpPr>
          <p:cNvPr id="38" name="Google Shape;38;p4"/>
          <p:cNvSpPr txBox="1"/>
          <p:nvPr>
            <p:ph idx="15" type="subTitle"/>
          </p:nvPr>
        </p:nvSpPr>
        <p:spPr>
          <a:xfrm>
            <a:off x="6115031" y="3889097"/>
            <a:ext cx="1682700" cy="402900"/>
          </a:xfrm>
          <a:prstGeom prst="rect">
            <a:avLst/>
          </a:prstGeom>
        </p:spPr>
        <p:txBody>
          <a:bodyPr anchorCtr="0" anchor="t" bIns="34275" lIns="68575" spcFirstLastPara="1" rIns="68575" wrap="square" tIns="34275">
            <a:noAutofit/>
          </a:bodyPr>
          <a:lstStyle>
            <a:lvl1pPr lvl="0" rtl="0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SzPts val="900"/>
              <a:buNone/>
              <a:defRPr/>
            </a:lvl1pPr>
            <a:lvl2pPr lvl="1" rtl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900"/>
              <a:buNone/>
              <a:defRPr/>
            </a:lvl2pPr>
            <a:lvl3pPr lvl="2" rtl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900"/>
              <a:buNone/>
              <a:defRPr/>
            </a:lvl3pPr>
            <a:lvl4pPr lvl="3" rtl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900"/>
              <a:buNone/>
              <a:defRPr/>
            </a:lvl4pPr>
            <a:lvl5pPr lvl="4" rtl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900"/>
              <a:buNone/>
              <a:defRPr/>
            </a:lvl5pPr>
            <a:lvl6pPr lvl="5" rtl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900"/>
              <a:buNone/>
              <a:defRPr sz="900"/>
            </a:lvl6pPr>
            <a:lvl7pPr lvl="6" rtl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900"/>
              <a:buNone/>
              <a:defRPr sz="900"/>
            </a:lvl7pPr>
            <a:lvl8pPr lvl="7" rtl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900"/>
              <a:buNone/>
              <a:defRPr sz="900"/>
            </a:lvl8pPr>
            <a:lvl9pPr lvl="8" rtl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900"/>
              <a:buNone/>
              <a:defRPr sz="900"/>
            </a:lvl9pPr>
          </a:lstStyle>
          <a:p/>
        </p:txBody>
      </p:sp>
      <p:sp>
        <p:nvSpPr>
          <p:cNvPr id="39" name="Google Shape;39;p4"/>
          <p:cNvSpPr/>
          <p:nvPr/>
        </p:nvSpPr>
        <p:spPr>
          <a:xfrm>
            <a:off x="8814919" y="0"/>
            <a:ext cx="15600" cy="4857600"/>
          </a:xfrm>
          <a:prstGeom prst="rect">
            <a:avLst/>
          </a:prstGeom>
          <a:solidFill>
            <a:srgbClr val="FD7A5E"/>
          </a:solidFill>
          <a:ln>
            <a:noFill/>
          </a:ln>
        </p:spPr>
        <p:txBody>
          <a:bodyPr anchorCtr="0" anchor="ctr" bIns="34275" lIns="68575" spcFirstLastPara="1" rIns="68575" wrap="square" tIns="34275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4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THREE COLUMNS DESIGN 1">
  <p:cSld name="1_Título y objetos">
    <p:spTree>
      <p:nvGrpSpPr>
        <p:cNvPr id="40" name="Shape 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" name="Google Shape;41;p5"/>
          <p:cNvSpPr/>
          <p:nvPr/>
        </p:nvSpPr>
        <p:spPr>
          <a:xfrm>
            <a:off x="1" y="0"/>
            <a:ext cx="9144000" cy="5143500"/>
          </a:xfrm>
          <a:prstGeom prst="rect">
            <a:avLst/>
          </a:prstGeom>
          <a:solidFill>
            <a:srgbClr val="6E487D">
              <a:alpha val="53460"/>
            </a:srgbClr>
          </a:solidFill>
          <a:ln>
            <a:noFill/>
          </a:ln>
        </p:spPr>
        <p:txBody>
          <a:bodyPr anchorCtr="0" anchor="ctr" bIns="34275" lIns="68575" spcFirstLastPara="1" rIns="68575" wrap="square" tIns="34275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4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2" name="Google Shape;42;p5"/>
          <p:cNvSpPr/>
          <p:nvPr/>
        </p:nvSpPr>
        <p:spPr>
          <a:xfrm flipH="1">
            <a:off x="0" y="0"/>
            <a:ext cx="9144000" cy="3964200"/>
          </a:xfrm>
          <a:prstGeom prst="rect">
            <a:avLst/>
          </a:prstGeom>
          <a:solidFill>
            <a:srgbClr val="6E487D"/>
          </a:solidFill>
          <a:ln>
            <a:noFill/>
          </a:ln>
        </p:spPr>
        <p:txBody>
          <a:bodyPr anchorCtr="0" anchor="ctr" bIns="68575" lIns="68575" spcFirstLastPara="1" rIns="68575" wrap="square" tIns="68575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100">
              <a:solidFill>
                <a:srgbClr val="434343"/>
              </a:solidFill>
            </a:endParaRPr>
          </a:p>
        </p:txBody>
      </p:sp>
      <p:sp>
        <p:nvSpPr>
          <p:cNvPr id="43" name="Google Shape;43;p5"/>
          <p:cNvSpPr txBox="1"/>
          <p:nvPr>
            <p:ph idx="1" type="subTitle"/>
          </p:nvPr>
        </p:nvSpPr>
        <p:spPr>
          <a:xfrm flipH="1">
            <a:off x="553416" y="2304338"/>
            <a:ext cx="8037300" cy="1954200"/>
          </a:xfrm>
          <a:prstGeom prst="rect">
            <a:avLst/>
          </a:prstGeom>
        </p:spPr>
        <p:txBody>
          <a:bodyPr anchorCtr="0" anchor="t" bIns="34275" lIns="68575" spcFirstLastPara="1" rIns="68575" wrap="square" tIns="34275">
            <a:noAutofit/>
          </a:bodyPr>
          <a:lstStyle>
            <a:lvl1pPr lvl="0" rtl="0" algn="ctr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Clr>
                <a:srgbClr val="FD7A5E"/>
              </a:buClr>
              <a:buSzPts val="7200"/>
              <a:buFont typeface="Saira ExtraCondensed SemiBold"/>
              <a:buNone/>
              <a:defRPr sz="7200">
                <a:solidFill>
                  <a:srgbClr val="FD7A5E"/>
                </a:solidFill>
                <a:latin typeface="Saira ExtraCondensed SemiBold"/>
                <a:ea typeface="Saira ExtraCondensed SemiBold"/>
                <a:cs typeface="Saira ExtraCondensed SemiBold"/>
                <a:sym typeface="Saira ExtraCondensed SemiBold"/>
              </a:defRPr>
            </a:lvl1pPr>
            <a:lvl2pPr lvl="1" rtl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Nunito Sans ExtraBold"/>
              <a:buNone/>
              <a:defRPr sz="1200">
                <a:solidFill>
                  <a:srgbClr val="000000"/>
                </a:solidFill>
                <a:latin typeface="Nunito Sans ExtraBold"/>
                <a:ea typeface="Nunito Sans ExtraBold"/>
                <a:cs typeface="Nunito Sans ExtraBold"/>
                <a:sym typeface="Nunito Sans ExtraBold"/>
              </a:defRPr>
            </a:lvl2pPr>
            <a:lvl3pPr lvl="2" rtl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Nunito Sans ExtraBold"/>
              <a:buNone/>
              <a:defRPr sz="1200">
                <a:solidFill>
                  <a:srgbClr val="000000"/>
                </a:solidFill>
                <a:latin typeface="Nunito Sans ExtraBold"/>
                <a:ea typeface="Nunito Sans ExtraBold"/>
                <a:cs typeface="Nunito Sans ExtraBold"/>
                <a:sym typeface="Nunito Sans ExtraBold"/>
              </a:defRPr>
            </a:lvl3pPr>
            <a:lvl4pPr lvl="3" rtl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Nunito Sans ExtraBold"/>
              <a:buNone/>
              <a:defRPr sz="1200">
                <a:solidFill>
                  <a:srgbClr val="000000"/>
                </a:solidFill>
                <a:latin typeface="Nunito Sans ExtraBold"/>
                <a:ea typeface="Nunito Sans ExtraBold"/>
                <a:cs typeface="Nunito Sans ExtraBold"/>
                <a:sym typeface="Nunito Sans ExtraBold"/>
              </a:defRPr>
            </a:lvl4pPr>
            <a:lvl5pPr lvl="4" rtl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Nunito Sans ExtraBold"/>
              <a:buNone/>
              <a:defRPr sz="1200">
                <a:solidFill>
                  <a:srgbClr val="000000"/>
                </a:solidFill>
                <a:latin typeface="Nunito Sans ExtraBold"/>
                <a:ea typeface="Nunito Sans ExtraBold"/>
                <a:cs typeface="Nunito Sans ExtraBold"/>
                <a:sym typeface="Nunito Sans ExtraBold"/>
              </a:defRPr>
            </a:lvl5pPr>
            <a:lvl6pPr lvl="5" rtl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Nunito Sans ExtraBold"/>
              <a:buNone/>
              <a:defRPr sz="1200">
                <a:solidFill>
                  <a:srgbClr val="000000"/>
                </a:solidFill>
                <a:latin typeface="Nunito Sans ExtraBold"/>
                <a:ea typeface="Nunito Sans ExtraBold"/>
                <a:cs typeface="Nunito Sans ExtraBold"/>
                <a:sym typeface="Nunito Sans ExtraBold"/>
              </a:defRPr>
            </a:lvl6pPr>
            <a:lvl7pPr lvl="6" rtl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Nunito Sans ExtraBold"/>
              <a:buNone/>
              <a:defRPr sz="1200">
                <a:solidFill>
                  <a:srgbClr val="000000"/>
                </a:solidFill>
                <a:latin typeface="Nunito Sans ExtraBold"/>
                <a:ea typeface="Nunito Sans ExtraBold"/>
                <a:cs typeface="Nunito Sans ExtraBold"/>
                <a:sym typeface="Nunito Sans ExtraBold"/>
              </a:defRPr>
            </a:lvl7pPr>
            <a:lvl8pPr lvl="7" rtl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Nunito Sans ExtraBold"/>
              <a:buNone/>
              <a:defRPr sz="1200">
                <a:solidFill>
                  <a:srgbClr val="000000"/>
                </a:solidFill>
                <a:latin typeface="Nunito Sans ExtraBold"/>
                <a:ea typeface="Nunito Sans ExtraBold"/>
                <a:cs typeface="Nunito Sans ExtraBold"/>
                <a:sym typeface="Nunito Sans ExtraBold"/>
              </a:defRPr>
            </a:lvl8pPr>
            <a:lvl9pPr lvl="8" rtl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Nunito Sans ExtraBold"/>
              <a:buNone/>
              <a:defRPr sz="1200">
                <a:solidFill>
                  <a:srgbClr val="000000"/>
                </a:solidFill>
                <a:latin typeface="Nunito Sans ExtraBold"/>
                <a:ea typeface="Nunito Sans ExtraBold"/>
                <a:cs typeface="Nunito Sans ExtraBold"/>
                <a:sym typeface="Nunito Sans ExtraBold"/>
              </a:defRPr>
            </a:lvl9pPr>
          </a:lstStyle>
          <a:p/>
        </p:txBody>
      </p:sp>
      <p:sp>
        <p:nvSpPr>
          <p:cNvPr id="44" name="Google Shape;44;p5"/>
          <p:cNvSpPr/>
          <p:nvPr/>
        </p:nvSpPr>
        <p:spPr>
          <a:xfrm>
            <a:off x="1849181" y="-79031"/>
            <a:ext cx="1707600" cy="3034200"/>
          </a:xfrm>
          <a:prstGeom prst="rect">
            <a:avLst/>
          </a:prstGeom>
          <a:noFill/>
          <a:ln cap="flat" cmpd="sng" w="38100">
            <a:solidFill>
              <a:srgbClr val="FFFFFF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34275" lIns="68575" spcFirstLastPara="1" rIns="68575" wrap="square" tIns="34275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4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5" name="Google Shape;45;p5"/>
          <p:cNvSpPr/>
          <p:nvPr/>
        </p:nvSpPr>
        <p:spPr>
          <a:xfrm>
            <a:off x="0" y="3189230"/>
            <a:ext cx="224100" cy="1954200"/>
          </a:xfrm>
          <a:prstGeom prst="rect">
            <a:avLst/>
          </a:prstGeom>
          <a:solidFill>
            <a:srgbClr val="FD7A5E"/>
          </a:solidFill>
          <a:ln>
            <a:noFill/>
          </a:ln>
        </p:spPr>
        <p:txBody>
          <a:bodyPr anchorCtr="0" anchor="ctr" bIns="34275" lIns="68575" spcFirstLastPara="1" rIns="68575" wrap="square" tIns="34275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4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6" name="Google Shape;46;p5"/>
          <p:cNvSpPr/>
          <p:nvPr/>
        </p:nvSpPr>
        <p:spPr>
          <a:xfrm>
            <a:off x="3718238" y="-79031"/>
            <a:ext cx="1707600" cy="3034200"/>
          </a:xfrm>
          <a:prstGeom prst="rect">
            <a:avLst/>
          </a:prstGeom>
          <a:noFill/>
          <a:ln cap="flat" cmpd="sng" w="38100">
            <a:solidFill>
              <a:srgbClr val="FFFFFF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34275" lIns="68575" spcFirstLastPara="1" rIns="68575" wrap="square" tIns="34275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4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7" name="Google Shape;47;p5"/>
          <p:cNvSpPr/>
          <p:nvPr/>
        </p:nvSpPr>
        <p:spPr>
          <a:xfrm>
            <a:off x="5587294" y="-79031"/>
            <a:ext cx="1707600" cy="3034200"/>
          </a:xfrm>
          <a:prstGeom prst="rect">
            <a:avLst/>
          </a:prstGeom>
          <a:noFill/>
          <a:ln cap="flat" cmpd="sng" w="38100">
            <a:solidFill>
              <a:srgbClr val="FFFFFF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34275" lIns="68575" spcFirstLastPara="1" rIns="68575" wrap="square" tIns="34275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4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8" name="Google Shape;48;p5"/>
          <p:cNvSpPr txBox="1"/>
          <p:nvPr>
            <p:ph idx="2" type="subTitle"/>
          </p:nvPr>
        </p:nvSpPr>
        <p:spPr>
          <a:xfrm>
            <a:off x="1989694" y="1317563"/>
            <a:ext cx="1426500" cy="1089600"/>
          </a:xfrm>
          <a:prstGeom prst="rect">
            <a:avLst/>
          </a:prstGeom>
        </p:spPr>
        <p:txBody>
          <a:bodyPr anchorCtr="0" anchor="t" bIns="34275" lIns="68575" spcFirstLastPara="1" rIns="68575" wrap="square" tIns="34275">
            <a:noAutofit/>
          </a:bodyPr>
          <a:lstStyle>
            <a:lvl1pPr lvl="0" rtl="0" algn="ctr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Clr>
                <a:srgbClr val="FD7A5E"/>
              </a:buClr>
              <a:buSzPts val="900"/>
              <a:buNone/>
              <a:defRPr>
                <a:solidFill>
                  <a:srgbClr val="FD7A5E"/>
                </a:solidFill>
              </a:defRPr>
            </a:lvl1pPr>
            <a:lvl2pPr lvl="1" rtl="0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rgbClr val="FD7A5E"/>
              </a:buClr>
              <a:buSzPts val="900"/>
              <a:buNone/>
              <a:defRPr>
                <a:solidFill>
                  <a:srgbClr val="FD7A5E"/>
                </a:solidFill>
              </a:defRPr>
            </a:lvl2pPr>
            <a:lvl3pPr lvl="2" rtl="0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rgbClr val="FD7A5E"/>
              </a:buClr>
              <a:buSzPts val="900"/>
              <a:buNone/>
              <a:defRPr>
                <a:solidFill>
                  <a:srgbClr val="FD7A5E"/>
                </a:solidFill>
              </a:defRPr>
            </a:lvl3pPr>
            <a:lvl4pPr lvl="3" rtl="0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rgbClr val="FD7A5E"/>
              </a:buClr>
              <a:buSzPts val="900"/>
              <a:buNone/>
              <a:defRPr>
                <a:solidFill>
                  <a:srgbClr val="FD7A5E"/>
                </a:solidFill>
              </a:defRPr>
            </a:lvl4pPr>
            <a:lvl5pPr lvl="4" rtl="0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rgbClr val="FD7A5E"/>
              </a:buClr>
              <a:buSzPts val="900"/>
              <a:buNone/>
              <a:defRPr>
                <a:solidFill>
                  <a:srgbClr val="FD7A5E"/>
                </a:solidFill>
              </a:defRPr>
            </a:lvl5pPr>
            <a:lvl6pPr lvl="5" rtl="0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rgbClr val="FD7A5E"/>
              </a:buClr>
              <a:buSzPts val="900"/>
              <a:buNone/>
              <a:defRPr sz="900">
                <a:solidFill>
                  <a:srgbClr val="FD7A5E"/>
                </a:solidFill>
              </a:defRPr>
            </a:lvl6pPr>
            <a:lvl7pPr lvl="6" rtl="0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rgbClr val="FD7A5E"/>
              </a:buClr>
              <a:buSzPts val="900"/>
              <a:buNone/>
              <a:defRPr sz="900">
                <a:solidFill>
                  <a:srgbClr val="FD7A5E"/>
                </a:solidFill>
              </a:defRPr>
            </a:lvl7pPr>
            <a:lvl8pPr lvl="7" rtl="0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rgbClr val="FD7A5E"/>
              </a:buClr>
              <a:buSzPts val="900"/>
              <a:buNone/>
              <a:defRPr sz="900">
                <a:solidFill>
                  <a:srgbClr val="FD7A5E"/>
                </a:solidFill>
              </a:defRPr>
            </a:lvl8pPr>
            <a:lvl9pPr lvl="8" rtl="0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rgbClr val="FD7A5E"/>
              </a:buClr>
              <a:buSzPts val="900"/>
              <a:buNone/>
              <a:defRPr sz="900">
                <a:solidFill>
                  <a:srgbClr val="FD7A5E"/>
                </a:solidFill>
              </a:defRPr>
            </a:lvl9pPr>
          </a:lstStyle>
          <a:p/>
        </p:txBody>
      </p:sp>
      <p:sp>
        <p:nvSpPr>
          <p:cNvPr id="49" name="Google Shape;49;p5"/>
          <p:cNvSpPr txBox="1"/>
          <p:nvPr>
            <p:ph idx="3" type="subTitle"/>
          </p:nvPr>
        </p:nvSpPr>
        <p:spPr>
          <a:xfrm>
            <a:off x="3858750" y="1317563"/>
            <a:ext cx="1426500" cy="1089600"/>
          </a:xfrm>
          <a:prstGeom prst="rect">
            <a:avLst/>
          </a:prstGeom>
        </p:spPr>
        <p:txBody>
          <a:bodyPr anchorCtr="0" anchor="t" bIns="34275" lIns="68575" spcFirstLastPara="1" rIns="68575" wrap="square" tIns="34275">
            <a:noAutofit/>
          </a:bodyPr>
          <a:lstStyle>
            <a:lvl1pPr lvl="0" rtl="0" algn="ctr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Clr>
                <a:srgbClr val="FD7A5E"/>
              </a:buClr>
              <a:buSzPts val="900"/>
              <a:buNone/>
              <a:defRPr>
                <a:solidFill>
                  <a:srgbClr val="FD7A5E"/>
                </a:solidFill>
              </a:defRPr>
            </a:lvl1pPr>
            <a:lvl2pPr lvl="1" rtl="0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rgbClr val="FD7A5E"/>
              </a:buClr>
              <a:buSzPts val="900"/>
              <a:buNone/>
              <a:defRPr>
                <a:solidFill>
                  <a:srgbClr val="FD7A5E"/>
                </a:solidFill>
              </a:defRPr>
            </a:lvl2pPr>
            <a:lvl3pPr lvl="2" rtl="0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rgbClr val="FD7A5E"/>
              </a:buClr>
              <a:buSzPts val="900"/>
              <a:buNone/>
              <a:defRPr>
                <a:solidFill>
                  <a:srgbClr val="FD7A5E"/>
                </a:solidFill>
              </a:defRPr>
            </a:lvl3pPr>
            <a:lvl4pPr lvl="3" rtl="0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rgbClr val="FD7A5E"/>
              </a:buClr>
              <a:buSzPts val="900"/>
              <a:buNone/>
              <a:defRPr>
                <a:solidFill>
                  <a:srgbClr val="FD7A5E"/>
                </a:solidFill>
              </a:defRPr>
            </a:lvl4pPr>
            <a:lvl5pPr lvl="4" rtl="0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rgbClr val="FD7A5E"/>
              </a:buClr>
              <a:buSzPts val="900"/>
              <a:buNone/>
              <a:defRPr>
                <a:solidFill>
                  <a:srgbClr val="FD7A5E"/>
                </a:solidFill>
              </a:defRPr>
            </a:lvl5pPr>
            <a:lvl6pPr lvl="5" rtl="0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rgbClr val="FD7A5E"/>
              </a:buClr>
              <a:buSzPts val="900"/>
              <a:buNone/>
              <a:defRPr sz="900">
                <a:solidFill>
                  <a:srgbClr val="FD7A5E"/>
                </a:solidFill>
              </a:defRPr>
            </a:lvl6pPr>
            <a:lvl7pPr lvl="6" rtl="0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rgbClr val="FD7A5E"/>
              </a:buClr>
              <a:buSzPts val="900"/>
              <a:buNone/>
              <a:defRPr sz="900">
                <a:solidFill>
                  <a:srgbClr val="FD7A5E"/>
                </a:solidFill>
              </a:defRPr>
            </a:lvl7pPr>
            <a:lvl8pPr lvl="7" rtl="0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rgbClr val="FD7A5E"/>
              </a:buClr>
              <a:buSzPts val="900"/>
              <a:buNone/>
              <a:defRPr sz="900">
                <a:solidFill>
                  <a:srgbClr val="FD7A5E"/>
                </a:solidFill>
              </a:defRPr>
            </a:lvl8pPr>
            <a:lvl9pPr lvl="8" rtl="0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rgbClr val="FD7A5E"/>
              </a:buClr>
              <a:buSzPts val="900"/>
              <a:buNone/>
              <a:defRPr sz="900">
                <a:solidFill>
                  <a:srgbClr val="FD7A5E"/>
                </a:solidFill>
              </a:defRPr>
            </a:lvl9pPr>
          </a:lstStyle>
          <a:p/>
        </p:txBody>
      </p:sp>
      <p:sp>
        <p:nvSpPr>
          <p:cNvPr id="50" name="Google Shape;50;p5"/>
          <p:cNvSpPr txBox="1"/>
          <p:nvPr>
            <p:ph idx="4" type="subTitle"/>
          </p:nvPr>
        </p:nvSpPr>
        <p:spPr>
          <a:xfrm>
            <a:off x="5727806" y="1317563"/>
            <a:ext cx="1426500" cy="1089600"/>
          </a:xfrm>
          <a:prstGeom prst="rect">
            <a:avLst/>
          </a:prstGeom>
        </p:spPr>
        <p:txBody>
          <a:bodyPr anchorCtr="0" anchor="t" bIns="34275" lIns="68575" spcFirstLastPara="1" rIns="68575" wrap="square" tIns="34275">
            <a:noAutofit/>
          </a:bodyPr>
          <a:lstStyle>
            <a:lvl1pPr lvl="0" rtl="0" algn="ctr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Clr>
                <a:srgbClr val="FD7A5E"/>
              </a:buClr>
              <a:buSzPts val="900"/>
              <a:buNone/>
              <a:defRPr>
                <a:solidFill>
                  <a:srgbClr val="FD7A5E"/>
                </a:solidFill>
              </a:defRPr>
            </a:lvl1pPr>
            <a:lvl2pPr lvl="1" rtl="0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rgbClr val="FD7A5E"/>
              </a:buClr>
              <a:buSzPts val="900"/>
              <a:buNone/>
              <a:defRPr>
                <a:solidFill>
                  <a:srgbClr val="FD7A5E"/>
                </a:solidFill>
              </a:defRPr>
            </a:lvl2pPr>
            <a:lvl3pPr lvl="2" rtl="0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rgbClr val="FD7A5E"/>
              </a:buClr>
              <a:buSzPts val="900"/>
              <a:buNone/>
              <a:defRPr>
                <a:solidFill>
                  <a:srgbClr val="FD7A5E"/>
                </a:solidFill>
              </a:defRPr>
            </a:lvl3pPr>
            <a:lvl4pPr lvl="3" rtl="0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rgbClr val="FD7A5E"/>
              </a:buClr>
              <a:buSzPts val="900"/>
              <a:buNone/>
              <a:defRPr>
                <a:solidFill>
                  <a:srgbClr val="FD7A5E"/>
                </a:solidFill>
              </a:defRPr>
            </a:lvl4pPr>
            <a:lvl5pPr lvl="4" rtl="0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rgbClr val="FD7A5E"/>
              </a:buClr>
              <a:buSzPts val="900"/>
              <a:buNone/>
              <a:defRPr>
                <a:solidFill>
                  <a:srgbClr val="FD7A5E"/>
                </a:solidFill>
              </a:defRPr>
            </a:lvl5pPr>
            <a:lvl6pPr lvl="5" rtl="0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rgbClr val="FD7A5E"/>
              </a:buClr>
              <a:buSzPts val="900"/>
              <a:buNone/>
              <a:defRPr sz="900">
                <a:solidFill>
                  <a:srgbClr val="FD7A5E"/>
                </a:solidFill>
              </a:defRPr>
            </a:lvl6pPr>
            <a:lvl7pPr lvl="6" rtl="0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rgbClr val="FD7A5E"/>
              </a:buClr>
              <a:buSzPts val="900"/>
              <a:buNone/>
              <a:defRPr sz="900">
                <a:solidFill>
                  <a:srgbClr val="FD7A5E"/>
                </a:solidFill>
              </a:defRPr>
            </a:lvl7pPr>
            <a:lvl8pPr lvl="7" rtl="0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rgbClr val="FD7A5E"/>
              </a:buClr>
              <a:buSzPts val="900"/>
              <a:buNone/>
              <a:defRPr sz="900">
                <a:solidFill>
                  <a:srgbClr val="FD7A5E"/>
                </a:solidFill>
              </a:defRPr>
            </a:lvl8pPr>
            <a:lvl9pPr lvl="8" rtl="0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rgbClr val="FD7A5E"/>
              </a:buClr>
              <a:buSzPts val="900"/>
              <a:buNone/>
              <a:defRPr sz="900">
                <a:solidFill>
                  <a:srgbClr val="FD7A5E"/>
                </a:solidFill>
              </a:defRPr>
            </a:lvl9pPr>
          </a:lstStyle>
          <a:p/>
        </p:txBody>
      </p:sp>
      <p:sp>
        <p:nvSpPr>
          <p:cNvPr id="51" name="Google Shape;51;p5"/>
          <p:cNvSpPr txBox="1"/>
          <p:nvPr>
            <p:ph idx="5" type="subTitle"/>
          </p:nvPr>
        </p:nvSpPr>
        <p:spPr>
          <a:xfrm>
            <a:off x="1989694" y="714713"/>
            <a:ext cx="1426500" cy="611400"/>
          </a:xfrm>
          <a:prstGeom prst="rect">
            <a:avLst/>
          </a:prstGeom>
        </p:spPr>
        <p:txBody>
          <a:bodyPr anchorCtr="0" anchor="b" bIns="34275" lIns="68575" spcFirstLastPara="1" rIns="68575" wrap="square" tIns="34275">
            <a:noAutofit/>
          </a:bodyPr>
          <a:lstStyle>
            <a:lvl1pPr lvl="0" rtl="0" algn="ctr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Clr>
                <a:srgbClr val="FD7A5E"/>
              </a:buClr>
              <a:buSzPts val="1800"/>
              <a:buFont typeface="Saira ExtraCondensed Medium"/>
              <a:buNone/>
              <a:defRPr sz="1800">
                <a:solidFill>
                  <a:srgbClr val="FD7A5E"/>
                </a:solidFill>
                <a:latin typeface="Saira ExtraCondensed Medium"/>
                <a:ea typeface="Saira ExtraCondensed Medium"/>
                <a:cs typeface="Saira ExtraCondensed Medium"/>
                <a:sym typeface="Saira ExtraCondensed Medium"/>
              </a:defRPr>
            </a:lvl1pPr>
            <a:lvl2pPr lvl="1" rtl="0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rgbClr val="FD7A5E"/>
              </a:buClr>
              <a:buSzPts val="1800"/>
              <a:buFont typeface="Saira ExtraCondensed Medium"/>
              <a:buNone/>
              <a:defRPr sz="1800">
                <a:solidFill>
                  <a:srgbClr val="FD7A5E"/>
                </a:solidFill>
                <a:latin typeface="Saira ExtraCondensed Medium"/>
                <a:ea typeface="Saira ExtraCondensed Medium"/>
                <a:cs typeface="Saira ExtraCondensed Medium"/>
                <a:sym typeface="Saira ExtraCondensed Medium"/>
              </a:defRPr>
            </a:lvl2pPr>
            <a:lvl3pPr lvl="2" rtl="0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rgbClr val="FD7A5E"/>
              </a:buClr>
              <a:buSzPts val="1800"/>
              <a:buFont typeface="Saira ExtraCondensed Medium"/>
              <a:buNone/>
              <a:defRPr sz="1800">
                <a:solidFill>
                  <a:srgbClr val="FD7A5E"/>
                </a:solidFill>
                <a:latin typeface="Saira ExtraCondensed Medium"/>
                <a:ea typeface="Saira ExtraCondensed Medium"/>
                <a:cs typeface="Saira ExtraCondensed Medium"/>
                <a:sym typeface="Saira ExtraCondensed Medium"/>
              </a:defRPr>
            </a:lvl3pPr>
            <a:lvl4pPr lvl="3" rtl="0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rgbClr val="FD7A5E"/>
              </a:buClr>
              <a:buSzPts val="1800"/>
              <a:buFont typeface="Saira ExtraCondensed Medium"/>
              <a:buNone/>
              <a:defRPr sz="1800">
                <a:solidFill>
                  <a:srgbClr val="FD7A5E"/>
                </a:solidFill>
                <a:latin typeface="Saira ExtraCondensed Medium"/>
                <a:ea typeface="Saira ExtraCondensed Medium"/>
                <a:cs typeface="Saira ExtraCondensed Medium"/>
                <a:sym typeface="Saira ExtraCondensed Medium"/>
              </a:defRPr>
            </a:lvl4pPr>
            <a:lvl5pPr lvl="4" rtl="0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rgbClr val="FD7A5E"/>
              </a:buClr>
              <a:buSzPts val="1800"/>
              <a:buFont typeface="Saira ExtraCondensed Medium"/>
              <a:buNone/>
              <a:defRPr sz="1800">
                <a:solidFill>
                  <a:srgbClr val="FD7A5E"/>
                </a:solidFill>
                <a:latin typeface="Saira ExtraCondensed Medium"/>
                <a:ea typeface="Saira ExtraCondensed Medium"/>
                <a:cs typeface="Saira ExtraCondensed Medium"/>
                <a:sym typeface="Saira ExtraCondensed Medium"/>
              </a:defRPr>
            </a:lvl5pPr>
            <a:lvl6pPr lvl="5" rtl="0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rgbClr val="FD7A5E"/>
              </a:buClr>
              <a:buSzPts val="1800"/>
              <a:buFont typeface="Saira ExtraCondensed Medium"/>
              <a:buNone/>
              <a:defRPr sz="1800">
                <a:solidFill>
                  <a:srgbClr val="FD7A5E"/>
                </a:solidFill>
                <a:latin typeface="Saira ExtraCondensed Medium"/>
                <a:ea typeface="Saira ExtraCondensed Medium"/>
                <a:cs typeface="Saira ExtraCondensed Medium"/>
                <a:sym typeface="Saira ExtraCondensed Medium"/>
              </a:defRPr>
            </a:lvl6pPr>
            <a:lvl7pPr lvl="6" rtl="0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rgbClr val="FD7A5E"/>
              </a:buClr>
              <a:buSzPts val="1800"/>
              <a:buFont typeface="Saira ExtraCondensed Medium"/>
              <a:buNone/>
              <a:defRPr sz="1800">
                <a:solidFill>
                  <a:srgbClr val="FD7A5E"/>
                </a:solidFill>
                <a:latin typeface="Saira ExtraCondensed Medium"/>
                <a:ea typeface="Saira ExtraCondensed Medium"/>
                <a:cs typeface="Saira ExtraCondensed Medium"/>
                <a:sym typeface="Saira ExtraCondensed Medium"/>
              </a:defRPr>
            </a:lvl7pPr>
            <a:lvl8pPr lvl="7" rtl="0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rgbClr val="FD7A5E"/>
              </a:buClr>
              <a:buSzPts val="1800"/>
              <a:buFont typeface="Saira ExtraCondensed Medium"/>
              <a:buNone/>
              <a:defRPr sz="1800">
                <a:solidFill>
                  <a:srgbClr val="FD7A5E"/>
                </a:solidFill>
                <a:latin typeface="Saira ExtraCondensed Medium"/>
                <a:ea typeface="Saira ExtraCondensed Medium"/>
                <a:cs typeface="Saira ExtraCondensed Medium"/>
                <a:sym typeface="Saira ExtraCondensed Medium"/>
              </a:defRPr>
            </a:lvl8pPr>
            <a:lvl9pPr lvl="8" rtl="0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rgbClr val="FD7A5E"/>
              </a:buClr>
              <a:buSzPts val="1800"/>
              <a:buFont typeface="Saira ExtraCondensed Medium"/>
              <a:buNone/>
              <a:defRPr sz="1800">
                <a:solidFill>
                  <a:srgbClr val="FD7A5E"/>
                </a:solidFill>
                <a:latin typeface="Saira ExtraCondensed Medium"/>
                <a:ea typeface="Saira ExtraCondensed Medium"/>
                <a:cs typeface="Saira ExtraCondensed Medium"/>
                <a:sym typeface="Saira ExtraCondensed Medium"/>
              </a:defRPr>
            </a:lvl9pPr>
          </a:lstStyle>
          <a:p/>
        </p:txBody>
      </p:sp>
      <p:sp>
        <p:nvSpPr>
          <p:cNvPr id="52" name="Google Shape;52;p5"/>
          <p:cNvSpPr txBox="1"/>
          <p:nvPr>
            <p:ph idx="6" type="subTitle"/>
          </p:nvPr>
        </p:nvSpPr>
        <p:spPr>
          <a:xfrm>
            <a:off x="3858750" y="714713"/>
            <a:ext cx="1426500" cy="611400"/>
          </a:xfrm>
          <a:prstGeom prst="rect">
            <a:avLst/>
          </a:prstGeom>
        </p:spPr>
        <p:txBody>
          <a:bodyPr anchorCtr="0" anchor="b" bIns="34275" lIns="68575" spcFirstLastPara="1" rIns="68575" wrap="square" tIns="34275">
            <a:noAutofit/>
          </a:bodyPr>
          <a:lstStyle>
            <a:lvl1pPr lvl="0" rtl="0" algn="ctr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Clr>
                <a:srgbClr val="FD7A5E"/>
              </a:buClr>
              <a:buSzPts val="1800"/>
              <a:buFont typeface="Saira ExtraCondensed Medium"/>
              <a:buNone/>
              <a:defRPr sz="1800">
                <a:solidFill>
                  <a:srgbClr val="FD7A5E"/>
                </a:solidFill>
                <a:latin typeface="Saira ExtraCondensed Medium"/>
                <a:ea typeface="Saira ExtraCondensed Medium"/>
                <a:cs typeface="Saira ExtraCondensed Medium"/>
                <a:sym typeface="Saira ExtraCondensed Medium"/>
              </a:defRPr>
            </a:lvl1pPr>
            <a:lvl2pPr lvl="1" rtl="0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rgbClr val="FD7A5E"/>
              </a:buClr>
              <a:buSzPts val="1800"/>
              <a:buFont typeface="Saira ExtraCondensed Medium"/>
              <a:buNone/>
              <a:defRPr sz="1800">
                <a:solidFill>
                  <a:srgbClr val="FD7A5E"/>
                </a:solidFill>
                <a:latin typeface="Saira ExtraCondensed Medium"/>
                <a:ea typeface="Saira ExtraCondensed Medium"/>
                <a:cs typeface="Saira ExtraCondensed Medium"/>
                <a:sym typeface="Saira ExtraCondensed Medium"/>
              </a:defRPr>
            </a:lvl2pPr>
            <a:lvl3pPr lvl="2" rtl="0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rgbClr val="FD7A5E"/>
              </a:buClr>
              <a:buSzPts val="1800"/>
              <a:buFont typeface="Saira ExtraCondensed Medium"/>
              <a:buNone/>
              <a:defRPr sz="1800">
                <a:solidFill>
                  <a:srgbClr val="FD7A5E"/>
                </a:solidFill>
                <a:latin typeface="Saira ExtraCondensed Medium"/>
                <a:ea typeface="Saira ExtraCondensed Medium"/>
                <a:cs typeface="Saira ExtraCondensed Medium"/>
                <a:sym typeface="Saira ExtraCondensed Medium"/>
              </a:defRPr>
            </a:lvl3pPr>
            <a:lvl4pPr lvl="3" rtl="0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rgbClr val="FD7A5E"/>
              </a:buClr>
              <a:buSzPts val="1800"/>
              <a:buFont typeface="Saira ExtraCondensed Medium"/>
              <a:buNone/>
              <a:defRPr sz="1800">
                <a:solidFill>
                  <a:srgbClr val="FD7A5E"/>
                </a:solidFill>
                <a:latin typeface="Saira ExtraCondensed Medium"/>
                <a:ea typeface="Saira ExtraCondensed Medium"/>
                <a:cs typeface="Saira ExtraCondensed Medium"/>
                <a:sym typeface="Saira ExtraCondensed Medium"/>
              </a:defRPr>
            </a:lvl4pPr>
            <a:lvl5pPr lvl="4" rtl="0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rgbClr val="FD7A5E"/>
              </a:buClr>
              <a:buSzPts val="1800"/>
              <a:buFont typeface="Saira ExtraCondensed Medium"/>
              <a:buNone/>
              <a:defRPr sz="1800">
                <a:solidFill>
                  <a:srgbClr val="FD7A5E"/>
                </a:solidFill>
                <a:latin typeface="Saira ExtraCondensed Medium"/>
                <a:ea typeface="Saira ExtraCondensed Medium"/>
                <a:cs typeface="Saira ExtraCondensed Medium"/>
                <a:sym typeface="Saira ExtraCondensed Medium"/>
              </a:defRPr>
            </a:lvl5pPr>
            <a:lvl6pPr lvl="5" rtl="0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rgbClr val="FD7A5E"/>
              </a:buClr>
              <a:buSzPts val="1800"/>
              <a:buFont typeface="Saira ExtraCondensed Medium"/>
              <a:buNone/>
              <a:defRPr sz="1800">
                <a:solidFill>
                  <a:srgbClr val="FD7A5E"/>
                </a:solidFill>
                <a:latin typeface="Saira ExtraCondensed Medium"/>
                <a:ea typeface="Saira ExtraCondensed Medium"/>
                <a:cs typeface="Saira ExtraCondensed Medium"/>
                <a:sym typeface="Saira ExtraCondensed Medium"/>
              </a:defRPr>
            </a:lvl6pPr>
            <a:lvl7pPr lvl="6" rtl="0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rgbClr val="FD7A5E"/>
              </a:buClr>
              <a:buSzPts val="1800"/>
              <a:buFont typeface="Saira ExtraCondensed Medium"/>
              <a:buNone/>
              <a:defRPr sz="1800">
                <a:solidFill>
                  <a:srgbClr val="FD7A5E"/>
                </a:solidFill>
                <a:latin typeface="Saira ExtraCondensed Medium"/>
                <a:ea typeface="Saira ExtraCondensed Medium"/>
                <a:cs typeface="Saira ExtraCondensed Medium"/>
                <a:sym typeface="Saira ExtraCondensed Medium"/>
              </a:defRPr>
            </a:lvl7pPr>
            <a:lvl8pPr lvl="7" rtl="0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rgbClr val="FD7A5E"/>
              </a:buClr>
              <a:buSzPts val="1800"/>
              <a:buFont typeface="Saira ExtraCondensed Medium"/>
              <a:buNone/>
              <a:defRPr sz="1800">
                <a:solidFill>
                  <a:srgbClr val="FD7A5E"/>
                </a:solidFill>
                <a:latin typeface="Saira ExtraCondensed Medium"/>
                <a:ea typeface="Saira ExtraCondensed Medium"/>
                <a:cs typeface="Saira ExtraCondensed Medium"/>
                <a:sym typeface="Saira ExtraCondensed Medium"/>
              </a:defRPr>
            </a:lvl8pPr>
            <a:lvl9pPr lvl="8" rtl="0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rgbClr val="FD7A5E"/>
              </a:buClr>
              <a:buSzPts val="1800"/>
              <a:buFont typeface="Saira ExtraCondensed Medium"/>
              <a:buNone/>
              <a:defRPr sz="1800">
                <a:solidFill>
                  <a:srgbClr val="FD7A5E"/>
                </a:solidFill>
                <a:latin typeface="Saira ExtraCondensed Medium"/>
                <a:ea typeface="Saira ExtraCondensed Medium"/>
                <a:cs typeface="Saira ExtraCondensed Medium"/>
                <a:sym typeface="Saira ExtraCondensed Medium"/>
              </a:defRPr>
            </a:lvl9pPr>
          </a:lstStyle>
          <a:p/>
        </p:txBody>
      </p:sp>
      <p:sp>
        <p:nvSpPr>
          <p:cNvPr id="53" name="Google Shape;53;p5"/>
          <p:cNvSpPr txBox="1"/>
          <p:nvPr>
            <p:ph idx="7" type="subTitle"/>
          </p:nvPr>
        </p:nvSpPr>
        <p:spPr>
          <a:xfrm>
            <a:off x="5727806" y="714713"/>
            <a:ext cx="1426500" cy="611400"/>
          </a:xfrm>
          <a:prstGeom prst="rect">
            <a:avLst/>
          </a:prstGeom>
        </p:spPr>
        <p:txBody>
          <a:bodyPr anchorCtr="0" anchor="b" bIns="34275" lIns="68575" spcFirstLastPara="1" rIns="68575" wrap="square" tIns="34275">
            <a:noAutofit/>
          </a:bodyPr>
          <a:lstStyle>
            <a:lvl1pPr lvl="0" rtl="0" algn="ctr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Clr>
                <a:srgbClr val="FD7A5E"/>
              </a:buClr>
              <a:buSzPts val="1800"/>
              <a:buFont typeface="Saira ExtraCondensed Medium"/>
              <a:buNone/>
              <a:defRPr sz="1800">
                <a:solidFill>
                  <a:srgbClr val="FD7A5E"/>
                </a:solidFill>
                <a:latin typeface="Saira ExtraCondensed Medium"/>
                <a:ea typeface="Saira ExtraCondensed Medium"/>
                <a:cs typeface="Saira ExtraCondensed Medium"/>
                <a:sym typeface="Saira ExtraCondensed Medium"/>
              </a:defRPr>
            </a:lvl1pPr>
            <a:lvl2pPr lvl="1" rtl="0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rgbClr val="FD7A5E"/>
              </a:buClr>
              <a:buSzPts val="1800"/>
              <a:buFont typeface="Saira ExtraCondensed Medium"/>
              <a:buNone/>
              <a:defRPr sz="1800">
                <a:solidFill>
                  <a:srgbClr val="FD7A5E"/>
                </a:solidFill>
                <a:latin typeface="Saira ExtraCondensed Medium"/>
                <a:ea typeface="Saira ExtraCondensed Medium"/>
                <a:cs typeface="Saira ExtraCondensed Medium"/>
                <a:sym typeface="Saira ExtraCondensed Medium"/>
              </a:defRPr>
            </a:lvl2pPr>
            <a:lvl3pPr lvl="2" rtl="0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rgbClr val="FD7A5E"/>
              </a:buClr>
              <a:buSzPts val="1800"/>
              <a:buFont typeface="Saira ExtraCondensed Medium"/>
              <a:buNone/>
              <a:defRPr sz="1800">
                <a:solidFill>
                  <a:srgbClr val="FD7A5E"/>
                </a:solidFill>
                <a:latin typeface="Saira ExtraCondensed Medium"/>
                <a:ea typeface="Saira ExtraCondensed Medium"/>
                <a:cs typeface="Saira ExtraCondensed Medium"/>
                <a:sym typeface="Saira ExtraCondensed Medium"/>
              </a:defRPr>
            </a:lvl3pPr>
            <a:lvl4pPr lvl="3" rtl="0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rgbClr val="FD7A5E"/>
              </a:buClr>
              <a:buSzPts val="1800"/>
              <a:buFont typeface="Saira ExtraCondensed Medium"/>
              <a:buNone/>
              <a:defRPr sz="1800">
                <a:solidFill>
                  <a:srgbClr val="FD7A5E"/>
                </a:solidFill>
                <a:latin typeface="Saira ExtraCondensed Medium"/>
                <a:ea typeface="Saira ExtraCondensed Medium"/>
                <a:cs typeface="Saira ExtraCondensed Medium"/>
                <a:sym typeface="Saira ExtraCondensed Medium"/>
              </a:defRPr>
            </a:lvl4pPr>
            <a:lvl5pPr lvl="4" rtl="0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rgbClr val="FD7A5E"/>
              </a:buClr>
              <a:buSzPts val="1800"/>
              <a:buFont typeface="Saira ExtraCondensed Medium"/>
              <a:buNone/>
              <a:defRPr sz="1800">
                <a:solidFill>
                  <a:srgbClr val="FD7A5E"/>
                </a:solidFill>
                <a:latin typeface="Saira ExtraCondensed Medium"/>
                <a:ea typeface="Saira ExtraCondensed Medium"/>
                <a:cs typeface="Saira ExtraCondensed Medium"/>
                <a:sym typeface="Saira ExtraCondensed Medium"/>
              </a:defRPr>
            </a:lvl5pPr>
            <a:lvl6pPr lvl="5" rtl="0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rgbClr val="FD7A5E"/>
              </a:buClr>
              <a:buSzPts val="1800"/>
              <a:buFont typeface="Saira ExtraCondensed Medium"/>
              <a:buNone/>
              <a:defRPr sz="1800">
                <a:solidFill>
                  <a:srgbClr val="FD7A5E"/>
                </a:solidFill>
                <a:latin typeface="Saira ExtraCondensed Medium"/>
                <a:ea typeface="Saira ExtraCondensed Medium"/>
                <a:cs typeface="Saira ExtraCondensed Medium"/>
                <a:sym typeface="Saira ExtraCondensed Medium"/>
              </a:defRPr>
            </a:lvl6pPr>
            <a:lvl7pPr lvl="6" rtl="0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rgbClr val="FD7A5E"/>
              </a:buClr>
              <a:buSzPts val="1800"/>
              <a:buFont typeface="Saira ExtraCondensed Medium"/>
              <a:buNone/>
              <a:defRPr sz="1800">
                <a:solidFill>
                  <a:srgbClr val="FD7A5E"/>
                </a:solidFill>
                <a:latin typeface="Saira ExtraCondensed Medium"/>
                <a:ea typeface="Saira ExtraCondensed Medium"/>
                <a:cs typeface="Saira ExtraCondensed Medium"/>
                <a:sym typeface="Saira ExtraCondensed Medium"/>
              </a:defRPr>
            </a:lvl7pPr>
            <a:lvl8pPr lvl="7" rtl="0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rgbClr val="FD7A5E"/>
              </a:buClr>
              <a:buSzPts val="1800"/>
              <a:buFont typeface="Saira ExtraCondensed Medium"/>
              <a:buNone/>
              <a:defRPr sz="1800">
                <a:solidFill>
                  <a:srgbClr val="FD7A5E"/>
                </a:solidFill>
                <a:latin typeface="Saira ExtraCondensed Medium"/>
                <a:ea typeface="Saira ExtraCondensed Medium"/>
                <a:cs typeface="Saira ExtraCondensed Medium"/>
                <a:sym typeface="Saira ExtraCondensed Medium"/>
              </a:defRPr>
            </a:lvl8pPr>
            <a:lvl9pPr lvl="8" rtl="0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rgbClr val="FD7A5E"/>
              </a:buClr>
              <a:buSzPts val="1800"/>
              <a:buFont typeface="Saira ExtraCondensed Medium"/>
              <a:buNone/>
              <a:defRPr sz="1800">
                <a:solidFill>
                  <a:srgbClr val="FD7A5E"/>
                </a:solidFill>
                <a:latin typeface="Saira ExtraCondensed Medium"/>
                <a:ea typeface="Saira ExtraCondensed Medium"/>
                <a:cs typeface="Saira ExtraCondensed Medium"/>
                <a:sym typeface="Saira ExtraCondensed Medium"/>
              </a:defRPr>
            </a:lvl9pPr>
          </a:lstStyle>
          <a:p/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THREE COLUMNS DESIGN 2">
  <p:cSld name="1_Título y objetos_3">
    <p:spTree>
      <p:nvGrpSpPr>
        <p:cNvPr id="54" name="Shape 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" name="Google Shape;55;p6"/>
          <p:cNvSpPr/>
          <p:nvPr/>
        </p:nvSpPr>
        <p:spPr>
          <a:xfrm>
            <a:off x="1" y="-7027"/>
            <a:ext cx="9144000" cy="5143500"/>
          </a:xfrm>
          <a:prstGeom prst="rect">
            <a:avLst/>
          </a:prstGeom>
          <a:solidFill>
            <a:srgbClr val="6E487D">
              <a:alpha val="80380"/>
            </a:srgbClr>
          </a:solidFill>
          <a:ln>
            <a:noFill/>
          </a:ln>
        </p:spPr>
        <p:txBody>
          <a:bodyPr anchorCtr="0" anchor="ctr" bIns="34275" lIns="68575" spcFirstLastPara="1" rIns="68575" wrap="square" tIns="34275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4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56" name="Google Shape;56;p6"/>
          <p:cNvSpPr/>
          <p:nvPr/>
        </p:nvSpPr>
        <p:spPr>
          <a:xfrm flipH="1">
            <a:off x="0" y="650512"/>
            <a:ext cx="9144000" cy="3903300"/>
          </a:xfrm>
          <a:prstGeom prst="rect">
            <a:avLst/>
          </a:prstGeom>
          <a:solidFill>
            <a:srgbClr val="FD7A5E"/>
          </a:solidFill>
          <a:ln>
            <a:noFill/>
          </a:ln>
        </p:spPr>
        <p:txBody>
          <a:bodyPr anchorCtr="0" anchor="ctr" bIns="68575" lIns="68575" spcFirstLastPara="1" rIns="68575" wrap="square" tIns="68575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100">
              <a:solidFill>
                <a:srgbClr val="FD7A5E"/>
              </a:solidFill>
            </a:endParaRPr>
          </a:p>
        </p:txBody>
      </p:sp>
      <p:sp>
        <p:nvSpPr>
          <p:cNvPr id="57" name="Google Shape;57;p6"/>
          <p:cNvSpPr/>
          <p:nvPr/>
        </p:nvSpPr>
        <p:spPr>
          <a:xfrm rot="5400000">
            <a:off x="954158" y="3965276"/>
            <a:ext cx="224100" cy="2132400"/>
          </a:xfrm>
          <a:prstGeom prst="rect">
            <a:avLst/>
          </a:prstGeom>
          <a:solidFill>
            <a:srgbClr val="6E487D"/>
          </a:solidFill>
          <a:ln>
            <a:noFill/>
          </a:ln>
        </p:spPr>
        <p:txBody>
          <a:bodyPr anchorCtr="0" anchor="ctr" bIns="34275" lIns="68575" spcFirstLastPara="1" rIns="68575" wrap="square" tIns="34275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400" u="none" cap="none" strike="noStrike">
              <a:solidFill>
                <a:srgbClr val="000D5B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58" name="Google Shape;58;p6"/>
          <p:cNvSpPr/>
          <p:nvPr/>
        </p:nvSpPr>
        <p:spPr>
          <a:xfrm rot="5400000">
            <a:off x="43894" y="-43951"/>
            <a:ext cx="224100" cy="312000"/>
          </a:xfrm>
          <a:prstGeom prst="rect">
            <a:avLst/>
          </a:prstGeom>
          <a:solidFill>
            <a:srgbClr val="6E487D"/>
          </a:solidFill>
          <a:ln>
            <a:noFill/>
          </a:ln>
        </p:spPr>
        <p:txBody>
          <a:bodyPr anchorCtr="0" anchor="ctr" bIns="34275" lIns="68575" spcFirstLastPara="1" rIns="68575" wrap="square" tIns="34275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400" u="none" cap="none" strike="noStrike">
              <a:solidFill>
                <a:srgbClr val="000D5B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59" name="Google Shape;59;p6"/>
          <p:cNvSpPr txBox="1"/>
          <p:nvPr>
            <p:ph type="ctrTitle"/>
          </p:nvPr>
        </p:nvSpPr>
        <p:spPr>
          <a:xfrm flipH="1" rot="-5400000">
            <a:off x="1023934" y="2977369"/>
            <a:ext cx="1584600" cy="461100"/>
          </a:xfrm>
          <a:prstGeom prst="rect">
            <a:avLst/>
          </a:prstGeom>
          <a:noFill/>
          <a:ln>
            <a:noFill/>
          </a:ln>
        </p:spPr>
        <p:txBody>
          <a:bodyPr anchorCtr="0" anchor="b" bIns="34275" lIns="68575" spcFirstLastPara="1" rIns="68575" wrap="square" tIns="34275">
            <a:noAutofit/>
          </a:bodyPr>
          <a:lstStyle>
            <a:lvl1pPr lvl="0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6E487D"/>
              </a:buClr>
              <a:buSzPts val="2300"/>
              <a:buNone/>
              <a:defRPr sz="2300">
                <a:solidFill>
                  <a:srgbClr val="6E487D"/>
                </a:solidFill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Clr>
                <a:srgbClr val="6E487D"/>
              </a:buClr>
              <a:buSzPts val="2300"/>
              <a:buNone/>
              <a:defRPr sz="2300">
                <a:solidFill>
                  <a:srgbClr val="6E487D"/>
                </a:solidFill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Clr>
                <a:srgbClr val="6E487D"/>
              </a:buClr>
              <a:buSzPts val="2300"/>
              <a:buNone/>
              <a:defRPr sz="2300">
                <a:solidFill>
                  <a:srgbClr val="6E487D"/>
                </a:solidFill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Clr>
                <a:srgbClr val="6E487D"/>
              </a:buClr>
              <a:buSzPts val="2300"/>
              <a:buNone/>
              <a:defRPr sz="2300">
                <a:solidFill>
                  <a:srgbClr val="6E487D"/>
                </a:solidFill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Clr>
                <a:srgbClr val="6E487D"/>
              </a:buClr>
              <a:buSzPts val="2300"/>
              <a:buNone/>
              <a:defRPr sz="2300">
                <a:solidFill>
                  <a:srgbClr val="6E487D"/>
                </a:solidFill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Clr>
                <a:srgbClr val="6E487D"/>
              </a:buClr>
              <a:buSzPts val="2300"/>
              <a:buNone/>
              <a:defRPr sz="2300">
                <a:solidFill>
                  <a:srgbClr val="6E487D"/>
                </a:solidFill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Clr>
                <a:srgbClr val="6E487D"/>
              </a:buClr>
              <a:buSzPts val="2300"/>
              <a:buNone/>
              <a:defRPr sz="2300">
                <a:solidFill>
                  <a:srgbClr val="6E487D"/>
                </a:solidFill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Clr>
                <a:srgbClr val="6E487D"/>
              </a:buClr>
              <a:buSzPts val="2300"/>
              <a:buNone/>
              <a:defRPr sz="2300">
                <a:solidFill>
                  <a:srgbClr val="6E487D"/>
                </a:solidFill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Clr>
                <a:srgbClr val="6E487D"/>
              </a:buClr>
              <a:buSzPts val="2300"/>
              <a:buNone/>
              <a:defRPr sz="2300">
                <a:solidFill>
                  <a:srgbClr val="6E487D"/>
                </a:solidFill>
              </a:defRPr>
            </a:lvl9pPr>
          </a:lstStyle>
          <a:p/>
        </p:txBody>
      </p:sp>
      <p:sp>
        <p:nvSpPr>
          <p:cNvPr id="60" name="Google Shape;60;p6"/>
          <p:cNvSpPr txBox="1"/>
          <p:nvPr>
            <p:ph idx="1" type="subTitle"/>
          </p:nvPr>
        </p:nvSpPr>
        <p:spPr>
          <a:xfrm flipH="1">
            <a:off x="2170283" y="3619814"/>
            <a:ext cx="978600" cy="380400"/>
          </a:xfrm>
          <a:prstGeom prst="rect">
            <a:avLst/>
          </a:prstGeom>
          <a:noFill/>
          <a:ln>
            <a:noFill/>
          </a:ln>
        </p:spPr>
        <p:txBody>
          <a:bodyPr anchorCtr="0" anchor="b" bIns="34275" lIns="68575" spcFirstLastPara="1" rIns="68575" wrap="square" tIns="34275">
            <a:noAutofit/>
          </a:bodyPr>
          <a:lstStyle>
            <a:lvl1pPr lvl="0" rtl="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SzPts val="900"/>
              <a:buNone/>
              <a:defRPr sz="900">
                <a:latin typeface="Zilla Slab Light"/>
                <a:ea typeface="Zilla Slab Light"/>
                <a:cs typeface="Zilla Slab Light"/>
                <a:sym typeface="Zilla Slab Light"/>
              </a:defRPr>
            </a:lvl1pPr>
            <a:lvl2pPr lvl="1" rtl="0" algn="ctr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rgbClr val="000D5B"/>
              </a:buClr>
              <a:buSzPts val="1500"/>
              <a:buNone/>
              <a:defRPr sz="1500">
                <a:solidFill>
                  <a:srgbClr val="000D5B"/>
                </a:solidFill>
              </a:defRPr>
            </a:lvl2pPr>
            <a:lvl3pPr lvl="2" rtl="0" algn="ctr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rgbClr val="000D5B"/>
              </a:buClr>
              <a:buSzPts val="1400"/>
              <a:buNone/>
              <a:defRPr sz="1400">
                <a:solidFill>
                  <a:srgbClr val="000D5B"/>
                </a:solidFill>
              </a:defRPr>
            </a:lvl3pPr>
            <a:lvl4pPr lvl="3" rtl="0" algn="ctr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rgbClr val="000D5B"/>
              </a:buClr>
              <a:buSzPts val="1200"/>
              <a:buNone/>
              <a:defRPr sz="1200">
                <a:solidFill>
                  <a:srgbClr val="000D5B"/>
                </a:solidFill>
              </a:defRPr>
            </a:lvl4pPr>
            <a:lvl5pPr lvl="4" rtl="0" algn="ctr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rgbClr val="000D5B"/>
              </a:buClr>
              <a:buSzPts val="1200"/>
              <a:buNone/>
              <a:defRPr sz="1200">
                <a:solidFill>
                  <a:srgbClr val="000D5B"/>
                </a:solidFill>
              </a:defRPr>
            </a:lvl5pPr>
            <a:lvl6pPr lvl="5" rtl="0" algn="ctr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rgbClr val="000D5B"/>
              </a:buClr>
              <a:buSzPts val="1200"/>
              <a:buNone/>
              <a:defRPr sz="1200">
                <a:solidFill>
                  <a:srgbClr val="000D5B"/>
                </a:solidFill>
              </a:defRPr>
            </a:lvl6pPr>
            <a:lvl7pPr lvl="6" rtl="0" algn="ctr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rgbClr val="000D5B"/>
              </a:buClr>
              <a:buSzPts val="1200"/>
              <a:buNone/>
              <a:defRPr sz="1200">
                <a:solidFill>
                  <a:srgbClr val="000D5B"/>
                </a:solidFill>
              </a:defRPr>
            </a:lvl7pPr>
            <a:lvl8pPr lvl="7" rtl="0" algn="ctr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rgbClr val="000D5B"/>
              </a:buClr>
              <a:buSzPts val="1200"/>
              <a:buNone/>
              <a:defRPr sz="1200">
                <a:solidFill>
                  <a:srgbClr val="000D5B"/>
                </a:solidFill>
              </a:defRPr>
            </a:lvl8pPr>
            <a:lvl9pPr lvl="8" rtl="0" algn="ctr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rgbClr val="000D5B"/>
              </a:buClr>
              <a:buSzPts val="1200"/>
              <a:buNone/>
              <a:defRPr sz="1200">
                <a:solidFill>
                  <a:srgbClr val="000D5B"/>
                </a:solidFill>
              </a:defRPr>
            </a:lvl9pPr>
          </a:lstStyle>
          <a:p/>
        </p:txBody>
      </p:sp>
      <p:sp>
        <p:nvSpPr>
          <p:cNvPr id="61" name="Google Shape;61;p6"/>
          <p:cNvSpPr txBox="1"/>
          <p:nvPr>
            <p:ph idx="2" type="subTitle"/>
          </p:nvPr>
        </p:nvSpPr>
        <p:spPr>
          <a:xfrm flipH="1">
            <a:off x="4660660" y="3619814"/>
            <a:ext cx="978600" cy="380400"/>
          </a:xfrm>
          <a:prstGeom prst="rect">
            <a:avLst/>
          </a:prstGeom>
          <a:noFill/>
          <a:ln>
            <a:noFill/>
          </a:ln>
        </p:spPr>
        <p:txBody>
          <a:bodyPr anchorCtr="0" anchor="b" bIns="34275" lIns="68575" spcFirstLastPara="1" rIns="68575" wrap="square" tIns="34275">
            <a:noAutofit/>
          </a:bodyPr>
          <a:lstStyle>
            <a:lvl1pPr lvl="0" rtl="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SzPts val="900"/>
              <a:buNone/>
              <a:defRPr sz="900">
                <a:latin typeface="Zilla Slab Light"/>
                <a:ea typeface="Zilla Slab Light"/>
                <a:cs typeface="Zilla Slab Light"/>
                <a:sym typeface="Zilla Slab Light"/>
              </a:defRPr>
            </a:lvl1pPr>
            <a:lvl2pPr lvl="1" rtl="0" algn="ctr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rgbClr val="000D5B"/>
              </a:buClr>
              <a:buSzPts val="1500"/>
              <a:buNone/>
              <a:defRPr sz="1500">
                <a:solidFill>
                  <a:srgbClr val="000D5B"/>
                </a:solidFill>
              </a:defRPr>
            </a:lvl2pPr>
            <a:lvl3pPr lvl="2" rtl="0" algn="ctr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rgbClr val="000D5B"/>
              </a:buClr>
              <a:buSzPts val="1400"/>
              <a:buNone/>
              <a:defRPr sz="1400">
                <a:solidFill>
                  <a:srgbClr val="000D5B"/>
                </a:solidFill>
              </a:defRPr>
            </a:lvl3pPr>
            <a:lvl4pPr lvl="3" rtl="0" algn="ctr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rgbClr val="000D5B"/>
              </a:buClr>
              <a:buSzPts val="1200"/>
              <a:buNone/>
              <a:defRPr sz="1200">
                <a:solidFill>
                  <a:srgbClr val="000D5B"/>
                </a:solidFill>
              </a:defRPr>
            </a:lvl4pPr>
            <a:lvl5pPr lvl="4" rtl="0" algn="ctr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rgbClr val="000D5B"/>
              </a:buClr>
              <a:buSzPts val="1200"/>
              <a:buNone/>
              <a:defRPr sz="1200">
                <a:solidFill>
                  <a:srgbClr val="000D5B"/>
                </a:solidFill>
              </a:defRPr>
            </a:lvl5pPr>
            <a:lvl6pPr lvl="5" rtl="0" algn="ctr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rgbClr val="000D5B"/>
              </a:buClr>
              <a:buSzPts val="1200"/>
              <a:buNone/>
              <a:defRPr sz="1200">
                <a:solidFill>
                  <a:srgbClr val="000D5B"/>
                </a:solidFill>
              </a:defRPr>
            </a:lvl6pPr>
            <a:lvl7pPr lvl="6" rtl="0" algn="ctr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rgbClr val="000D5B"/>
              </a:buClr>
              <a:buSzPts val="1200"/>
              <a:buNone/>
              <a:defRPr sz="1200">
                <a:solidFill>
                  <a:srgbClr val="000D5B"/>
                </a:solidFill>
              </a:defRPr>
            </a:lvl7pPr>
            <a:lvl8pPr lvl="7" rtl="0" algn="ctr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rgbClr val="000D5B"/>
              </a:buClr>
              <a:buSzPts val="1200"/>
              <a:buNone/>
              <a:defRPr sz="1200">
                <a:solidFill>
                  <a:srgbClr val="000D5B"/>
                </a:solidFill>
              </a:defRPr>
            </a:lvl8pPr>
            <a:lvl9pPr lvl="8" rtl="0" algn="ctr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rgbClr val="000D5B"/>
              </a:buClr>
              <a:buSzPts val="1200"/>
              <a:buNone/>
              <a:defRPr sz="1200">
                <a:solidFill>
                  <a:srgbClr val="000D5B"/>
                </a:solidFill>
              </a:defRPr>
            </a:lvl9pPr>
          </a:lstStyle>
          <a:p/>
        </p:txBody>
      </p:sp>
      <p:sp>
        <p:nvSpPr>
          <p:cNvPr id="62" name="Google Shape;62;p6"/>
          <p:cNvSpPr txBox="1"/>
          <p:nvPr>
            <p:ph idx="3" type="subTitle"/>
          </p:nvPr>
        </p:nvSpPr>
        <p:spPr>
          <a:xfrm flipH="1">
            <a:off x="7201931" y="3619814"/>
            <a:ext cx="978600" cy="380400"/>
          </a:xfrm>
          <a:prstGeom prst="rect">
            <a:avLst/>
          </a:prstGeom>
          <a:noFill/>
          <a:ln>
            <a:noFill/>
          </a:ln>
        </p:spPr>
        <p:txBody>
          <a:bodyPr anchorCtr="0" anchor="b" bIns="34275" lIns="68575" spcFirstLastPara="1" rIns="68575" wrap="square" tIns="34275">
            <a:noAutofit/>
          </a:bodyPr>
          <a:lstStyle>
            <a:lvl1pPr lvl="0" rtl="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SzPts val="900"/>
              <a:buNone/>
              <a:defRPr sz="900">
                <a:latin typeface="Zilla Slab Light"/>
                <a:ea typeface="Zilla Slab Light"/>
                <a:cs typeface="Zilla Slab Light"/>
                <a:sym typeface="Zilla Slab Light"/>
              </a:defRPr>
            </a:lvl1pPr>
            <a:lvl2pPr lvl="1" rtl="0" algn="ctr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rgbClr val="000D5B"/>
              </a:buClr>
              <a:buSzPts val="1500"/>
              <a:buNone/>
              <a:defRPr sz="1500">
                <a:solidFill>
                  <a:srgbClr val="000D5B"/>
                </a:solidFill>
              </a:defRPr>
            </a:lvl2pPr>
            <a:lvl3pPr lvl="2" rtl="0" algn="ctr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rgbClr val="000D5B"/>
              </a:buClr>
              <a:buSzPts val="1400"/>
              <a:buNone/>
              <a:defRPr sz="1400">
                <a:solidFill>
                  <a:srgbClr val="000D5B"/>
                </a:solidFill>
              </a:defRPr>
            </a:lvl3pPr>
            <a:lvl4pPr lvl="3" rtl="0" algn="ctr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rgbClr val="000D5B"/>
              </a:buClr>
              <a:buSzPts val="1200"/>
              <a:buNone/>
              <a:defRPr sz="1200">
                <a:solidFill>
                  <a:srgbClr val="000D5B"/>
                </a:solidFill>
              </a:defRPr>
            </a:lvl4pPr>
            <a:lvl5pPr lvl="4" rtl="0" algn="ctr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rgbClr val="000D5B"/>
              </a:buClr>
              <a:buSzPts val="1200"/>
              <a:buNone/>
              <a:defRPr sz="1200">
                <a:solidFill>
                  <a:srgbClr val="000D5B"/>
                </a:solidFill>
              </a:defRPr>
            </a:lvl5pPr>
            <a:lvl6pPr lvl="5" rtl="0" algn="ctr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rgbClr val="000D5B"/>
              </a:buClr>
              <a:buSzPts val="1200"/>
              <a:buNone/>
              <a:defRPr sz="1200">
                <a:solidFill>
                  <a:srgbClr val="000D5B"/>
                </a:solidFill>
              </a:defRPr>
            </a:lvl6pPr>
            <a:lvl7pPr lvl="6" rtl="0" algn="ctr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rgbClr val="000D5B"/>
              </a:buClr>
              <a:buSzPts val="1200"/>
              <a:buNone/>
              <a:defRPr sz="1200">
                <a:solidFill>
                  <a:srgbClr val="000D5B"/>
                </a:solidFill>
              </a:defRPr>
            </a:lvl7pPr>
            <a:lvl8pPr lvl="7" rtl="0" algn="ctr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rgbClr val="000D5B"/>
              </a:buClr>
              <a:buSzPts val="1200"/>
              <a:buNone/>
              <a:defRPr sz="1200">
                <a:solidFill>
                  <a:srgbClr val="000D5B"/>
                </a:solidFill>
              </a:defRPr>
            </a:lvl8pPr>
            <a:lvl9pPr lvl="8" rtl="0" algn="ctr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rgbClr val="000D5B"/>
              </a:buClr>
              <a:buSzPts val="1200"/>
              <a:buNone/>
              <a:defRPr sz="1200">
                <a:solidFill>
                  <a:srgbClr val="000D5B"/>
                </a:solidFill>
              </a:defRPr>
            </a:lvl9pPr>
          </a:lstStyle>
          <a:p/>
        </p:txBody>
      </p:sp>
      <p:sp>
        <p:nvSpPr>
          <p:cNvPr id="63" name="Google Shape;63;p6"/>
          <p:cNvSpPr txBox="1"/>
          <p:nvPr>
            <p:ph idx="4" type="ctrTitle"/>
          </p:nvPr>
        </p:nvSpPr>
        <p:spPr>
          <a:xfrm flipH="1" rot="-5400000">
            <a:off x="3462059" y="2951719"/>
            <a:ext cx="1584600" cy="512400"/>
          </a:xfrm>
          <a:prstGeom prst="rect">
            <a:avLst/>
          </a:prstGeom>
          <a:noFill/>
          <a:ln>
            <a:noFill/>
          </a:ln>
        </p:spPr>
        <p:txBody>
          <a:bodyPr anchorCtr="0" anchor="b" bIns="34275" lIns="68575" spcFirstLastPara="1" rIns="68575" wrap="square" tIns="34275">
            <a:noAutofit/>
          </a:bodyPr>
          <a:lstStyle>
            <a:lvl1pPr lvl="0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6E487D"/>
              </a:buClr>
              <a:buSzPts val="2300"/>
              <a:buNone/>
              <a:defRPr sz="2300">
                <a:solidFill>
                  <a:srgbClr val="6E487D"/>
                </a:solidFill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Clr>
                <a:srgbClr val="6E487D"/>
              </a:buClr>
              <a:buSzPts val="2300"/>
              <a:buFont typeface="Saira ExtraCondensed SemiBold"/>
              <a:buNone/>
              <a:defRPr sz="2300">
                <a:solidFill>
                  <a:srgbClr val="6E487D"/>
                </a:solidFill>
                <a:latin typeface="Saira ExtraCondensed SemiBold"/>
                <a:ea typeface="Saira ExtraCondensed SemiBold"/>
                <a:cs typeface="Saira ExtraCondensed SemiBold"/>
                <a:sym typeface="Saira ExtraCondensed SemiBold"/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Clr>
                <a:srgbClr val="6E487D"/>
              </a:buClr>
              <a:buSzPts val="2300"/>
              <a:buFont typeface="Saira ExtraCondensed SemiBold"/>
              <a:buNone/>
              <a:defRPr sz="2300">
                <a:solidFill>
                  <a:srgbClr val="6E487D"/>
                </a:solidFill>
                <a:latin typeface="Saira ExtraCondensed SemiBold"/>
                <a:ea typeface="Saira ExtraCondensed SemiBold"/>
                <a:cs typeface="Saira ExtraCondensed SemiBold"/>
                <a:sym typeface="Saira ExtraCondensed SemiBold"/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Clr>
                <a:srgbClr val="6E487D"/>
              </a:buClr>
              <a:buSzPts val="2300"/>
              <a:buFont typeface="Saira ExtraCondensed SemiBold"/>
              <a:buNone/>
              <a:defRPr sz="2300">
                <a:solidFill>
                  <a:srgbClr val="6E487D"/>
                </a:solidFill>
                <a:latin typeface="Saira ExtraCondensed SemiBold"/>
                <a:ea typeface="Saira ExtraCondensed SemiBold"/>
                <a:cs typeface="Saira ExtraCondensed SemiBold"/>
                <a:sym typeface="Saira ExtraCondensed SemiBold"/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Clr>
                <a:srgbClr val="6E487D"/>
              </a:buClr>
              <a:buSzPts val="2300"/>
              <a:buFont typeface="Saira ExtraCondensed SemiBold"/>
              <a:buNone/>
              <a:defRPr sz="2300">
                <a:solidFill>
                  <a:srgbClr val="6E487D"/>
                </a:solidFill>
                <a:latin typeface="Saira ExtraCondensed SemiBold"/>
                <a:ea typeface="Saira ExtraCondensed SemiBold"/>
                <a:cs typeface="Saira ExtraCondensed SemiBold"/>
                <a:sym typeface="Saira ExtraCondensed SemiBold"/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Clr>
                <a:srgbClr val="6E487D"/>
              </a:buClr>
              <a:buSzPts val="2300"/>
              <a:buFont typeface="Saira ExtraCondensed SemiBold"/>
              <a:buNone/>
              <a:defRPr sz="2300">
                <a:solidFill>
                  <a:srgbClr val="6E487D"/>
                </a:solidFill>
                <a:latin typeface="Saira ExtraCondensed SemiBold"/>
                <a:ea typeface="Saira ExtraCondensed SemiBold"/>
                <a:cs typeface="Saira ExtraCondensed SemiBold"/>
                <a:sym typeface="Saira ExtraCondensed SemiBold"/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Clr>
                <a:srgbClr val="6E487D"/>
              </a:buClr>
              <a:buSzPts val="2300"/>
              <a:buFont typeface="Saira ExtraCondensed SemiBold"/>
              <a:buNone/>
              <a:defRPr sz="2300">
                <a:solidFill>
                  <a:srgbClr val="6E487D"/>
                </a:solidFill>
                <a:latin typeface="Saira ExtraCondensed SemiBold"/>
                <a:ea typeface="Saira ExtraCondensed SemiBold"/>
                <a:cs typeface="Saira ExtraCondensed SemiBold"/>
                <a:sym typeface="Saira ExtraCondensed SemiBold"/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Clr>
                <a:srgbClr val="6E487D"/>
              </a:buClr>
              <a:buSzPts val="2300"/>
              <a:buFont typeface="Saira ExtraCondensed SemiBold"/>
              <a:buNone/>
              <a:defRPr sz="2300">
                <a:solidFill>
                  <a:srgbClr val="6E487D"/>
                </a:solidFill>
                <a:latin typeface="Saira ExtraCondensed SemiBold"/>
                <a:ea typeface="Saira ExtraCondensed SemiBold"/>
                <a:cs typeface="Saira ExtraCondensed SemiBold"/>
                <a:sym typeface="Saira ExtraCondensed SemiBold"/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Clr>
                <a:srgbClr val="6E487D"/>
              </a:buClr>
              <a:buSzPts val="2300"/>
              <a:buFont typeface="Saira ExtraCondensed SemiBold"/>
              <a:buNone/>
              <a:defRPr sz="2300">
                <a:solidFill>
                  <a:srgbClr val="6E487D"/>
                </a:solidFill>
                <a:latin typeface="Saira ExtraCondensed SemiBold"/>
                <a:ea typeface="Saira ExtraCondensed SemiBold"/>
                <a:cs typeface="Saira ExtraCondensed SemiBold"/>
                <a:sym typeface="Saira ExtraCondensed SemiBold"/>
              </a:defRPr>
            </a:lvl9pPr>
          </a:lstStyle>
          <a:p/>
        </p:txBody>
      </p:sp>
      <p:sp>
        <p:nvSpPr>
          <p:cNvPr id="64" name="Google Shape;64;p6"/>
          <p:cNvSpPr txBox="1"/>
          <p:nvPr>
            <p:ph idx="5" type="ctrTitle"/>
          </p:nvPr>
        </p:nvSpPr>
        <p:spPr>
          <a:xfrm flipH="1" rot="-5400000">
            <a:off x="5964133" y="2908969"/>
            <a:ext cx="1584600" cy="597900"/>
          </a:xfrm>
          <a:prstGeom prst="rect">
            <a:avLst/>
          </a:prstGeom>
          <a:noFill/>
          <a:ln>
            <a:noFill/>
          </a:ln>
        </p:spPr>
        <p:txBody>
          <a:bodyPr anchorCtr="0" anchor="b" bIns="34275" lIns="68575" spcFirstLastPara="1" rIns="68575" wrap="square" tIns="34275">
            <a:noAutofit/>
          </a:bodyPr>
          <a:lstStyle>
            <a:lvl1pPr lvl="0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6E487D"/>
              </a:buClr>
              <a:buSzPts val="2300"/>
              <a:buNone/>
              <a:defRPr sz="2300">
                <a:solidFill>
                  <a:srgbClr val="6E487D"/>
                </a:solidFill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Clr>
                <a:srgbClr val="6E487D"/>
              </a:buClr>
              <a:buSzPts val="2300"/>
              <a:buFont typeface="Saira ExtraCondensed SemiBold"/>
              <a:buNone/>
              <a:defRPr sz="2300">
                <a:solidFill>
                  <a:srgbClr val="6E487D"/>
                </a:solidFill>
                <a:latin typeface="Saira ExtraCondensed SemiBold"/>
                <a:ea typeface="Saira ExtraCondensed SemiBold"/>
                <a:cs typeface="Saira ExtraCondensed SemiBold"/>
                <a:sym typeface="Saira ExtraCondensed SemiBold"/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Clr>
                <a:srgbClr val="6E487D"/>
              </a:buClr>
              <a:buSzPts val="2300"/>
              <a:buFont typeface="Saira ExtraCondensed SemiBold"/>
              <a:buNone/>
              <a:defRPr sz="2300">
                <a:solidFill>
                  <a:srgbClr val="6E487D"/>
                </a:solidFill>
                <a:latin typeface="Saira ExtraCondensed SemiBold"/>
                <a:ea typeface="Saira ExtraCondensed SemiBold"/>
                <a:cs typeface="Saira ExtraCondensed SemiBold"/>
                <a:sym typeface="Saira ExtraCondensed SemiBold"/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Clr>
                <a:srgbClr val="6E487D"/>
              </a:buClr>
              <a:buSzPts val="2300"/>
              <a:buFont typeface="Saira ExtraCondensed SemiBold"/>
              <a:buNone/>
              <a:defRPr sz="2300">
                <a:solidFill>
                  <a:srgbClr val="6E487D"/>
                </a:solidFill>
                <a:latin typeface="Saira ExtraCondensed SemiBold"/>
                <a:ea typeface="Saira ExtraCondensed SemiBold"/>
                <a:cs typeface="Saira ExtraCondensed SemiBold"/>
                <a:sym typeface="Saira ExtraCondensed SemiBold"/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Clr>
                <a:srgbClr val="6E487D"/>
              </a:buClr>
              <a:buSzPts val="2300"/>
              <a:buFont typeface="Saira ExtraCondensed SemiBold"/>
              <a:buNone/>
              <a:defRPr sz="2300">
                <a:solidFill>
                  <a:srgbClr val="6E487D"/>
                </a:solidFill>
                <a:latin typeface="Saira ExtraCondensed SemiBold"/>
                <a:ea typeface="Saira ExtraCondensed SemiBold"/>
                <a:cs typeface="Saira ExtraCondensed SemiBold"/>
                <a:sym typeface="Saira ExtraCondensed SemiBold"/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Clr>
                <a:srgbClr val="6E487D"/>
              </a:buClr>
              <a:buSzPts val="2300"/>
              <a:buFont typeface="Saira ExtraCondensed SemiBold"/>
              <a:buNone/>
              <a:defRPr sz="2300">
                <a:solidFill>
                  <a:srgbClr val="6E487D"/>
                </a:solidFill>
                <a:latin typeface="Saira ExtraCondensed SemiBold"/>
                <a:ea typeface="Saira ExtraCondensed SemiBold"/>
                <a:cs typeface="Saira ExtraCondensed SemiBold"/>
                <a:sym typeface="Saira ExtraCondensed SemiBold"/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Clr>
                <a:srgbClr val="6E487D"/>
              </a:buClr>
              <a:buSzPts val="2300"/>
              <a:buFont typeface="Saira ExtraCondensed SemiBold"/>
              <a:buNone/>
              <a:defRPr sz="2300">
                <a:solidFill>
                  <a:srgbClr val="6E487D"/>
                </a:solidFill>
                <a:latin typeface="Saira ExtraCondensed SemiBold"/>
                <a:ea typeface="Saira ExtraCondensed SemiBold"/>
                <a:cs typeface="Saira ExtraCondensed SemiBold"/>
                <a:sym typeface="Saira ExtraCondensed SemiBold"/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Clr>
                <a:srgbClr val="6E487D"/>
              </a:buClr>
              <a:buSzPts val="2300"/>
              <a:buFont typeface="Saira ExtraCondensed SemiBold"/>
              <a:buNone/>
              <a:defRPr sz="2300">
                <a:solidFill>
                  <a:srgbClr val="6E487D"/>
                </a:solidFill>
                <a:latin typeface="Saira ExtraCondensed SemiBold"/>
                <a:ea typeface="Saira ExtraCondensed SemiBold"/>
                <a:cs typeface="Saira ExtraCondensed SemiBold"/>
                <a:sym typeface="Saira ExtraCondensed SemiBold"/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Clr>
                <a:srgbClr val="6E487D"/>
              </a:buClr>
              <a:buSzPts val="2300"/>
              <a:buFont typeface="Saira ExtraCondensed SemiBold"/>
              <a:buNone/>
              <a:defRPr sz="2300">
                <a:solidFill>
                  <a:srgbClr val="6E487D"/>
                </a:solidFill>
                <a:latin typeface="Saira ExtraCondensed SemiBold"/>
                <a:ea typeface="Saira ExtraCondensed SemiBold"/>
                <a:cs typeface="Saira ExtraCondensed SemiBold"/>
                <a:sym typeface="Saira ExtraCondensed SemiBold"/>
              </a:defRPr>
            </a:lvl9pPr>
          </a:lstStyle>
          <a:p/>
        </p:txBody>
      </p:sp>
      <p:sp>
        <p:nvSpPr>
          <p:cNvPr id="65" name="Google Shape;65;p6"/>
          <p:cNvSpPr txBox="1"/>
          <p:nvPr>
            <p:ph idx="6" type="subTitle"/>
          </p:nvPr>
        </p:nvSpPr>
        <p:spPr>
          <a:xfrm flipH="1">
            <a:off x="553416" y="-105402"/>
            <a:ext cx="8037300" cy="1954200"/>
          </a:xfrm>
          <a:prstGeom prst="rect">
            <a:avLst/>
          </a:prstGeom>
        </p:spPr>
        <p:txBody>
          <a:bodyPr anchorCtr="0" anchor="b" bIns="34275" lIns="68575" spcFirstLastPara="1" rIns="68575" wrap="square" tIns="34275">
            <a:noAutofit/>
          </a:bodyPr>
          <a:lstStyle>
            <a:lvl1pPr lvl="0" rtl="0" algn="ctr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Clr>
                <a:srgbClr val="6E487D"/>
              </a:buClr>
              <a:buSzPts val="7200"/>
              <a:buFont typeface="Saira ExtraCondensed SemiBold"/>
              <a:buNone/>
              <a:defRPr sz="7200">
                <a:solidFill>
                  <a:srgbClr val="6E487D"/>
                </a:solidFill>
                <a:latin typeface="Saira ExtraCondensed SemiBold"/>
                <a:ea typeface="Saira ExtraCondensed SemiBold"/>
                <a:cs typeface="Saira ExtraCondensed SemiBold"/>
                <a:sym typeface="Saira ExtraCondensed SemiBold"/>
              </a:defRPr>
            </a:lvl1pPr>
            <a:lvl2pPr lvl="1" rtl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Nunito Sans ExtraBold"/>
              <a:buNone/>
              <a:defRPr sz="1200">
                <a:solidFill>
                  <a:srgbClr val="000000"/>
                </a:solidFill>
                <a:latin typeface="Nunito Sans ExtraBold"/>
                <a:ea typeface="Nunito Sans ExtraBold"/>
                <a:cs typeface="Nunito Sans ExtraBold"/>
                <a:sym typeface="Nunito Sans ExtraBold"/>
              </a:defRPr>
            </a:lvl2pPr>
            <a:lvl3pPr lvl="2" rtl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Nunito Sans ExtraBold"/>
              <a:buNone/>
              <a:defRPr sz="1200">
                <a:solidFill>
                  <a:srgbClr val="000000"/>
                </a:solidFill>
                <a:latin typeface="Nunito Sans ExtraBold"/>
                <a:ea typeface="Nunito Sans ExtraBold"/>
                <a:cs typeface="Nunito Sans ExtraBold"/>
                <a:sym typeface="Nunito Sans ExtraBold"/>
              </a:defRPr>
            </a:lvl3pPr>
            <a:lvl4pPr lvl="3" rtl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Nunito Sans ExtraBold"/>
              <a:buNone/>
              <a:defRPr sz="1200">
                <a:solidFill>
                  <a:srgbClr val="000000"/>
                </a:solidFill>
                <a:latin typeface="Nunito Sans ExtraBold"/>
                <a:ea typeface="Nunito Sans ExtraBold"/>
                <a:cs typeface="Nunito Sans ExtraBold"/>
                <a:sym typeface="Nunito Sans ExtraBold"/>
              </a:defRPr>
            </a:lvl4pPr>
            <a:lvl5pPr lvl="4" rtl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Nunito Sans ExtraBold"/>
              <a:buNone/>
              <a:defRPr sz="1200">
                <a:solidFill>
                  <a:srgbClr val="000000"/>
                </a:solidFill>
                <a:latin typeface="Nunito Sans ExtraBold"/>
                <a:ea typeface="Nunito Sans ExtraBold"/>
                <a:cs typeface="Nunito Sans ExtraBold"/>
                <a:sym typeface="Nunito Sans ExtraBold"/>
              </a:defRPr>
            </a:lvl5pPr>
            <a:lvl6pPr lvl="5" rtl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Nunito Sans ExtraBold"/>
              <a:buNone/>
              <a:defRPr sz="1200">
                <a:solidFill>
                  <a:srgbClr val="000000"/>
                </a:solidFill>
                <a:latin typeface="Nunito Sans ExtraBold"/>
                <a:ea typeface="Nunito Sans ExtraBold"/>
                <a:cs typeface="Nunito Sans ExtraBold"/>
                <a:sym typeface="Nunito Sans ExtraBold"/>
              </a:defRPr>
            </a:lvl6pPr>
            <a:lvl7pPr lvl="6" rtl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Nunito Sans ExtraBold"/>
              <a:buNone/>
              <a:defRPr sz="1200">
                <a:solidFill>
                  <a:srgbClr val="000000"/>
                </a:solidFill>
                <a:latin typeface="Nunito Sans ExtraBold"/>
                <a:ea typeface="Nunito Sans ExtraBold"/>
                <a:cs typeface="Nunito Sans ExtraBold"/>
                <a:sym typeface="Nunito Sans ExtraBold"/>
              </a:defRPr>
            </a:lvl7pPr>
            <a:lvl8pPr lvl="7" rtl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Nunito Sans ExtraBold"/>
              <a:buNone/>
              <a:defRPr sz="1200">
                <a:solidFill>
                  <a:srgbClr val="000000"/>
                </a:solidFill>
                <a:latin typeface="Nunito Sans ExtraBold"/>
                <a:ea typeface="Nunito Sans ExtraBold"/>
                <a:cs typeface="Nunito Sans ExtraBold"/>
                <a:sym typeface="Nunito Sans ExtraBold"/>
              </a:defRPr>
            </a:lvl8pPr>
            <a:lvl9pPr lvl="8" rtl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Nunito Sans ExtraBold"/>
              <a:buNone/>
              <a:defRPr sz="1200">
                <a:solidFill>
                  <a:srgbClr val="000000"/>
                </a:solidFill>
                <a:latin typeface="Nunito Sans ExtraBold"/>
                <a:ea typeface="Nunito Sans ExtraBold"/>
                <a:cs typeface="Nunito Sans ExtraBold"/>
                <a:sym typeface="Nunito Sans ExtraBold"/>
              </a:defRPr>
            </a:lvl9pPr>
          </a:lstStyle>
          <a:p/>
        </p:txBody>
      </p:sp>
      <p:cxnSp>
        <p:nvCxnSpPr>
          <p:cNvPr id="66" name="Google Shape;66;p6"/>
          <p:cNvCxnSpPr/>
          <p:nvPr/>
        </p:nvCxnSpPr>
        <p:spPr>
          <a:xfrm>
            <a:off x="2129063" y="2543644"/>
            <a:ext cx="0" cy="1995600"/>
          </a:xfrm>
          <a:prstGeom prst="straightConnector1">
            <a:avLst/>
          </a:prstGeom>
          <a:noFill/>
          <a:ln cap="flat" cmpd="sng" w="28575">
            <a:solidFill>
              <a:srgbClr val="6E487D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67" name="Google Shape;67;p6"/>
          <p:cNvCxnSpPr/>
          <p:nvPr/>
        </p:nvCxnSpPr>
        <p:spPr>
          <a:xfrm>
            <a:off x="4572000" y="2543644"/>
            <a:ext cx="0" cy="1995600"/>
          </a:xfrm>
          <a:prstGeom prst="straightConnector1">
            <a:avLst/>
          </a:prstGeom>
          <a:noFill/>
          <a:ln cap="flat" cmpd="sng" w="28575">
            <a:solidFill>
              <a:srgbClr val="6E487D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68" name="Google Shape;68;p6"/>
          <p:cNvCxnSpPr/>
          <p:nvPr/>
        </p:nvCxnSpPr>
        <p:spPr>
          <a:xfrm>
            <a:off x="7122675" y="2543644"/>
            <a:ext cx="0" cy="1995600"/>
          </a:xfrm>
          <a:prstGeom prst="straightConnector1">
            <a:avLst/>
          </a:prstGeom>
          <a:noFill/>
          <a:ln cap="flat" cmpd="sng" w="28575">
            <a:solidFill>
              <a:srgbClr val="6E487D"/>
            </a:solidFill>
            <a:prstDash val="solid"/>
            <a:round/>
            <a:headEnd len="med" w="med" type="none"/>
            <a:tailEnd len="med" w="med" type="none"/>
          </a:ln>
        </p:spPr>
      </p:cxn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TITLE + TEXT">
  <p:cSld name="3_Título y objetos">
    <p:bg>
      <p:bgPr>
        <a:solidFill>
          <a:srgbClr val="FD7A5E"/>
        </a:solidFill>
      </p:bgPr>
    </p:bg>
    <p:spTree>
      <p:nvGrpSpPr>
        <p:cNvPr id="69" name="Shape 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" name="Google Shape;70;p7"/>
          <p:cNvSpPr txBox="1"/>
          <p:nvPr/>
        </p:nvSpPr>
        <p:spPr>
          <a:xfrm>
            <a:off x="6772942" y="4670822"/>
            <a:ext cx="2057400" cy="273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34275" lIns="68575" spcFirstLastPara="1" rIns="68575" wrap="square" tIns="34275">
            <a:noAutofit/>
          </a:bodyPr>
          <a:lstStyle/>
          <a:p>
            <a:pPr indent="0" lvl="0" marL="0" marR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b="0" i="0" lang="en-GB" sz="800" u="none" cap="none" strike="noStrike">
                <a:solidFill>
                  <a:srgbClr val="6E487D"/>
                </a:solidFill>
                <a:latin typeface="Nunito Sans SemiBold"/>
                <a:ea typeface="Nunito Sans SemiBold"/>
                <a:cs typeface="Nunito Sans SemiBold"/>
                <a:sym typeface="Nunito Sans SemiBold"/>
              </a:rPr>
              <a:t>‹#›</a:t>
            </a:fld>
            <a:endParaRPr b="0" i="0" sz="800" u="none" cap="none" strike="noStrike">
              <a:solidFill>
                <a:srgbClr val="6E487D"/>
              </a:solidFill>
              <a:latin typeface="Nunito Sans SemiBold"/>
              <a:ea typeface="Nunito Sans SemiBold"/>
              <a:cs typeface="Nunito Sans SemiBold"/>
              <a:sym typeface="Nunito Sans SemiBold"/>
            </a:endParaRPr>
          </a:p>
        </p:txBody>
      </p:sp>
      <p:sp>
        <p:nvSpPr>
          <p:cNvPr id="71" name="Google Shape;71;p7"/>
          <p:cNvSpPr txBox="1"/>
          <p:nvPr>
            <p:ph type="ctrTitle"/>
          </p:nvPr>
        </p:nvSpPr>
        <p:spPr>
          <a:xfrm flipH="1">
            <a:off x="227488" y="2591990"/>
            <a:ext cx="3158100" cy="1241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34275" lIns="68575" spcFirstLastPara="1" rIns="68575" wrap="square" tIns="34275">
            <a:noAutofit/>
          </a:bodyPr>
          <a:lstStyle>
            <a:lvl1pPr lvl="0" algn="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6E487D"/>
              </a:buClr>
              <a:buSzPts val="4500"/>
              <a:buNone/>
              <a:defRPr sz="4500">
                <a:solidFill>
                  <a:srgbClr val="6E487D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/>
        </p:txBody>
      </p:sp>
      <p:cxnSp>
        <p:nvCxnSpPr>
          <p:cNvPr id="72" name="Google Shape;72;p7"/>
          <p:cNvCxnSpPr/>
          <p:nvPr/>
        </p:nvCxnSpPr>
        <p:spPr>
          <a:xfrm>
            <a:off x="8858250" y="0"/>
            <a:ext cx="0" cy="4843500"/>
          </a:xfrm>
          <a:prstGeom prst="straightConnector1">
            <a:avLst/>
          </a:prstGeom>
          <a:noFill/>
          <a:ln cap="flat" cmpd="sng" w="25400">
            <a:solidFill>
              <a:srgbClr val="6E487D"/>
            </a:solidFill>
            <a:prstDash val="solid"/>
            <a:miter lim="800000"/>
            <a:headEnd len="sm" w="sm" type="none"/>
            <a:tailEnd len="sm" w="sm" type="none"/>
          </a:ln>
        </p:spPr>
      </p:cxnSp>
      <p:sp>
        <p:nvSpPr>
          <p:cNvPr id="73" name="Google Shape;73;p7"/>
          <p:cNvSpPr txBox="1"/>
          <p:nvPr>
            <p:ph idx="1" type="subTitle"/>
          </p:nvPr>
        </p:nvSpPr>
        <p:spPr>
          <a:xfrm>
            <a:off x="3939431" y="2456194"/>
            <a:ext cx="3353700" cy="1513200"/>
          </a:xfrm>
          <a:prstGeom prst="rect">
            <a:avLst/>
          </a:prstGeom>
        </p:spPr>
        <p:txBody>
          <a:bodyPr anchorCtr="0" anchor="ctr" bIns="34275" lIns="68575" spcFirstLastPara="1" rIns="68575" wrap="square" tIns="34275">
            <a:noAutofit/>
          </a:bodyPr>
          <a:lstStyle>
            <a:lvl1pPr lvl="0" rtl="0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SzPts val="900"/>
              <a:buNone/>
              <a:defRPr/>
            </a:lvl1pPr>
            <a:lvl2pPr lvl="1" rtl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rgbClr val="071B55"/>
              </a:buClr>
              <a:buSzPts val="900"/>
              <a:buNone/>
              <a:defRPr>
                <a:solidFill>
                  <a:srgbClr val="071B55"/>
                </a:solidFill>
              </a:defRPr>
            </a:lvl2pPr>
            <a:lvl3pPr lvl="2" rtl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rgbClr val="071B55"/>
              </a:buClr>
              <a:buSzPts val="900"/>
              <a:buNone/>
              <a:defRPr>
                <a:solidFill>
                  <a:srgbClr val="071B55"/>
                </a:solidFill>
              </a:defRPr>
            </a:lvl3pPr>
            <a:lvl4pPr lvl="3" rtl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rgbClr val="071B55"/>
              </a:buClr>
              <a:buSzPts val="900"/>
              <a:buNone/>
              <a:defRPr>
                <a:solidFill>
                  <a:srgbClr val="071B55"/>
                </a:solidFill>
              </a:defRPr>
            </a:lvl4pPr>
            <a:lvl5pPr lvl="4" rtl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rgbClr val="071B55"/>
              </a:buClr>
              <a:buSzPts val="900"/>
              <a:buNone/>
              <a:defRPr>
                <a:solidFill>
                  <a:srgbClr val="071B55"/>
                </a:solidFill>
              </a:defRPr>
            </a:lvl5pPr>
            <a:lvl6pPr lvl="5" rtl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rgbClr val="071B55"/>
              </a:buClr>
              <a:buSzPts val="900"/>
              <a:buNone/>
              <a:defRPr sz="900">
                <a:solidFill>
                  <a:srgbClr val="071B55"/>
                </a:solidFill>
              </a:defRPr>
            </a:lvl6pPr>
            <a:lvl7pPr lvl="6" rtl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rgbClr val="071B55"/>
              </a:buClr>
              <a:buSzPts val="900"/>
              <a:buNone/>
              <a:defRPr sz="900">
                <a:solidFill>
                  <a:srgbClr val="071B55"/>
                </a:solidFill>
              </a:defRPr>
            </a:lvl7pPr>
            <a:lvl8pPr lvl="7" rtl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rgbClr val="071B55"/>
              </a:buClr>
              <a:buSzPts val="900"/>
              <a:buNone/>
              <a:defRPr sz="900">
                <a:solidFill>
                  <a:srgbClr val="071B55"/>
                </a:solidFill>
              </a:defRPr>
            </a:lvl8pPr>
            <a:lvl9pPr lvl="8" rtl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rgbClr val="071B55"/>
              </a:buClr>
              <a:buSzPts val="900"/>
              <a:buNone/>
              <a:defRPr sz="900">
                <a:solidFill>
                  <a:srgbClr val="071B55"/>
                </a:solidFill>
              </a:defRPr>
            </a:lvl9pPr>
          </a:lstStyle>
          <a:p/>
        </p:txBody>
      </p:sp>
      <p:sp>
        <p:nvSpPr>
          <p:cNvPr id="74" name="Google Shape;74;p7"/>
          <p:cNvSpPr/>
          <p:nvPr/>
        </p:nvSpPr>
        <p:spPr>
          <a:xfrm>
            <a:off x="3674039" y="0"/>
            <a:ext cx="224100" cy="2132400"/>
          </a:xfrm>
          <a:prstGeom prst="rect">
            <a:avLst/>
          </a:prstGeom>
          <a:solidFill>
            <a:srgbClr val="6E487D"/>
          </a:solidFill>
          <a:ln>
            <a:noFill/>
          </a:ln>
        </p:spPr>
        <p:txBody>
          <a:bodyPr anchorCtr="0" anchor="ctr" bIns="34275" lIns="68575" spcFirstLastPara="1" rIns="68575" wrap="square" tIns="34275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4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75" name="Google Shape;75;p7"/>
          <p:cNvSpPr/>
          <p:nvPr/>
        </p:nvSpPr>
        <p:spPr>
          <a:xfrm>
            <a:off x="3674039" y="4831555"/>
            <a:ext cx="224100" cy="312000"/>
          </a:xfrm>
          <a:prstGeom prst="rect">
            <a:avLst/>
          </a:prstGeom>
          <a:solidFill>
            <a:srgbClr val="6E487D"/>
          </a:solidFill>
          <a:ln>
            <a:noFill/>
          </a:ln>
        </p:spPr>
        <p:txBody>
          <a:bodyPr anchorCtr="0" anchor="ctr" bIns="34275" lIns="68575" spcFirstLastPara="1" rIns="68575" wrap="square" tIns="34275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4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THREE COLUMNS DESIGN 3">
  <p:cSld name="6_Título y objetos">
    <p:spTree>
      <p:nvGrpSpPr>
        <p:cNvPr id="76" name="Shape 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7" name="Google Shape;77;p8"/>
          <p:cNvSpPr/>
          <p:nvPr/>
        </p:nvSpPr>
        <p:spPr>
          <a:xfrm flipH="1">
            <a:off x="-9300" y="0"/>
            <a:ext cx="9153300" cy="5143500"/>
          </a:xfrm>
          <a:prstGeom prst="rect">
            <a:avLst/>
          </a:prstGeom>
          <a:solidFill>
            <a:srgbClr val="6E487D">
              <a:alpha val="53460"/>
            </a:srgbClr>
          </a:solidFill>
          <a:ln>
            <a:noFill/>
          </a:ln>
        </p:spPr>
        <p:txBody>
          <a:bodyPr anchorCtr="0" anchor="ctr" bIns="34275" lIns="68575" spcFirstLastPara="1" rIns="68575" wrap="square" tIns="34275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4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78" name="Google Shape;78;p8"/>
          <p:cNvSpPr/>
          <p:nvPr/>
        </p:nvSpPr>
        <p:spPr>
          <a:xfrm>
            <a:off x="-9375" y="1171913"/>
            <a:ext cx="9144000" cy="3971400"/>
          </a:xfrm>
          <a:prstGeom prst="rect">
            <a:avLst/>
          </a:prstGeom>
          <a:solidFill>
            <a:srgbClr val="FD7A5E"/>
          </a:solidFill>
          <a:ln>
            <a:noFill/>
          </a:ln>
        </p:spPr>
        <p:txBody>
          <a:bodyPr anchorCtr="0" anchor="ctr" bIns="68575" lIns="68575" spcFirstLastPara="1" rIns="68575" wrap="square" tIns="68575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100">
              <a:solidFill>
                <a:srgbClr val="FD7A5E"/>
              </a:solidFill>
            </a:endParaRPr>
          </a:p>
        </p:txBody>
      </p:sp>
      <p:sp>
        <p:nvSpPr>
          <p:cNvPr id="79" name="Google Shape;79;p8"/>
          <p:cNvSpPr txBox="1"/>
          <p:nvPr/>
        </p:nvSpPr>
        <p:spPr>
          <a:xfrm>
            <a:off x="6772942" y="4670822"/>
            <a:ext cx="2057400" cy="273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34275" lIns="68575" spcFirstLastPara="1" rIns="68575" wrap="square" tIns="34275">
            <a:noAutofit/>
          </a:bodyPr>
          <a:lstStyle/>
          <a:p>
            <a:pPr indent="0" lvl="0" marL="0" marR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i="0" lang="en-GB" sz="900" u="none" cap="none" strike="noStrike">
                <a:solidFill>
                  <a:srgbClr val="6E487D"/>
                </a:solidFill>
                <a:latin typeface="Zilla Slab SemiBold"/>
                <a:ea typeface="Zilla Slab SemiBold"/>
                <a:cs typeface="Zilla Slab SemiBold"/>
                <a:sym typeface="Zilla Slab SemiBold"/>
              </a:rPr>
              <a:t>‹#›</a:t>
            </a:fld>
            <a:endParaRPr i="0" sz="900" u="none" cap="none" strike="noStrike">
              <a:solidFill>
                <a:srgbClr val="6E487D"/>
              </a:solidFill>
              <a:latin typeface="Zilla Slab SemiBold"/>
              <a:ea typeface="Zilla Slab SemiBold"/>
              <a:cs typeface="Zilla Slab SemiBold"/>
              <a:sym typeface="Zilla Slab SemiBold"/>
            </a:endParaRPr>
          </a:p>
        </p:txBody>
      </p:sp>
      <p:sp>
        <p:nvSpPr>
          <p:cNvPr id="80" name="Google Shape;80;p8"/>
          <p:cNvSpPr/>
          <p:nvPr/>
        </p:nvSpPr>
        <p:spPr>
          <a:xfrm flipH="1">
            <a:off x="5587219" y="2013675"/>
            <a:ext cx="1707600" cy="3221100"/>
          </a:xfrm>
          <a:prstGeom prst="rect">
            <a:avLst/>
          </a:prstGeom>
          <a:solidFill>
            <a:srgbClr val="FD7A5E"/>
          </a:solidFill>
          <a:ln cap="flat" cmpd="sng" w="38100">
            <a:solidFill>
              <a:srgbClr val="FFFFFF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34275" lIns="68575" spcFirstLastPara="1" rIns="68575" wrap="square" tIns="34275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4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81" name="Google Shape;81;p8"/>
          <p:cNvSpPr/>
          <p:nvPr/>
        </p:nvSpPr>
        <p:spPr>
          <a:xfrm flipH="1">
            <a:off x="-1" y="5"/>
            <a:ext cx="224100" cy="1954200"/>
          </a:xfrm>
          <a:prstGeom prst="rect">
            <a:avLst/>
          </a:prstGeom>
          <a:solidFill>
            <a:srgbClr val="6E487D"/>
          </a:solidFill>
          <a:ln>
            <a:noFill/>
          </a:ln>
        </p:spPr>
        <p:txBody>
          <a:bodyPr anchorCtr="0" anchor="ctr" bIns="34275" lIns="68575" spcFirstLastPara="1" rIns="68575" wrap="square" tIns="34275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4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82" name="Google Shape;82;p8"/>
          <p:cNvSpPr/>
          <p:nvPr/>
        </p:nvSpPr>
        <p:spPr>
          <a:xfrm flipH="1">
            <a:off x="3718163" y="2013675"/>
            <a:ext cx="1707600" cy="3221100"/>
          </a:xfrm>
          <a:prstGeom prst="rect">
            <a:avLst/>
          </a:prstGeom>
          <a:solidFill>
            <a:srgbClr val="FD7A5E"/>
          </a:solidFill>
          <a:ln cap="flat" cmpd="sng" w="38100">
            <a:solidFill>
              <a:srgbClr val="FFFFFF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34275" lIns="68575" spcFirstLastPara="1" rIns="68575" wrap="square" tIns="34275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4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83" name="Google Shape;83;p8"/>
          <p:cNvSpPr/>
          <p:nvPr/>
        </p:nvSpPr>
        <p:spPr>
          <a:xfrm flipH="1">
            <a:off x="1849106" y="2013675"/>
            <a:ext cx="1707600" cy="3221100"/>
          </a:xfrm>
          <a:prstGeom prst="rect">
            <a:avLst/>
          </a:prstGeom>
          <a:solidFill>
            <a:srgbClr val="FD7A5E"/>
          </a:solidFill>
          <a:ln cap="flat" cmpd="sng" w="38100">
            <a:solidFill>
              <a:srgbClr val="FFFFFF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34275" lIns="68575" spcFirstLastPara="1" rIns="68575" wrap="square" tIns="34275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4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84" name="Google Shape;84;p8"/>
          <p:cNvSpPr txBox="1"/>
          <p:nvPr>
            <p:ph idx="1" type="subTitle"/>
          </p:nvPr>
        </p:nvSpPr>
        <p:spPr>
          <a:xfrm flipH="1">
            <a:off x="5727810" y="3734513"/>
            <a:ext cx="1426500" cy="611400"/>
          </a:xfrm>
          <a:prstGeom prst="rect">
            <a:avLst/>
          </a:prstGeom>
        </p:spPr>
        <p:txBody>
          <a:bodyPr anchorCtr="0" anchor="t" bIns="34275" lIns="68575" spcFirstLastPara="1" rIns="68575" wrap="square" tIns="34275">
            <a:noAutofit/>
          </a:bodyPr>
          <a:lstStyle>
            <a:lvl1pPr lvl="0" rtl="0" algn="ctr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Clr>
                <a:srgbClr val="6E487D"/>
              </a:buClr>
              <a:buSzPts val="900"/>
              <a:buNone/>
              <a:defRPr>
                <a:solidFill>
                  <a:srgbClr val="6E487D"/>
                </a:solidFill>
              </a:defRPr>
            </a:lvl1pPr>
            <a:lvl2pPr lvl="1" rtl="0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rgbClr val="6E487D"/>
              </a:buClr>
              <a:buSzPts val="900"/>
              <a:buNone/>
              <a:defRPr>
                <a:solidFill>
                  <a:srgbClr val="6E487D"/>
                </a:solidFill>
              </a:defRPr>
            </a:lvl2pPr>
            <a:lvl3pPr lvl="2" rtl="0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rgbClr val="6E487D"/>
              </a:buClr>
              <a:buSzPts val="900"/>
              <a:buNone/>
              <a:defRPr>
                <a:solidFill>
                  <a:srgbClr val="6E487D"/>
                </a:solidFill>
              </a:defRPr>
            </a:lvl3pPr>
            <a:lvl4pPr lvl="3" rtl="0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rgbClr val="6E487D"/>
              </a:buClr>
              <a:buSzPts val="900"/>
              <a:buNone/>
              <a:defRPr>
                <a:solidFill>
                  <a:srgbClr val="6E487D"/>
                </a:solidFill>
              </a:defRPr>
            </a:lvl4pPr>
            <a:lvl5pPr lvl="4" rtl="0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rgbClr val="6E487D"/>
              </a:buClr>
              <a:buSzPts val="900"/>
              <a:buNone/>
              <a:defRPr>
                <a:solidFill>
                  <a:srgbClr val="6E487D"/>
                </a:solidFill>
              </a:defRPr>
            </a:lvl5pPr>
            <a:lvl6pPr lvl="5" rtl="0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rgbClr val="6E487D"/>
              </a:buClr>
              <a:buSzPts val="900"/>
              <a:buNone/>
              <a:defRPr sz="900">
                <a:solidFill>
                  <a:srgbClr val="6E487D"/>
                </a:solidFill>
              </a:defRPr>
            </a:lvl6pPr>
            <a:lvl7pPr lvl="6" rtl="0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rgbClr val="6E487D"/>
              </a:buClr>
              <a:buSzPts val="900"/>
              <a:buNone/>
              <a:defRPr sz="900">
                <a:solidFill>
                  <a:srgbClr val="6E487D"/>
                </a:solidFill>
              </a:defRPr>
            </a:lvl7pPr>
            <a:lvl8pPr lvl="7" rtl="0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rgbClr val="6E487D"/>
              </a:buClr>
              <a:buSzPts val="900"/>
              <a:buNone/>
              <a:defRPr sz="900">
                <a:solidFill>
                  <a:srgbClr val="6E487D"/>
                </a:solidFill>
              </a:defRPr>
            </a:lvl8pPr>
            <a:lvl9pPr lvl="8" rtl="0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rgbClr val="6E487D"/>
              </a:buClr>
              <a:buSzPts val="900"/>
              <a:buNone/>
              <a:defRPr sz="900">
                <a:solidFill>
                  <a:srgbClr val="6E487D"/>
                </a:solidFill>
              </a:defRPr>
            </a:lvl9pPr>
          </a:lstStyle>
          <a:p/>
        </p:txBody>
      </p:sp>
      <p:sp>
        <p:nvSpPr>
          <p:cNvPr id="85" name="Google Shape;85;p8"/>
          <p:cNvSpPr txBox="1"/>
          <p:nvPr>
            <p:ph idx="2" type="subTitle"/>
          </p:nvPr>
        </p:nvSpPr>
        <p:spPr>
          <a:xfrm flipH="1">
            <a:off x="3858753" y="3734513"/>
            <a:ext cx="1426500" cy="611400"/>
          </a:xfrm>
          <a:prstGeom prst="rect">
            <a:avLst/>
          </a:prstGeom>
        </p:spPr>
        <p:txBody>
          <a:bodyPr anchorCtr="0" anchor="t" bIns="34275" lIns="68575" spcFirstLastPara="1" rIns="68575" wrap="square" tIns="34275">
            <a:noAutofit/>
          </a:bodyPr>
          <a:lstStyle>
            <a:lvl1pPr lvl="0" rtl="0" algn="ctr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Clr>
                <a:srgbClr val="6E487D"/>
              </a:buClr>
              <a:buSzPts val="900"/>
              <a:buNone/>
              <a:defRPr>
                <a:solidFill>
                  <a:srgbClr val="6E487D"/>
                </a:solidFill>
              </a:defRPr>
            </a:lvl1pPr>
            <a:lvl2pPr lvl="1" rtl="0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rgbClr val="6E487D"/>
              </a:buClr>
              <a:buSzPts val="900"/>
              <a:buNone/>
              <a:defRPr>
                <a:solidFill>
                  <a:srgbClr val="6E487D"/>
                </a:solidFill>
              </a:defRPr>
            </a:lvl2pPr>
            <a:lvl3pPr lvl="2" rtl="0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rgbClr val="6E487D"/>
              </a:buClr>
              <a:buSzPts val="900"/>
              <a:buNone/>
              <a:defRPr>
                <a:solidFill>
                  <a:srgbClr val="6E487D"/>
                </a:solidFill>
              </a:defRPr>
            </a:lvl3pPr>
            <a:lvl4pPr lvl="3" rtl="0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rgbClr val="6E487D"/>
              </a:buClr>
              <a:buSzPts val="900"/>
              <a:buNone/>
              <a:defRPr>
                <a:solidFill>
                  <a:srgbClr val="6E487D"/>
                </a:solidFill>
              </a:defRPr>
            </a:lvl4pPr>
            <a:lvl5pPr lvl="4" rtl="0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rgbClr val="6E487D"/>
              </a:buClr>
              <a:buSzPts val="900"/>
              <a:buNone/>
              <a:defRPr>
                <a:solidFill>
                  <a:srgbClr val="6E487D"/>
                </a:solidFill>
              </a:defRPr>
            </a:lvl5pPr>
            <a:lvl6pPr lvl="5" rtl="0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rgbClr val="6E487D"/>
              </a:buClr>
              <a:buSzPts val="900"/>
              <a:buNone/>
              <a:defRPr sz="900">
                <a:solidFill>
                  <a:srgbClr val="6E487D"/>
                </a:solidFill>
              </a:defRPr>
            </a:lvl6pPr>
            <a:lvl7pPr lvl="6" rtl="0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rgbClr val="6E487D"/>
              </a:buClr>
              <a:buSzPts val="900"/>
              <a:buNone/>
              <a:defRPr sz="900">
                <a:solidFill>
                  <a:srgbClr val="6E487D"/>
                </a:solidFill>
              </a:defRPr>
            </a:lvl7pPr>
            <a:lvl8pPr lvl="7" rtl="0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rgbClr val="6E487D"/>
              </a:buClr>
              <a:buSzPts val="900"/>
              <a:buNone/>
              <a:defRPr sz="900">
                <a:solidFill>
                  <a:srgbClr val="6E487D"/>
                </a:solidFill>
              </a:defRPr>
            </a:lvl8pPr>
            <a:lvl9pPr lvl="8" rtl="0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rgbClr val="6E487D"/>
              </a:buClr>
              <a:buSzPts val="900"/>
              <a:buNone/>
              <a:defRPr sz="900">
                <a:solidFill>
                  <a:srgbClr val="6E487D"/>
                </a:solidFill>
              </a:defRPr>
            </a:lvl9pPr>
          </a:lstStyle>
          <a:p/>
        </p:txBody>
      </p:sp>
      <p:sp>
        <p:nvSpPr>
          <p:cNvPr id="86" name="Google Shape;86;p8"/>
          <p:cNvSpPr txBox="1"/>
          <p:nvPr>
            <p:ph idx="3" type="subTitle"/>
          </p:nvPr>
        </p:nvSpPr>
        <p:spPr>
          <a:xfrm flipH="1">
            <a:off x="1989697" y="3734513"/>
            <a:ext cx="1426500" cy="611400"/>
          </a:xfrm>
          <a:prstGeom prst="rect">
            <a:avLst/>
          </a:prstGeom>
        </p:spPr>
        <p:txBody>
          <a:bodyPr anchorCtr="0" anchor="t" bIns="34275" lIns="68575" spcFirstLastPara="1" rIns="68575" wrap="square" tIns="34275">
            <a:noAutofit/>
          </a:bodyPr>
          <a:lstStyle>
            <a:lvl1pPr lvl="0" rtl="0" algn="ctr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Clr>
                <a:srgbClr val="6E487D"/>
              </a:buClr>
              <a:buSzPts val="900"/>
              <a:buNone/>
              <a:defRPr>
                <a:solidFill>
                  <a:srgbClr val="6E487D"/>
                </a:solidFill>
              </a:defRPr>
            </a:lvl1pPr>
            <a:lvl2pPr lvl="1" rtl="0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rgbClr val="6E487D"/>
              </a:buClr>
              <a:buSzPts val="900"/>
              <a:buNone/>
              <a:defRPr>
                <a:solidFill>
                  <a:srgbClr val="6E487D"/>
                </a:solidFill>
              </a:defRPr>
            </a:lvl2pPr>
            <a:lvl3pPr lvl="2" rtl="0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rgbClr val="6E487D"/>
              </a:buClr>
              <a:buSzPts val="900"/>
              <a:buNone/>
              <a:defRPr>
                <a:solidFill>
                  <a:srgbClr val="6E487D"/>
                </a:solidFill>
              </a:defRPr>
            </a:lvl3pPr>
            <a:lvl4pPr lvl="3" rtl="0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rgbClr val="6E487D"/>
              </a:buClr>
              <a:buSzPts val="900"/>
              <a:buNone/>
              <a:defRPr>
                <a:solidFill>
                  <a:srgbClr val="6E487D"/>
                </a:solidFill>
              </a:defRPr>
            </a:lvl4pPr>
            <a:lvl5pPr lvl="4" rtl="0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rgbClr val="6E487D"/>
              </a:buClr>
              <a:buSzPts val="900"/>
              <a:buNone/>
              <a:defRPr>
                <a:solidFill>
                  <a:srgbClr val="6E487D"/>
                </a:solidFill>
              </a:defRPr>
            </a:lvl5pPr>
            <a:lvl6pPr lvl="5" rtl="0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rgbClr val="6E487D"/>
              </a:buClr>
              <a:buSzPts val="900"/>
              <a:buNone/>
              <a:defRPr sz="900">
                <a:solidFill>
                  <a:srgbClr val="6E487D"/>
                </a:solidFill>
              </a:defRPr>
            </a:lvl6pPr>
            <a:lvl7pPr lvl="6" rtl="0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rgbClr val="6E487D"/>
              </a:buClr>
              <a:buSzPts val="900"/>
              <a:buNone/>
              <a:defRPr sz="900">
                <a:solidFill>
                  <a:srgbClr val="6E487D"/>
                </a:solidFill>
              </a:defRPr>
            </a:lvl7pPr>
            <a:lvl8pPr lvl="7" rtl="0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rgbClr val="6E487D"/>
              </a:buClr>
              <a:buSzPts val="900"/>
              <a:buNone/>
              <a:defRPr sz="900">
                <a:solidFill>
                  <a:srgbClr val="6E487D"/>
                </a:solidFill>
              </a:defRPr>
            </a:lvl8pPr>
            <a:lvl9pPr lvl="8" rtl="0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rgbClr val="6E487D"/>
              </a:buClr>
              <a:buSzPts val="900"/>
              <a:buNone/>
              <a:defRPr sz="900">
                <a:solidFill>
                  <a:srgbClr val="6E487D"/>
                </a:solidFill>
              </a:defRPr>
            </a:lvl9pPr>
          </a:lstStyle>
          <a:p/>
        </p:txBody>
      </p:sp>
      <p:sp>
        <p:nvSpPr>
          <p:cNvPr id="87" name="Google Shape;87;p8"/>
          <p:cNvSpPr txBox="1"/>
          <p:nvPr>
            <p:ph idx="4" type="subTitle"/>
          </p:nvPr>
        </p:nvSpPr>
        <p:spPr>
          <a:xfrm flipH="1">
            <a:off x="5727810" y="3131663"/>
            <a:ext cx="1426500" cy="611400"/>
          </a:xfrm>
          <a:prstGeom prst="rect">
            <a:avLst/>
          </a:prstGeom>
        </p:spPr>
        <p:txBody>
          <a:bodyPr anchorCtr="0" anchor="b" bIns="34275" lIns="68575" spcFirstLastPara="1" rIns="68575" wrap="square" tIns="34275">
            <a:noAutofit/>
          </a:bodyPr>
          <a:lstStyle>
            <a:lvl1pPr lvl="0" rtl="0" algn="ctr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Clr>
                <a:srgbClr val="6E487D"/>
              </a:buClr>
              <a:buSzPts val="1800"/>
              <a:buFont typeface="Saira ExtraCondensed SemiBold"/>
              <a:buNone/>
              <a:defRPr sz="1800">
                <a:solidFill>
                  <a:srgbClr val="6E487D"/>
                </a:solidFill>
                <a:latin typeface="Saira ExtraCondensed SemiBold"/>
                <a:ea typeface="Saira ExtraCondensed SemiBold"/>
                <a:cs typeface="Saira ExtraCondensed SemiBold"/>
                <a:sym typeface="Saira ExtraCondensed SemiBold"/>
              </a:defRPr>
            </a:lvl1pPr>
            <a:lvl2pPr lvl="1" rtl="0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rgbClr val="6E487D"/>
              </a:buClr>
              <a:buSzPts val="1800"/>
              <a:buFont typeface="Saira ExtraCondensed SemiBold"/>
              <a:buNone/>
              <a:defRPr sz="1800">
                <a:solidFill>
                  <a:srgbClr val="6E487D"/>
                </a:solidFill>
                <a:latin typeface="Saira ExtraCondensed SemiBold"/>
                <a:ea typeface="Saira ExtraCondensed SemiBold"/>
                <a:cs typeface="Saira ExtraCondensed SemiBold"/>
                <a:sym typeface="Saira ExtraCondensed SemiBold"/>
              </a:defRPr>
            </a:lvl2pPr>
            <a:lvl3pPr lvl="2" rtl="0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rgbClr val="6E487D"/>
              </a:buClr>
              <a:buSzPts val="1800"/>
              <a:buFont typeface="Saira ExtraCondensed SemiBold"/>
              <a:buNone/>
              <a:defRPr sz="1800">
                <a:solidFill>
                  <a:srgbClr val="6E487D"/>
                </a:solidFill>
                <a:latin typeface="Saira ExtraCondensed SemiBold"/>
                <a:ea typeface="Saira ExtraCondensed SemiBold"/>
                <a:cs typeface="Saira ExtraCondensed SemiBold"/>
                <a:sym typeface="Saira ExtraCondensed SemiBold"/>
              </a:defRPr>
            </a:lvl3pPr>
            <a:lvl4pPr lvl="3" rtl="0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rgbClr val="6E487D"/>
              </a:buClr>
              <a:buSzPts val="1800"/>
              <a:buFont typeface="Saira ExtraCondensed SemiBold"/>
              <a:buNone/>
              <a:defRPr sz="1800">
                <a:solidFill>
                  <a:srgbClr val="6E487D"/>
                </a:solidFill>
                <a:latin typeface="Saira ExtraCondensed SemiBold"/>
                <a:ea typeface="Saira ExtraCondensed SemiBold"/>
                <a:cs typeface="Saira ExtraCondensed SemiBold"/>
                <a:sym typeface="Saira ExtraCondensed SemiBold"/>
              </a:defRPr>
            </a:lvl4pPr>
            <a:lvl5pPr lvl="4" rtl="0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rgbClr val="6E487D"/>
              </a:buClr>
              <a:buSzPts val="1800"/>
              <a:buFont typeface="Saira ExtraCondensed SemiBold"/>
              <a:buNone/>
              <a:defRPr sz="1800">
                <a:solidFill>
                  <a:srgbClr val="6E487D"/>
                </a:solidFill>
                <a:latin typeface="Saira ExtraCondensed SemiBold"/>
                <a:ea typeface="Saira ExtraCondensed SemiBold"/>
                <a:cs typeface="Saira ExtraCondensed SemiBold"/>
                <a:sym typeface="Saira ExtraCondensed SemiBold"/>
              </a:defRPr>
            </a:lvl5pPr>
            <a:lvl6pPr lvl="5" rtl="0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rgbClr val="6E487D"/>
              </a:buClr>
              <a:buSzPts val="1800"/>
              <a:buFont typeface="Saira ExtraCondensed SemiBold"/>
              <a:buNone/>
              <a:defRPr sz="1800">
                <a:solidFill>
                  <a:srgbClr val="6E487D"/>
                </a:solidFill>
                <a:latin typeface="Saira ExtraCondensed SemiBold"/>
                <a:ea typeface="Saira ExtraCondensed SemiBold"/>
                <a:cs typeface="Saira ExtraCondensed SemiBold"/>
                <a:sym typeface="Saira ExtraCondensed SemiBold"/>
              </a:defRPr>
            </a:lvl6pPr>
            <a:lvl7pPr lvl="6" rtl="0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rgbClr val="6E487D"/>
              </a:buClr>
              <a:buSzPts val="1800"/>
              <a:buFont typeface="Saira ExtraCondensed SemiBold"/>
              <a:buNone/>
              <a:defRPr sz="1800">
                <a:solidFill>
                  <a:srgbClr val="6E487D"/>
                </a:solidFill>
                <a:latin typeface="Saira ExtraCondensed SemiBold"/>
                <a:ea typeface="Saira ExtraCondensed SemiBold"/>
                <a:cs typeface="Saira ExtraCondensed SemiBold"/>
                <a:sym typeface="Saira ExtraCondensed SemiBold"/>
              </a:defRPr>
            </a:lvl7pPr>
            <a:lvl8pPr lvl="7" rtl="0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rgbClr val="6E487D"/>
              </a:buClr>
              <a:buSzPts val="1800"/>
              <a:buFont typeface="Saira ExtraCondensed SemiBold"/>
              <a:buNone/>
              <a:defRPr sz="1800">
                <a:solidFill>
                  <a:srgbClr val="6E487D"/>
                </a:solidFill>
                <a:latin typeface="Saira ExtraCondensed SemiBold"/>
                <a:ea typeface="Saira ExtraCondensed SemiBold"/>
                <a:cs typeface="Saira ExtraCondensed SemiBold"/>
                <a:sym typeface="Saira ExtraCondensed SemiBold"/>
              </a:defRPr>
            </a:lvl8pPr>
            <a:lvl9pPr lvl="8" rtl="0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rgbClr val="6E487D"/>
              </a:buClr>
              <a:buSzPts val="1800"/>
              <a:buFont typeface="Saira ExtraCondensed SemiBold"/>
              <a:buNone/>
              <a:defRPr sz="1800">
                <a:solidFill>
                  <a:srgbClr val="6E487D"/>
                </a:solidFill>
                <a:latin typeface="Saira ExtraCondensed SemiBold"/>
                <a:ea typeface="Saira ExtraCondensed SemiBold"/>
                <a:cs typeface="Saira ExtraCondensed SemiBold"/>
                <a:sym typeface="Saira ExtraCondensed SemiBold"/>
              </a:defRPr>
            </a:lvl9pPr>
          </a:lstStyle>
          <a:p/>
        </p:txBody>
      </p:sp>
      <p:sp>
        <p:nvSpPr>
          <p:cNvPr id="88" name="Google Shape;88;p8"/>
          <p:cNvSpPr txBox="1"/>
          <p:nvPr>
            <p:ph idx="5" type="subTitle"/>
          </p:nvPr>
        </p:nvSpPr>
        <p:spPr>
          <a:xfrm flipH="1">
            <a:off x="3858753" y="3131663"/>
            <a:ext cx="1426500" cy="611400"/>
          </a:xfrm>
          <a:prstGeom prst="rect">
            <a:avLst/>
          </a:prstGeom>
        </p:spPr>
        <p:txBody>
          <a:bodyPr anchorCtr="0" anchor="b" bIns="34275" lIns="68575" spcFirstLastPara="1" rIns="68575" wrap="square" tIns="34275">
            <a:noAutofit/>
          </a:bodyPr>
          <a:lstStyle>
            <a:lvl1pPr lvl="0" rtl="0" algn="ctr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Clr>
                <a:srgbClr val="6E487D"/>
              </a:buClr>
              <a:buSzPts val="1800"/>
              <a:buFont typeface="Saira ExtraCondensed SemiBold"/>
              <a:buNone/>
              <a:defRPr sz="1800">
                <a:solidFill>
                  <a:srgbClr val="6E487D"/>
                </a:solidFill>
                <a:latin typeface="Saira ExtraCondensed SemiBold"/>
                <a:ea typeface="Saira ExtraCondensed SemiBold"/>
                <a:cs typeface="Saira ExtraCondensed SemiBold"/>
                <a:sym typeface="Saira ExtraCondensed SemiBold"/>
              </a:defRPr>
            </a:lvl1pPr>
            <a:lvl2pPr lvl="1" rtl="0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rgbClr val="6E487D"/>
              </a:buClr>
              <a:buSzPts val="1800"/>
              <a:buFont typeface="Saira ExtraCondensed SemiBold"/>
              <a:buNone/>
              <a:defRPr sz="1800">
                <a:solidFill>
                  <a:srgbClr val="6E487D"/>
                </a:solidFill>
                <a:latin typeface="Saira ExtraCondensed SemiBold"/>
                <a:ea typeface="Saira ExtraCondensed SemiBold"/>
                <a:cs typeface="Saira ExtraCondensed SemiBold"/>
                <a:sym typeface="Saira ExtraCondensed SemiBold"/>
              </a:defRPr>
            </a:lvl2pPr>
            <a:lvl3pPr lvl="2" rtl="0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rgbClr val="6E487D"/>
              </a:buClr>
              <a:buSzPts val="1800"/>
              <a:buFont typeface="Saira ExtraCondensed SemiBold"/>
              <a:buNone/>
              <a:defRPr sz="1800">
                <a:solidFill>
                  <a:srgbClr val="6E487D"/>
                </a:solidFill>
                <a:latin typeface="Saira ExtraCondensed SemiBold"/>
                <a:ea typeface="Saira ExtraCondensed SemiBold"/>
                <a:cs typeface="Saira ExtraCondensed SemiBold"/>
                <a:sym typeface="Saira ExtraCondensed SemiBold"/>
              </a:defRPr>
            </a:lvl3pPr>
            <a:lvl4pPr lvl="3" rtl="0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rgbClr val="6E487D"/>
              </a:buClr>
              <a:buSzPts val="1800"/>
              <a:buFont typeface="Saira ExtraCondensed SemiBold"/>
              <a:buNone/>
              <a:defRPr sz="1800">
                <a:solidFill>
                  <a:srgbClr val="6E487D"/>
                </a:solidFill>
                <a:latin typeface="Saira ExtraCondensed SemiBold"/>
                <a:ea typeface="Saira ExtraCondensed SemiBold"/>
                <a:cs typeface="Saira ExtraCondensed SemiBold"/>
                <a:sym typeface="Saira ExtraCondensed SemiBold"/>
              </a:defRPr>
            </a:lvl4pPr>
            <a:lvl5pPr lvl="4" rtl="0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rgbClr val="6E487D"/>
              </a:buClr>
              <a:buSzPts val="1800"/>
              <a:buFont typeface="Saira ExtraCondensed SemiBold"/>
              <a:buNone/>
              <a:defRPr sz="1800">
                <a:solidFill>
                  <a:srgbClr val="6E487D"/>
                </a:solidFill>
                <a:latin typeface="Saira ExtraCondensed SemiBold"/>
                <a:ea typeface="Saira ExtraCondensed SemiBold"/>
                <a:cs typeface="Saira ExtraCondensed SemiBold"/>
                <a:sym typeface="Saira ExtraCondensed SemiBold"/>
              </a:defRPr>
            </a:lvl5pPr>
            <a:lvl6pPr lvl="5" rtl="0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rgbClr val="6E487D"/>
              </a:buClr>
              <a:buSzPts val="1800"/>
              <a:buFont typeface="Saira ExtraCondensed SemiBold"/>
              <a:buNone/>
              <a:defRPr sz="1800">
                <a:solidFill>
                  <a:srgbClr val="6E487D"/>
                </a:solidFill>
                <a:latin typeface="Saira ExtraCondensed SemiBold"/>
                <a:ea typeface="Saira ExtraCondensed SemiBold"/>
                <a:cs typeface="Saira ExtraCondensed SemiBold"/>
                <a:sym typeface="Saira ExtraCondensed SemiBold"/>
              </a:defRPr>
            </a:lvl6pPr>
            <a:lvl7pPr lvl="6" rtl="0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rgbClr val="6E487D"/>
              </a:buClr>
              <a:buSzPts val="1800"/>
              <a:buFont typeface="Saira ExtraCondensed SemiBold"/>
              <a:buNone/>
              <a:defRPr sz="1800">
                <a:solidFill>
                  <a:srgbClr val="6E487D"/>
                </a:solidFill>
                <a:latin typeface="Saira ExtraCondensed SemiBold"/>
                <a:ea typeface="Saira ExtraCondensed SemiBold"/>
                <a:cs typeface="Saira ExtraCondensed SemiBold"/>
                <a:sym typeface="Saira ExtraCondensed SemiBold"/>
              </a:defRPr>
            </a:lvl7pPr>
            <a:lvl8pPr lvl="7" rtl="0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rgbClr val="6E487D"/>
              </a:buClr>
              <a:buSzPts val="1800"/>
              <a:buFont typeface="Saira ExtraCondensed SemiBold"/>
              <a:buNone/>
              <a:defRPr sz="1800">
                <a:solidFill>
                  <a:srgbClr val="6E487D"/>
                </a:solidFill>
                <a:latin typeface="Saira ExtraCondensed SemiBold"/>
                <a:ea typeface="Saira ExtraCondensed SemiBold"/>
                <a:cs typeface="Saira ExtraCondensed SemiBold"/>
                <a:sym typeface="Saira ExtraCondensed SemiBold"/>
              </a:defRPr>
            </a:lvl8pPr>
            <a:lvl9pPr lvl="8" rtl="0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rgbClr val="6E487D"/>
              </a:buClr>
              <a:buSzPts val="1800"/>
              <a:buFont typeface="Saira ExtraCondensed SemiBold"/>
              <a:buNone/>
              <a:defRPr sz="1800">
                <a:solidFill>
                  <a:srgbClr val="6E487D"/>
                </a:solidFill>
                <a:latin typeface="Saira ExtraCondensed SemiBold"/>
                <a:ea typeface="Saira ExtraCondensed SemiBold"/>
                <a:cs typeface="Saira ExtraCondensed SemiBold"/>
                <a:sym typeface="Saira ExtraCondensed SemiBold"/>
              </a:defRPr>
            </a:lvl9pPr>
          </a:lstStyle>
          <a:p/>
        </p:txBody>
      </p:sp>
      <p:sp>
        <p:nvSpPr>
          <p:cNvPr id="89" name="Google Shape;89;p8"/>
          <p:cNvSpPr txBox="1"/>
          <p:nvPr>
            <p:ph idx="6" type="subTitle"/>
          </p:nvPr>
        </p:nvSpPr>
        <p:spPr>
          <a:xfrm flipH="1">
            <a:off x="1989697" y="3131663"/>
            <a:ext cx="1426500" cy="611400"/>
          </a:xfrm>
          <a:prstGeom prst="rect">
            <a:avLst/>
          </a:prstGeom>
        </p:spPr>
        <p:txBody>
          <a:bodyPr anchorCtr="0" anchor="b" bIns="34275" lIns="68575" spcFirstLastPara="1" rIns="68575" wrap="square" tIns="34275">
            <a:noAutofit/>
          </a:bodyPr>
          <a:lstStyle>
            <a:lvl1pPr lvl="0" rtl="0" algn="ctr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Clr>
                <a:srgbClr val="6E487D"/>
              </a:buClr>
              <a:buSzPts val="1800"/>
              <a:buFont typeface="Saira ExtraCondensed SemiBold"/>
              <a:buNone/>
              <a:defRPr sz="1800">
                <a:solidFill>
                  <a:srgbClr val="6E487D"/>
                </a:solidFill>
                <a:latin typeface="Saira ExtraCondensed SemiBold"/>
                <a:ea typeface="Saira ExtraCondensed SemiBold"/>
                <a:cs typeface="Saira ExtraCondensed SemiBold"/>
                <a:sym typeface="Saira ExtraCondensed SemiBold"/>
              </a:defRPr>
            </a:lvl1pPr>
            <a:lvl2pPr lvl="1" rtl="0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rgbClr val="6E487D"/>
              </a:buClr>
              <a:buSzPts val="1800"/>
              <a:buFont typeface="Saira ExtraCondensed SemiBold"/>
              <a:buNone/>
              <a:defRPr sz="1800">
                <a:solidFill>
                  <a:srgbClr val="6E487D"/>
                </a:solidFill>
                <a:latin typeface="Saira ExtraCondensed SemiBold"/>
                <a:ea typeface="Saira ExtraCondensed SemiBold"/>
                <a:cs typeface="Saira ExtraCondensed SemiBold"/>
                <a:sym typeface="Saira ExtraCondensed SemiBold"/>
              </a:defRPr>
            </a:lvl2pPr>
            <a:lvl3pPr lvl="2" rtl="0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rgbClr val="6E487D"/>
              </a:buClr>
              <a:buSzPts val="1800"/>
              <a:buFont typeface="Saira ExtraCondensed SemiBold"/>
              <a:buNone/>
              <a:defRPr sz="1800">
                <a:solidFill>
                  <a:srgbClr val="6E487D"/>
                </a:solidFill>
                <a:latin typeface="Saira ExtraCondensed SemiBold"/>
                <a:ea typeface="Saira ExtraCondensed SemiBold"/>
                <a:cs typeface="Saira ExtraCondensed SemiBold"/>
                <a:sym typeface="Saira ExtraCondensed SemiBold"/>
              </a:defRPr>
            </a:lvl3pPr>
            <a:lvl4pPr lvl="3" rtl="0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rgbClr val="6E487D"/>
              </a:buClr>
              <a:buSzPts val="1800"/>
              <a:buFont typeface="Saira ExtraCondensed SemiBold"/>
              <a:buNone/>
              <a:defRPr sz="1800">
                <a:solidFill>
                  <a:srgbClr val="6E487D"/>
                </a:solidFill>
                <a:latin typeface="Saira ExtraCondensed SemiBold"/>
                <a:ea typeface="Saira ExtraCondensed SemiBold"/>
                <a:cs typeface="Saira ExtraCondensed SemiBold"/>
                <a:sym typeface="Saira ExtraCondensed SemiBold"/>
              </a:defRPr>
            </a:lvl4pPr>
            <a:lvl5pPr lvl="4" rtl="0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rgbClr val="6E487D"/>
              </a:buClr>
              <a:buSzPts val="1800"/>
              <a:buFont typeface="Saira ExtraCondensed SemiBold"/>
              <a:buNone/>
              <a:defRPr sz="1800">
                <a:solidFill>
                  <a:srgbClr val="6E487D"/>
                </a:solidFill>
                <a:latin typeface="Saira ExtraCondensed SemiBold"/>
                <a:ea typeface="Saira ExtraCondensed SemiBold"/>
                <a:cs typeface="Saira ExtraCondensed SemiBold"/>
                <a:sym typeface="Saira ExtraCondensed SemiBold"/>
              </a:defRPr>
            </a:lvl5pPr>
            <a:lvl6pPr lvl="5" rtl="0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rgbClr val="6E487D"/>
              </a:buClr>
              <a:buSzPts val="1800"/>
              <a:buFont typeface="Saira ExtraCondensed SemiBold"/>
              <a:buNone/>
              <a:defRPr sz="1800">
                <a:solidFill>
                  <a:srgbClr val="6E487D"/>
                </a:solidFill>
                <a:latin typeface="Saira ExtraCondensed SemiBold"/>
                <a:ea typeface="Saira ExtraCondensed SemiBold"/>
                <a:cs typeface="Saira ExtraCondensed SemiBold"/>
                <a:sym typeface="Saira ExtraCondensed SemiBold"/>
              </a:defRPr>
            </a:lvl6pPr>
            <a:lvl7pPr lvl="6" rtl="0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rgbClr val="6E487D"/>
              </a:buClr>
              <a:buSzPts val="1800"/>
              <a:buFont typeface="Saira ExtraCondensed SemiBold"/>
              <a:buNone/>
              <a:defRPr sz="1800">
                <a:solidFill>
                  <a:srgbClr val="6E487D"/>
                </a:solidFill>
                <a:latin typeface="Saira ExtraCondensed SemiBold"/>
                <a:ea typeface="Saira ExtraCondensed SemiBold"/>
                <a:cs typeface="Saira ExtraCondensed SemiBold"/>
                <a:sym typeface="Saira ExtraCondensed SemiBold"/>
              </a:defRPr>
            </a:lvl7pPr>
            <a:lvl8pPr lvl="7" rtl="0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rgbClr val="6E487D"/>
              </a:buClr>
              <a:buSzPts val="1800"/>
              <a:buFont typeface="Saira ExtraCondensed SemiBold"/>
              <a:buNone/>
              <a:defRPr sz="1800">
                <a:solidFill>
                  <a:srgbClr val="6E487D"/>
                </a:solidFill>
                <a:latin typeface="Saira ExtraCondensed SemiBold"/>
                <a:ea typeface="Saira ExtraCondensed SemiBold"/>
                <a:cs typeface="Saira ExtraCondensed SemiBold"/>
                <a:sym typeface="Saira ExtraCondensed SemiBold"/>
              </a:defRPr>
            </a:lvl8pPr>
            <a:lvl9pPr lvl="8" rtl="0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rgbClr val="6E487D"/>
              </a:buClr>
              <a:buSzPts val="1800"/>
              <a:buFont typeface="Saira ExtraCondensed SemiBold"/>
              <a:buNone/>
              <a:defRPr sz="1800">
                <a:solidFill>
                  <a:srgbClr val="6E487D"/>
                </a:solidFill>
                <a:latin typeface="Saira ExtraCondensed SemiBold"/>
                <a:ea typeface="Saira ExtraCondensed SemiBold"/>
                <a:cs typeface="Saira ExtraCondensed SemiBold"/>
                <a:sym typeface="Saira ExtraCondensed SemiBold"/>
              </a:defRPr>
            </a:lvl9pPr>
          </a:lstStyle>
          <a:p/>
        </p:txBody>
      </p:sp>
      <p:sp>
        <p:nvSpPr>
          <p:cNvPr id="90" name="Google Shape;90;p8"/>
          <p:cNvSpPr txBox="1"/>
          <p:nvPr>
            <p:ph idx="7" type="subTitle"/>
          </p:nvPr>
        </p:nvSpPr>
        <p:spPr>
          <a:xfrm>
            <a:off x="990338" y="1379401"/>
            <a:ext cx="7153800" cy="1144200"/>
          </a:xfrm>
          <a:prstGeom prst="rect">
            <a:avLst/>
          </a:prstGeom>
        </p:spPr>
        <p:txBody>
          <a:bodyPr anchorCtr="0" anchor="b" bIns="34275" lIns="68575" spcFirstLastPara="1" rIns="68575" wrap="square" tIns="34275">
            <a:noAutofit/>
          </a:bodyPr>
          <a:lstStyle>
            <a:lvl1pPr lvl="0" rtl="0" algn="ctr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Clr>
                <a:srgbClr val="6E487D"/>
              </a:buClr>
              <a:buSzPts val="7200"/>
              <a:buFont typeface="Saira ExtraCondensed SemiBold"/>
              <a:buNone/>
              <a:defRPr sz="7200">
                <a:solidFill>
                  <a:srgbClr val="6E487D"/>
                </a:solidFill>
                <a:latin typeface="Saira ExtraCondensed SemiBold"/>
                <a:ea typeface="Saira ExtraCondensed SemiBold"/>
                <a:cs typeface="Saira ExtraCondensed SemiBold"/>
                <a:sym typeface="Saira ExtraCondensed SemiBold"/>
              </a:defRPr>
            </a:lvl1pPr>
            <a:lvl2pPr lvl="1" rtl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Saira ExtraCondensed SemiBold"/>
              <a:buNone/>
              <a:defRPr sz="1200">
                <a:solidFill>
                  <a:srgbClr val="000000"/>
                </a:solidFill>
                <a:latin typeface="Saira ExtraCondensed SemiBold"/>
                <a:ea typeface="Saira ExtraCondensed SemiBold"/>
                <a:cs typeface="Saira ExtraCondensed SemiBold"/>
                <a:sym typeface="Saira ExtraCondensed SemiBold"/>
              </a:defRPr>
            </a:lvl2pPr>
            <a:lvl3pPr lvl="2" rtl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Saira ExtraCondensed SemiBold"/>
              <a:buNone/>
              <a:defRPr sz="1200">
                <a:solidFill>
                  <a:srgbClr val="000000"/>
                </a:solidFill>
                <a:latin typeface="Saira ExtraCondensed SemiBold"/>
                <a:ea typeface="Saira ExtraCondensed SemiBold"/>
                <a:cs typeface="Saira ExtraCondensed SemiBold"/>
                <a:sym typeface="Saira ExtraCondensed SemiBold"/>
              </a:defRPr>
            </a:lvl3pPr>
            <a:lvl4pPr lvl="3" rtl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Saira ExtraCondensed SemiBold"/>
              <a:buNone/>
              <a:defRPr sz="1200">
                <a:solidFill>
                  <a:srgbClr val="000000"/>
                </a:solidFill>
                <a:latin typeface="Saira ExtraCondensed SemiBold"/>
                <a:ea typeface="Saira ExtraCondensed SemiBold"/>
                <a:cs typeface="Saira ExtraCondensed SemiBold"/>
                <a:sym typeface="Saira ExtraCondensed SemiBold"/>
              </a:defRPr>
            </a:lvl4pPr>
            <a:lvl5pPr lvl="4" rtl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Saira ExtraCondensed SemiBold"/>
              <a:buNone/>
              <a:defRPr sz="1200">
                <a:solidFill>
                  <a:srgbClr val="000000"/>
                </a:solidFill>
                <a:latin typeface="Saira ExtraCondensed SemiBold"/>
                <a:ea typeface="Saira ExtraCondensed SemiBold"/>
                <a:cs typeface="Saira ExtraCondensed SemiBold"/>
                <a:sym typeface="Saira ExtraCondensed SemiBold"/>
              </a:defRPr>
            </a:lvl5pPr>
            <a:lvl6pPr lvl="5" rtl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Saira ExtraCondensed SemiBold"/>
              <a:buNone/>
              <a:defRPr sz="1200">
                <a:solidFill>
                  <a:srgbClr val="000000"/>
                </a:solidFill>
                <a:latin typeface="Saira ExtraCondensed SemiBold"/>
                <a:ea typeface="Saira ExtraCondensed SemiBold"/>
                <a:cs typeface="Saira ExtraCondensed SemiBold"/>
                <a:sym typeface="Saira ExtraCondensed SemiBold"/>
              </a:defRPr>
            </a:lvl6pPr>
            <a:lvl7pPr lvl="6" rtl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Saira ExtraCondensed SemiBold"/>
              <a:buNone/>
              <a:defRPr sz="1200">
                <a:solidFill>
                  <a:srgbClr val="000000"/>
                </a:solidFill>
                <a:latin typeface="Saira ExtraCondensed SemiBold"/>
                <a:ea typeface="Saira ExtraCondensed SemiBold"/>
                <a:cs typeface="Saira ExtraCondensed SemiBold"/>
                <a:sym typeface="Saira ExtraCondensed SemiBold"/>
              </a:defRPr>
            </a:lvl7pPr>
            <a:lvl8pPr lvl="7" rtl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Saira ExtraCondensed SemiBold"/>
              <a:buNone/>
              <a:defRPr sz="1200">
                <a:solidFill>
                  <a:srgbClr val="000000"/>
                </a:solidFill>
                <a:latin typeface="Saira ExtraCondensed SemiBold"/>
                <a:ea typeface="Saira ExtraCondensed SemiBold"/>
                <a:cs typeface="Saira ExtraCondensed SemiBold"/>
                <a:sym typeface="Saira ExtraCondensed SemiBold"/>
              </a:defRPr>
            </a:lvl8pPr>
            <a:lvl9pPr lvl="8" rtl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Saira ExtraCondensed SemiBold"/>
              <a:buNone/>
              <a:defRPr sz="1200">
                <a:solidFill>
                  <a:srgbClr val="000000"/>
                </a:solidFill>
                <a:latin typeface="Saira ExtraCondensed SemiBold"/>
                <a:ea typeface="Saira ExtraCondensed SemiBold"/>
                <a:cs typeface="Saira ExtraCondensed SemiBold"/>
                <a:sym typeface="Saira ExtraCondensed SemiBold"/>
              </a:defRPr>
            </a:lvl9pPr>
          </a:lstStyle>
          <a:p/>
        </p:txBody>
      </p:sp>
      <p:sp>
        <p:nvSpPr>
          <p:cNvPr id="91" name="Google Shape;91;p8"/>
          <p:cNvSpPr/>
          <p:nvPr/>
        </p:nvSpPr>
        <p:spPr>
          <a:xfrm>
            <a:off x="8814919" y="0"/>
            <a:ext cx="15600" cy="4857600"/>
          </a:xfrm>
          <a:prstGeom prst="rect">
            <a:avLst/>
          </a:prstGeom>
          <a:solidFill>
            <a:srgbClr val="6E487D"/>
          </a:solidFill>
          <a:ln>
            <a:noFill/>
          </a:ln>
        </p:spPr>
        <p:txBody>
          <a:bodyPr anchorCtr="0" anchor="ctr" bIns="34275" lIns="68575" spcFirstLastPara="1" rIns="68575" wrap="square" tIns="34275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4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IMAGE + TITLE + TEXT">
  <p:cSld name="7_Título y objetos">
    <p:spTree>
      <p:nvGrpSpPr>
        <p:cNvPr id="92" name="Shape 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" name="Google Shape;93;p9"/>
          <p:cNvSpPr/>
          <p:nvPr/>
        </p:nvSpPr>
        <p:spPr>
          <a:xfrm>
            <a:off x="1" y="0"/>
            <a:ext cx="9144000" cy="5143500"/>
          </a:xfrm>
          <a:prstGeom prst="rect">
            <a:avLst/>
          </a:prstGeom>
          <a:solidFill>
            <a:srgbClr val="6E487D">
              <a:alpha val="80380"/>
            </a:srgbClr>
          </a:solidFill>
          <a:ln>
            <a:noFill/>
          </a:ln>
        </p:spPr>
        <p:txBody>
          <a:bodyPr anchorCtr="0" anchor="ctr" bIns="34275" lIns="68575" spcFirstLastPara="1" rIns="68575" wrap="square" tIns="34275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4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cxnSp>
        <p:nvCxnSpPr>
          <p:cNvPr id="94" name="Google Shape;94;p9"/>
          <p:cNvCxnSpPr/>
          <p:nvPr/>
        </p:nvCxnSpPr>
        <p:spPr>
          <a:xfrm rot="10800000">
            <a:off x="1229399" y="3218948"/>
            <a:ext cx="7914600" cy="0"/>
          </a:xfrm>
          <a:prstGeom prst="straightConnector1">
            <a:avLst/>
          </a:prstGeom>
          <a:noFill/>
          <a:ln cap="flat" cmpd="sng" w="38100">
            <a:solidFill>
              <a:schemeClr val="accent6"/>
            </a:solidFill>
            <a:prstDash val="solid"/>
            <a:miter lim="800000"/>
            <a:headEnd len="sm" w="sm" type="none"/>
            <a:tailEnd len="sm" w="sm" type="none"/>
          </a:ln>
        </p:spPr>
      </p:cxnSp>
      <p:sp>
        <p:nvSpPr>
          <p:cNvPr id="95" name="Google Shape;95;p9"/>
          <p:cNvSpPr txBox="1"/>
          <p:nvPr>
            <p:ph type="ctrTitle"/>
          </p:nvPr>
        </p:nvSpPr>
        <p:spPr>
          <a:xfrm flipH="1">
            <a:off x="4134376" y="1950928"/>
            <a:ext cx="4345500" cy="1241400"/>
          </a:xfrm>
          <a:prstGeom prst="rect">
            <a:avLst/>
          </a:prstGeom>
          <a:noFill/>
          <a:ln>
            <a:noFill/>
          </a:ln>
        </p:spPr>
        <p:txBody>
          <a:bodyPr anchorCtr="0" anchor="b" bIns="34275" lIns="68575" spcFirstLastPara="1" rIns="68575" wrap="square" tIns="34275">
            <a:noAutofit/>
          </a:bodyPr>
          <a:lstStyle>
            <a:lvl1pPr lvl="0" rtl="0" algn="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7200"/>
              <a:buNone/>
              <a:defRPr sz="7200"/>
            </a:lvl1pPr>
            <a:lvl2pPr lvl="1" rtl="0">
              <a:spcBef>
                <a:spcPts val="0"/>
              </a:spcBef>
              <a:spcAft>
                <a:spcPts val="0"/>
              </a:spcAft>
              <a:buClr>
                <a:srgbClr val="FD7A5E"/>
              </a:buClr>
              <a:buSzPts val="7200"/>
              <a:buFont typeface="Saira Extra Condensed"/>
              <a:buNone/>
              <a:defRPr sz="7200">
                <a:solidFill>
                  <a:srgbClr val="FD7A5E"/>
                </a:solidFill>
                <a:latin typeface="Saira Extra Condensed"/>
                <a:ea typeface="Saira Extra Condensed"/>
                <a:cs typeface="Saira Extra Condensed"/>
                <a:sym typeface="Saira Extra Condensed"/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Clr>
                <a:srgbClr val="FD7A5E"/>
              </a:buClr>
              <a:buSzPts val="7200"/>
              <a:buFont typeface="Saira Extra Condensed"/>
              <a:buNone/>
              <a:defRPr sz="7200">
                <a:solidFill>
                  <a:srgbClr val="FD7A5E"/>
                </a:solidFill>
                <a:latin typeface="Saira Extra Condensed"/>
                <a:ea typeface="Saira Extra Condensed"/>
                <a:cs typeface="Saira Extra Condensed"/>
                <a:sym typeface="Saira Extra Condensed"/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Clr>
                <a:srgbClr val="FD7A5E"/>
              </a:buClr>
              <a:buSzPts val="7200"/>
              <a:buFont typeface="Saira Extra Condensed"/>
              <a:buNone/>
              <a:defRPr sz="7200">
                <a:solidFill>
                  <a:srgbClr val="FD7A5E"/>
                </a:solidFill>
                <a:latin typeface="Saira Extra Condensed"/>
                <a:ea typeface="Saira Extra Condensed"/>
                <a:cs typeface="Saira Extra Condensed"/>
                <a:sym typeface="Saira Extra Condensed"/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Clr>
                <a:srgbClr val="FD7A5E"/>
              </a:buClr>
              <a:buSzPts val="7200"/>
              <a:buFont typeface="Saira Extra Condensed"/>
              <a:buNone/>
              <a:defRPr sz="7200">
                <a:solidFill>
                  <a:srgbClr val="FD7A5E"/>
                </a:solidFill>
                <a:latin typeface="Saira Extra Condensed"/>
                <a:ea typeface="Saira Extra Condensed"/>
                <a:cs typeface="Saira Extra Condensed"/>
                <a:sym typeface="Saira Extra Condensed"/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Clr>
                <a:srgbClr val="FD7A5E"/>
              </a:buClr>
              <a:buSzPts val="7200"/>
              <a:buFont typeface="Saira Extra Condensed"/>
              <a:buNone/>
              <a:defRPr sz="7200">
                <a:solidFill>
                  <a:srgbClr val="FD7A5E"/>
                </a:solidFill>
                <a:latin typeface="Saira Extra Condensed"/>
                <a:ea typeface="Saira Extra Condensed"/>
                <a:cs typeface="Saira Extra Condensed"/>
                <a:sym typeface="Saira Extra Condensed"/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Clr>
                <a:srgbClr val="FD7A5E"/>
              </a:buClr>
              <a:buSzPts val="7200"/>
              <a:buFont typeface="Saira Extra Condensed"/>
              <a:buNone/>
              <a:defRPr sz="7200">
                <a:solidFill>
                  <a:srgbClr val="FD7A5E"/>
                </a:solidFill>
                <a:latin typeface="Saira Extra Condensed"/>
                <a:ea typeface="Saira Extra Condensed"/>
                <a:cs typeface="Saira Extra Condensed"/>
                <a:sym typeface="Saira Extra Condensed"/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Clr>
                <a:srgbClr val="FD7A5E"/>
              </a:buClr>
              <a:buSzPts val="7200"/>
              <a:buFont typeface="Saira Extra Condensed"/>
              <a:buNone/>
              <a:defRPr sz="7200">
                <a:solidFill>
                  <a:srgbClr val="FD7A5E"/>
                </a:solidFill>
                <a:latin typeface="Saira Extra Condensed"/>
                <a:ea typeface="Saira Extra Condensed"/>
                <a:cs typeface="Saira Extra Condensed"/>
                <a:sym typeface="Saira Extra Condensed"/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Clr>
                <a:srgbClr val="FD7A5E"/>
              </a:buClr>
              <a:buSzPts val="7200"/>
              <a:buFont typeface="Saira Extra Condensed"/>
              <a:buNone/>
              <a:defRPr sz="7200">
                <a:solidFill>
                  <a:srgbClr val="FD7A5E"/>
                </a:solidFill>
                <a:latin typeface="Saira Extra Condensed"/>
                <a:ea typeface="Saira Extra Condensed"/>
                <a:cs typeface="Saira Extra Condensed"/>
                <a:sym typeface="Saira Extra Condensed"/>
              </a:defRPr>
            </a:lvl9pPr>
          </a:lstStyle>
          <a:p/>
        </p:txBody>
      </p:sp>
      <p:sp>
        <p:nvSpPr>
          <p:cNvPr id="96" name="Google Shape;96;p9"/>
          <p:cNvSpPr txBox="1"/>
          <p:nvPr>
            <p:ph idx="1" type="subTitle"/>
          </p:nvPr>
        </p:nvSpPr>
        <p:spPr>
          <a:xfrm flipH="1">
            <a:off x="1143640" y="3394961"/>
            <a:ext cx="2383500" cy="380400"/>
          </a:xfrm>
          <a:prstGeom prst="rect">
            <a:avLst/>
          </a:prstGeom>
          <a:noFill/>
          <a:ln>
            <a:noFill/>
          </a:ln>
        </p:spPr>
        <p:txBody>
          <a:bodyPr anchorCtr="0" anchor="t" bIns="34275" lIns="68575" spcFirstLastPara="1" rIns="68575" wrap="square" tIns="34275">
            <a:noAutofit/>
          </a:bodyPr>
          <a:lstStyle>
            <a:lvl1pPr lvl="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accent6"/>
              </a:buClr>
              <a:buSzPts val="1100"/>
              <a:buNone/>
              <a:defRPr sz="1100">
                <a:solidFill>
                  <a:schemeClr val="accent6"/>
                </a:solidFill>
                <a:latin typeface="Zilla Slab Light"/>
                <a:ea typeface="Zilla Slab Light"/>
                <a:cs typeface="Zilla Slab Light"/>
                <a:sym typeface="Zilla Slab Light"/>
              </a:defRPr>
            </a:lvl1pPr>
            <a:lvl2pPr lvl="1" algn="ctr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None/>
              <a:defRPr sz="1500"/>
            </a:lvl2pPr>
            <a:lvl3pPr lvl="2" algn="ctr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3pPr>
            <a:lvl4pPr lvl="3" algn="ctr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4pPr>
            <a:lvl5pPr lvl="4" algn="ctr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5pPr>
            <a:lvl6pPr lvl="5" algn="ctr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6pPr>
            <a:lvl7pPr lvl="6" algn="ctr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7pPr>
            <a:lvl8pPr lvl="7" algn="ctr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8pPr>
            <a:lvl9pPr lvl="8" algn="ctr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9pPr>
          </a:lstStyle>
          <a:p/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TITLE + TEXT">
  <p:cSld name="8_Título y objetos">
    <p:bg>
      <p:bgPr>
        <a:solidFill>
          <a:srgbClr val="6E487D"/>
        </a:solidFill>
      </p:bgPr>
    </p:bg>
    <p:spTree>
      <p:nvGrpSpPr>
        <p:cNvPr id="97" name="Shape 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8" name="Google Shape;98;p10"/>
          <p:cNvSpPr txBox="1"/>
          <p:nvPr>
            <p:ph type="ctrTitle"/>
          </p:nvPr>
        </p:nvSpPr>
        <p:spPr>
          <a:xfrm flipH="1">
            <a:off x="5122388" y="827963"/>
            <a:ext cx="3296400" cy="3483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34275" lIns="68575" spcFirstLastPara="1" rIns="68575" wrap="square" tIns="34275">
            <a:noAutofit/>
          </a:bodyPr>
          <a:lstStyle>
            <a:lvl1pPr lvl="0" algn="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5400"/>
              <a:buNone/>
              <a:defRPr sz="5400"/>
            </a:lvl1pPr>
            <a:lvl2pPr lvl="1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/>
        </p:txBody>
      </p:sp>
      <p:sp>
        <p:nvSpPr>
          <p:cNvPr id="99" name="Google Shape;99;p10"/>
          <p:cNvSpPr/>
          <p:nvPr/>
        </p:nvSpPr>
        <p:spPr>
          <a:xfrm flipH="1" rot="5400000">
            <a:off x="954067" y="-954176"/>
            <a:ext cx="224100" cy="2132400"/>
          </a:xfrm>
          <a:prstGeom prst="rect">
            <a:avLst/>
          </a:prstGeom>
          <a:solidFill>
            <a:srgbClr val="6E487D"/>
          </a:solidFill>
          <a:ln>
            <a:noFill/>
          </a:ln>
        </p:spPr>
        <p:txBody>
          <a:bodyPr anchorCtr="0" anchor="ctr" bIns="34275" lIns="68575" spcFirstLastPara="1" rIns="68575" wrap="square" tIns="34275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4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00" name="Google Shape;100;p10"/>
          <p:cNvSpPr/>
          <p:nvPr/>
        </p:nvSpPr>
        <p:spPr>
          <a:xfrm flipH="1" rot="5400000">
            <a:off x="7147500" y="3920100"/>
            <a:ext cx="224100" cy="2222700"/>
          </a:xfrm>
          <a:prstGeom prst="rect">
            <a:avLst/>
          </a:prstGeom>
          <a:solidFill>
            <a:srgbClr val="6E487D"/>
          </a:solidFill>
          <a:ln>
            <a:noFill/>
          </a:ln>
        </p:spPr>
        <p:txBody>
          <a:bodyPr anchorCtr="0" anchor="ctr" bIns="34275" lIns="68575" spcFirstLastPara="1" rIns="68575" wrap="square" tIns="34275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4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01" name="Google Shape;101;p10"/>
          <p:cNvSpPr txBox="1"/>
          <p:nvPr/>
        </p:nvSpPr>
        <p:spPr>
          <a:xfrm>
            <a:off x="6772942" y="4670822"/>
            <a:ext cx="2057400" cy="273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34275" lIns="68575" spcFirstLastPara="1" rIns="68575" wrap="square" tIns="34275">
            <a:noAutofit/>
          </a:bodyPr>
          <a:lstStyle/>
          <a:p>
            <a:pPr indent="0" lvl="0" marL="0" marR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i="0" lang="en-GB" sz="900" u="none" cap="none" strike="noStrike">
                <a:solidFill>
                  <a:srgbClr val="FD7A5E"/>
                </a:solidFill>
                <a:latin typeface="Zilla Slab SemiBold"/>
                <a:ea typeface="Zilla Slab SemiBold"/>
                <a:cs typeface="Zilla Slab SemiBold"/>
                <a:sym typeface="Zilla Slab SemiBold"/>
              </a:rPr>
              <a:t>‹#›</a:t>
            </a:fld>
            <a:endParaRPr i="0" sz="900" u="none" cap="none" strike="noStrike">
              <a:solidFill>
                <a:srgbClr val="FD7A5E"/>
              </a:solidFill>
              <a:latin typeface="Zilla Slab SemiBold"/>
              <a:ea typeface="Zilla Slab SemiBold"/>
              <a:cs typeface="Zilla Slab SemiBold"/>
              <a:sym typeface="Zilla Slab SemiBold"/>
            </a:endParaRPr>
          </a:p>
        </p:txBody>
      </p:sp>
      <p:sp>
        <p:nvSpPr>
          <p:cNvPr id="102" name="Google Shape;102;p10"/>
          <p:cNvSpPr/>
          <p:nvPr/>
        </p:nvSpPr>
        <p:spPr>
          <a:xfrm>
            <a:off x="8814919" y="0"/>
            <a:ext cx="15600" cy="4857600"/>
          </a:xfrm>
          <a:prstGeom prst="rect">
            <a:avLst/>
          </a:prstGeom>
          <a:solidFill>
            <a:srgbClr val="FD7A5E"/>
          </a:solidFill>
          <a:ln>
            <a:noFill/>
          </a:ln>
        </p:spPr>
        <p:txBody>
          <a:bodyPr anchorCtr="0" anchor="ctr" bIns="34275" lIns="68575" spcFirstLastPara="1" rIns="68575" wrap="square" tIns="34275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4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cxnSp>
        <p:nvCxnSpPr>
          <p:cNvPr id="103" name="Google Shape;103;p10"/>
          <p:cNvCxnSpPr/>
          <p:nvPr/>
        </p:nvCxnSpPr>
        <p:spPr>
          <a:xfrm>
            <a:off x="12900" y="1546913"/>
            <a:ext cx="5008200" cy="0"/>
          </a:xfrm>
          <a:prstGeom prst="straightConnector1">
            <a:avLst/>
          </a:prstGeom>
          <a:noFill/>
          <a:ln cap="flat" cmpd="sng" w="28575">
            <a:solidFill>
              <a:srgbClr val="FD7A5E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104" name="Google Shape;104;p10"/>
          <p:cNvCxnSpPr/>
          <p:nvPr/>
        </p:nvCxnSpPr>
        <p:spPr>
          <a:xfrm>
            <a:off x="12900" y="3364538"/>
            <a:ext cx="5008200" cy="0"/>
          </a:xfrm>
          <a:prstGeom prst="straightConnector1">
            <a:avLst/>
          </a:prstGeom>
          <a:noFill/>
          <a:ln cap="flat" cmpd="sng" w="28575">
            <a:solidFill>
              <a:srgbClr val="FD7A5E"/>
            </a:solidFill>
            <a:prstDash val="solid"/>
            <a:round/>
            <a:headEnd len="med" w="med" type="none"/>
            <a:tailEnd len="med" w="med" type="none"/>
          </a:ln>
        </p:spPr>
      </p:cxnSp>
      <p:sp>
        <p:nvSpPr>
          <p:cNvPr id="105" name="Google Shape;105;p10"/>
          <p:cNvSpPr/>
          <p:nvPr/>
        </p:nvSpPr>
        <p:spPr>
          <a:xfrm>
            <a:off x="3770400" y="1553363"/>
            <a:ext cx="1250400" cy="167700"/>
          </a:xfrm>
          <a:prstGeom prst="rect">
            <a:avLst/>
          </a:prstGeom>
          <a:solidFill>
            <a:srgbClr val="FD7A5E"/>
          </a:solidFill>
          <a:ln>
            <a:noFill/>
          </a:ln>
        </p:spPr>
        <p:txBody>
          <a:bodyPr anchorCtr="0" anchor="ctr" bIns="68575" lIns="68575" spcFirstLastPara="1" rIns="68575" wrap="square" tIns="6857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06" name="Google Shape;106;p10"/>
          <p:cNvSpPr/>
          <p:nvPr/>
        </p:nvSpPr>
        <p:spPr>
          <a:xfrm>
            <a:off x="1559663" y="1553363"/>
            <a:ext cx="1250400" cy="167700"/>
          </a:xfrm>
          <a:prstGeom prst="rect">
            <a:avLst/>
          </a:prstGeom>
          <a:solidFill>
            <a:srgbClr val="FD7A5E"/>
          </a:solidFill>
          <a:ln>
            <a:noFill/>
          </a:ln>
        </p:spPr>
        <p:txBody>
          <a:bodyPr anchorCtr="0" anchor="ctr" bIns="68575" lIns="68575" spcFirstLastPara="1" rIns="68575" wrap="square" tIns="6857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07" name="Google Shape;107;p10"/>
          <p:cNvSpPr/>
          <p:nvPr/>
        </p:nvSpPr>
        <p:spPr>
          <a:xfrm>
            <a:off x="3770400" y="3364538"/>
            <a:ext cx="1250400" cy="167700"/>
          </a:xfrm>
          <a:prstGeom prst="rect">
            <a:avLst/>
          </a:prstGeom>
          <a:solidFill>
            <a:srgbClr val="FD7A5E"/>
          </a:solidFill>
          <a:ln>
            <a:noFill/>
          </a:ln>
        </p:spPr>
        <p:txBody>
          <a:bodyPr anchorCtr="0" anchor="ctr" bIns="68575" lIns="68575" spcFirstLastPara="1" rIns="68575" wrap="square" tIns="6857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08" name="Google Shape;108;p10"/>
          <p:cNvSpPr/>
          <p:nvPr/>
        </p:nvSpPr>
        <p:spPr>
          <a:xfrm>
            <a:off x="1559663" y="3364538"/>
            <a:ext cx="1250400" cy="167700"/>
          </a:xfrm>
          <a:prstGeom prst="rect">
            <a:avLst/>
          </a:prstGeom>
          <a:solidFill>
            <a:srgbClr val="FD7A5E"/>
          </a:solidFill>
          <a:ln>
            <a:noFill/>
          </a:ln>
        </p:spPr>
        <p:txBody>
          <a:bodyPr anchorCtr="0" anchor="ctr" bIns="68575" lIns="68575" spcFirstLastPara="1" rIns="68575" wrap="square" tIns="6857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09" name="Google Shape;109;p10"/>
          <p:cNvSpPr txBox="1"/>
          <p:nvPr>
            <p:ph idx="1" type="subTitle"/>
          </p:nvPr>
        </p:nvSpPr>
        <p:spPr>
          <a:xfrm flipH="1">
            <a:off x="1485744" y="1720988"/>
            <a:ext cx="1426500" cy="611400"/>
          </a:xfrm>
          <a:prstGeom prst="rect">
            <a:avLst/>
          </a:prstGeom>
        </p:spPr>
        <p:txBody>
          <a:bodyPr anchorCtr="0" anchor="t" bIns="34275" lIns="68575" spcFirstLastPara="1" rIns="68575" wrap="square" tIns="34275">
            <a:noAutofit/>
          </a:bodyPr>
          <a:lstStyle>
            <a:lvl1pPr lvl="0" rtl="0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Clr>
                <a:srgbClr val="FFFFFF"/>
              </a:buClr>
              <a:buSzPts val="900"/>
              <a:buNone/>
              <a:defRPr>
                <a:solidFill>
                  <a:srgbClr val="FFFFFF"/>
                </a:solidFill>
              </a:defRPr>
            </a:lvl1pPr>
            <a:lvl2pPr lvl="1" rtl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rgbClr val="000000"/>
              </a:buClr>
              <a:buSzPts val="900"/>
              <a:buNone/>
              <a:defRPr>
                <a:solidFill>
                  <a:srgbClr val="000000"/>
                </a:solidFill>
              </a:defRPr>
            </a:lvl2pPr>
            <a:lvl3pPr lvl="2" rtl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rgbClr val="000000"/>
              </a:buClr>
              <a:buSzPts val="900"/>
              <a:buNone/>
              <a:defRPr>
                <a:solidFill>
                  <a:srgbClr val="000000"/>
                </a:solidFill>
              </a:defRPr>
            </a:lvl3pPr>
            <a:lvl4pPr lvl="3" rtl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rgbClr val="000000"/>
              </a:buClr>
              <a:buSzPts val="900"/>
              <a:buNone/>
              <a:defRPr>
                <a:solidFill>
                  <a:srgbClr val="000000"/>
                </a:solidFill>
              </a:defRPr>
            </a:lvl4pPr>
            <a:lvl5pPr lvl="4" rtl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rgbClr val="000000"/>
              </a:buClr>
              <a:buSzPts val="900"/>
              <a:buNone/>
              <a:defRPr>
                <a:solidFill>
                  <a:srgbClr val="000000"/>
                </a:solidFill>
              </a:defRPr>
            </a:lvl5pPr>
            <a:lvl6pPr lvl="5" rtl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rgbClr val="000000"/>
              </a:buClr>
              <a:buSzPts val="900"/>
              <a:buNone/>
              <a:defRPr sz="900">
                <a:solidFill>
                  <a:srgbClr val="000000"/>
                </a:solidFill>
              </a:defRPr>
            </a:lvl6pPr>
            <a:lvl7pPr lvl="6" rtl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rgbClr val="000000"/>
              </a:buClr>
              <a:buSzPts val="900"/>
              <a:buNone/>
              <a:defRPr sz="900">
                <a:solidFill>
                  <a:srgbClr val="000000"/>
                </a:solidFill>
              </a:defRPr>
            </a:lvl7pPr>
            <a:lvl8pPr lvl="7" rtl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rgbClr val="000000"/>
              </a:buClr>
              <a:buSzPts val="900"/>
              <a:buNone/>
              <a:defRPr sz="900">
                <a:solidFill>
                  <a:srgbClr val="000000"/>
                </a:solidFill>
              </a:defRPr>
            </a:lvl8pPr>
            <a:lvl9pPr lvl="8" rtl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rgbClr val="000000"/>
              </a:buClr>
              <a:buSzPts val="900"/>
              <a:buNone/>
              <a:defRPr sz="900">
                <a:solidFill>
                  <a:srgbClr val="000000"/>
                </a:solidFill>
              </a:defRPr>
            </a:lvl9pPr>
          </a:lstStyle>
          <a:p/>
        </p:txBody>
      </p:sp>
      <p:sp>
        <p:nvSpPr>
          <p:cNvPr id="110" name="Google Shape;110;p10"/>
          <p:cNvSpPr txBox="1"/>
          <p:nvPr>
            <p:ph idx="2" type="subTitle"/>
          </p:nvPr>
        </p:nvSpPr>
        <p:spPr>
          <a:xfrm flipH="1">
            <a:off x="3696472" y="1720988"/>
            <a:ext cx="1426500" cy="611400"/>
          </a:xfrm>
          <a:prstGeom prst="rect">
            <a:avLst/>
          </a:prstGeom>
        </p:spPr>
        <p:txBody>
          <a:bodyPr anchorCtr="0" anchor="t" bIns="34275" lIns="68575" spcFirstLastPara="1" rIns="68575" wrap="square" tIns="34275">
            <a:noAutofit/>
          </a:bodyPr>
          <a:lstStyle>
            <a:lvl1pPr lvl="0" rtl="0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Clr>
                <a:srgbClr val="FFFFFF"/>
              </a:buClr>
              <a:buSzPts val="900"/>
              <a:buNone/>
              <a:defRPr>
                <a:solidFill>
                  <a:srgbClr val="FFFFFF"/>
                </a:solidFill>
              </a:defRPr>
            </a:lvl1pPr>
            <a:lvl2pPr lvl="1" rtl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rgbClr val="000000"/>
              </a:buClr>
              <a:buSzPts val="900"/>
              <a:buNone/>
              <a:defRPr>
                <a:solidFill>
                  <a:srgbClr val="000000"/>
                </a:solidFill>
              </a:defRPr>
            </a:lvl2pPr>
            <a:lvl3pPr lvl="2" rtl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rgbClr val="000000"/>
              </a:buClr>
              <a:buSzPts val="900"/>
              <a:buNone/>
              <a:defRPr>
                <a:solidFill>
                  <a:srgbClr val="000000"/>
                </a:solidFill>
              </a:defRPr>
            </a:lvl3pPr>
            <a:lvl4pPr lvl="3" rtl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rgbClr val="000000"/>
              </a:buClr>
              <a:buSzPts val="900"/>
              <a:buNone/>
              <a:defRPr>
                <a:solidFill>
                  <a:srgbClr val="000000"/>
                </a:solidFill>
              </a:defRPr>
            </a:lvl4pPr>
            <a:lvl5pPr lvl="4" rtl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rgbClr val="000000"/>
              </a:buClr>
              <a:buSzPts val="900"/>
              <a:buNone/>
              <a:defRPr>
                <a:solidFill>
                  <a:srgbClr val="000000"/>
                </a:solidFill>
              </a:defRPr>
            </a:lvl5pPr>
            <a:lvl6pPr lvl="5" rtl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rgbClr val="000000"/>
              </a:buClr>
              <a:buSzPts val="900"/>
              <a:buNone/>
              <a:defRPr sz="900">
                <a:solidFill>
                  <a:srgbClr val="000000"/>
                </a:solidFill>
              </a:defRPr>
            </a:lvl6pPr>
            <a:lvl7pPr lvl="6" rtl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rgbClr val="000000"/>
              </a:buClr>
              <a:buSzPts val="900"/>
              <a:buNone/>
              <a:defRPr sz="900">
                <a:solidFill>
                  <a:srgbClr val="000000"/>
                </a:solidFill>
              </a:defRPr>
            </a:lvl7pPr>
            <a:lvl8pPr lvl="7" rtl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rgbClr val="000000"/>
              </a:buClr>
              <a:buSzPts val="900"/>
              <a:buNone/>
              <a:defRPr sz="900">
                <a:solidFill>
                  <a:srgbClr val="000000"/>
                </a:solidFill>
              </a:defRPr>
            </a:lvl8pPr>
            <a:lvl9pPr lvl="8" rtl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rgbClr val="000000"/>
              </a:buClr>
              <a:buSzPts val="900"/>
              <a:buNone/>
              <a:defRPr sz="900">
                <a:solidFill>
                  <a:srgbClr val="000000"/>
                </a:solidFill>
              </a:defRPr>
            </a:lvl9pPr>
          </a:lstStyle>
          <a:p/>
        </p:txBody>
      </p:sp>
      <p:sp>
        <p:nvSpPr>
          <p:cNvPr id="111" name="Google Shape;111;p10"/>
          <p:cNvSpPr txBox="1"/>
          <p:nvPr>
            <p:ph idx="3" type="subTitle"/>
          </p:nvPr>
        </p:nvSpPr>
        <p:spPr>
          <a:xfrm flipH="1">
            <a:off x="1485744" y="3532163"/>
            <a:ext cx="1426500" cy="611400"/>
          </a:xfrm>
          <a:prstGeom prst="rect">
            <a:avLst/>
          </a:prstGeom>
        </p:spPr>
        <p:txBody>
          <a:bodyPr anchorCtr="0" anchor="t" bIns="34275" lIns="68575" spcFirstLastPara="1" rIns="68575" wrap="square" tIns="34275">
            <a:noAutofit/>
          </a:bodyPr>
          <a:lstStyle>
            <a:lvl1pPr lvl="0" rtl="0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Clr>
                <a:srgbClr val="FFFFFF"/>
              </a:buClr>
              <a:buSzPts val="900"/>
              <a:buNone/>
              <a:defRPr>
                <a:solidFill>
                  <a:srgbClr val="FFFFFF"/>
                </a:solidFill>
              </a:defRPr>
            </a:lvl1pPr>
            <a:lvl2pPr lvl="1" rtl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rgbClr val="000000"/>
              </a:buClr>
              <a:buSzPts val="900"/>
              <a:buNone/>
              <a:defRPr>
                <a:solidFill>
                  <a:srgbClr val="000000"/>
                </a:solidFill>
              </a:defRPr>
            </a:lvl2pPr>
            <a:lvl3pPr lvl="2" rtl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rgbClr val="000000"/>
              </a:buClr>
              <a:buSzPts val="900"/>
              <a:buNone/>
              <a:defRPr>
                <a:solidFill>
                  <a:srgbClr val="000000"/>
                </a:solidFill>
              </a:defRPr>
            </a:lvl3pPr>
            <a:lvl4pPr lvl="3" rtl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rgbClr val="000000"/>
              </a:buClr>
              <a:buSzPts val="900"/>
              <a:buNone/>
              <a:defRPr>
                <a:solidFill>
                  <a:srgbClr val="000000"/>
                </a:solidFill>
              </a:defRPr>
            </a:lvl4pPr>
            <a:lvl5pPr lvl="4" rtl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rgbClr val="000000"/>
              </a:buClr>
              <a:buSzPts val="900"/>
              <a:buNone/>
              <a:defRPr>
                <a:solidFill>
                  <a:srgbClr val="000000"/>
                </a:solidFill>
              </a:defRPr>
            </a:lvl5pPr>
            <a:lvl6pPr lvl="5" rtl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rgbClr val="000000"/>
              </a:buClr>
              <a:buSzPts val="900"/>
              <a:buNone/>
              <a:defRPr sz="900">
                <a:solidFill>
                  <a:srgbClr val="000000"/>
                </a:solidFill>
              </a:defRPr>
            </a:lvl6pPr>
            <a:lvl7pPr lvl="6" rtl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rgbClr val="000000"/>
              </a:buClr>
              <a:buSzPts val="900"/>
              <a:buNone/>
              <a:defRPr sz="900">
                <a:solidFill>
                  <a:srgbClr val="000000"/>
                </a:solidFill>
              </a:defRPr>
            </a:lvl7pPr>
            <a:lvl8pPr lvl="7" rtl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rgbClr val="000000"/>
              </a:buClr>
              <a:buSzPts val="900"/>
              <a:buNone/>
              <a:defRPr sz="900">
                <a:solidFill>
                  <a:srgbClr val="000000"/>
                </a:solidFill>
              </a:defRPr>
            </a:lvl8pPr>
            <a:lvl9pPr lvl="8" rtl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rgbClr val="000000"/>
              </a:buClr>
              <a:buSzPts val="900"/>
              <a:buNone/>
              <a:defRPr sz="900">
                <a:solidFill>
                  <a:srgbClr val="000000"/>
                </a:solidFill>
              </a:defRPr>
            </a:lvl9pPr>
          </a:lstStyle>
          <a:p/>
        </p:txBody>
      </p:sp>
      <p:sp>
        <p:nvSpPr>
          <p:cNvPr id="112" name="Google Shape;112;p10"/>
          <p:cNvSpPr txBox="1"/>
          <p:nvPr>
            <p:ph idx="4" type="subTitle"/>
          </p:nvPr>
        </p:nvSpPr>
        <p:spPr>
          <a:xfrm flipH="1">
            <a:off x="3696472" y="3532163"/>
            <a:ext cx="1426500" cy="611400"/>
          </a:xfrm>
          <a:prstGeom prst="rect">
            <a:avLst/>
          </a:prstGeom>
        </p:spPr>
        <p:txBody>
          <a:bodyPr anchorCtr="0" anchor="t" bIns="34275" lIns="68575" spcFirstLastPara="1" rIns="68575" wrap="square" tIns="34275">
            <a:noAutofit/>
          </a:bodyPr>
          <a:lstStyle>
            <a:lvl1pPr lvl="0" rtl="0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Clr>
                <a:srgbClr val="FFFFFF"/>
              </a:buClr>
              <a:buSzPts val="900"/>
              <a:buNone/>
              <a:defRPr>
                <a:solidFill>
                  <a:srgbClr val="FFFFFF"/>
                </a:solidFill>
              </a:defRPr>
            </a:lvl1pPr>
            <a:lvl2pPr lvl="1" rtl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rgbClr val="000000"/>
              </a:buClr>
              <a:buSzPts val="900"/>
              <a:buNone/>
              <a:defRPr>
                <a:solidFill>
                  <a:srgbClr val="000000"/>
                </a:solidFill>
              </a:defRPr>
            </a:lvl2pPr>
            <a:lvl3pPr lvl="2" rtl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rgbClr val="000000"/>
              </a:buClr>
              <a:buSzPts val="900"/>
              <a:buNone/>
              <a:defRPr>
                <a:solidFill>
                  <a:srgbClr val="000000"/>
                </a:solidFill>
              </a:defRPr>
            </a:lvl3pPr>
            <a:lvl4pPr lvl="3" rtl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rgbClr val="000000"/>
              </a:buClr>
              <a:buSzPts val="900"/>
              <a:buNone/>
              <a:defRPr>
                <a:solidFill>
                  <a:srgbClr val="000000"/>
                </a:solidFill>
              </a:defRPr>
            </a:lvl4pPr>
            <a:lvl5pPr lvl="4" rtl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rgbClr val="000000"/>
              </a:buClr>
              <a:buSzPts val="900"/>
              <a:buNone/>
              <a:defRPr>
                <a:solidFill>
                  <a:srgbClr val="000000"/>
                </a:solidFill>
              </a:defRPr>
            </a:lvl5pPr>
            <a:lvl6pPr lvl="5" rtl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rgbClr val="000000"/>
              </a:buClr>
              <a:buSzPts val="900"/>
              <a:buNone/>
              <a:defRPr sz="900">
                <a:solidFill>
                  <a:srgbClr val="000000"/>
                </a:solidFill>
              </a:defRPr>
            </a:lvl6pPr>
            <a:lvl7pPr lvl="6" rtl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rgbClr val="000000"/>
              </a:buClr>
              <a:buSzPts val="900"/>
              <a:buNone/>
              <a:defRPr sz="900">
                <a:solidFill>
                  <a:srgbClr val="000000"/>
                </a:solidFill>
              </a:defRPr>
            </a:lvl7pPr>
            <a:lvl8pPr lvl="7" rtl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rgbClr val="000000"/>
              </a:buClr>
              <a:buSzPts val="900"/>
              <a:buNone/>
              <a:defRPr sz="900">
                <a:solidFill>
                  <a:srgbClr val="000000"/>
                </a:solidFill>
              </a:defRPr>
            </a:lvl8pPr>
            <a:lvl9pPr lvl="8" rtl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rgbClr val="000000"/>
              </a:buClr>
              <a:buSzPts val="900"/>
              <a:buNone/>
              <a:defRPr sz="900">
                <a:solidFill>
                  <a:srgbClr val="000000"/>
                </a:solidFill>
              </a:defRPr>
            </a:lvl9pPr>
          </a:lstStyle>
          <a:p/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TITLE 1">
  <p:cSld name="8_Título y objetos_1">
    <p:bg>
      <p:bgPr>
        <a:solidFill>
          <a:srgbClr val="6E487D"/>
        </a:solidFill>
      </p:bgPr>
    </p:bg>
    <p:spTree>
      <p:nvGrpSpPr>
        <p:cNvPr id="113" name="Shape 1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4" name="Google Shape;114;p11"/>
          <p:cNvSpPr txBox="1"/>
          <p:nvPr>
            <p:ph type="ctrTitle"/>
          </p:nvPr>
        </p:nvSpPr>
        <p:spPr>
          <a:xfrm flipH="1">
            <a:off x="5122388" y="827963"/>
            <a:ext cx="3296400" cy="3483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34275" lIns="68575" spcFirstLastPara="1" rIns="68575" wrap="square" tIns="34275">
            <a:noAutofit/>
          </a:bodyPr>
          <a:lstStyle>
            <a:lvl1pPr lvl="0" rtl="0" algn="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5400"/>
              <a:buNone/>
              <a:defRPr sz="5400"/>
            </a:lvl1pPr>
            <a:lvl2pPr lvl="1" rtl="0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/>
        </p:txBody>
      </p:sp>
      <p:sp>
        <p:nvSpPr>
          <p:cNvPr id="115" name="Google Shape;115;p11"/>
          <p:cNvSpPr/>
          <p:nvPr/>
        </p:nvSpPr>
        <p:spPr>
          <a:xfrm flipH="1" rot="5400000">
            <a:off x="954067" y="-954176"/>
            <a:ext cx="224100" cy="2132400"/>
          </a:xfrm>
          <a:prstGeom prst="rect">
            <a:avLst/>
          </a:prstGeom>
          <a:solidFill>
            <a:srgbClr val="6E487D"/>
          </a:solidFill>
          <a:ln>
            <a:noFill/>
          </a:ln>
        </p:spPr>
        <p:txBody>
          <a:bodyPr anchorCtr="0" anchor="ctr" bIns="34275" lIns="68575" spcFirstLastPara="1" rIns="68575" wrap="square" tIns="34275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4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16" name="Google Shape;116;p11"/>
          <p:cNvSpPr/>
          <p:nvPr/>
        </p:nvSpPr>
        <p:spPr>
          <a:xfrm flipH="1" rot="5400000">
            <a:off x="7147500" y="3920100"/>
            <a:ext cx="224100" cy="2222700"/>
          </a:xfrm>
          <a:prstGeom prst="rect">
            <a:avLst/>
          </a:prstGeom>
          <a:solidFill>
            <a:srgbClr val="6E487D"/>
          </a:solidFill>
          <a:ln>
            <a:noFill/>
          </a:ln>
        </p:spPr>
        <p:txBody>
          <a:bodyPr anchorCtr="0" anchor="ctr" bIns="34275" lIns="68575" spcFirstLastPara="1" rIns="68575" wrap="square" tIns="34275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4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17" name="Google Shape;117;p11"/>
          <p:cNvSpPr txBox="1"/>
          <p:nvPr/>
        </p:nvSpPr>
        <p:spPr>
          <a:xfrm>
            <a:off x="6772942" y="4670822"/>
            <a:ext cx="2057400" cy="273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34275" lIns="68575" spcFirstLastPara="1" rIns="68575" wrap="square" tIns="34275">
            <a:noAutofit/>
          </a:bodyPr>
          <a:lstStyle/>
          <a:p>
            <a:pPr indent="0" lvl="0" marL="0" marR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i="0" lang="en-GB" sz="900" u="none" cap="none" strike="noStrike">
                <a:solidFill>
                  <a:srgbClr val="FD7A5E"/>
                </a:solidFill>
                <a:latin typeface="Zilla Slab SemiBold"/>
                <a:ea typeface="Zilla Slab SemiBold"/>
                <a:cs typeface="Zilla Slab SemiBold"/>
                <a:sym typeface="Zilla Slab SemiBold"/>
              </a:rPr>
              <a:t>‹#›</a:t>
            </a:fld>
            <a:endParaRPr i="0" sz="900" u="none" cap="none" strike="noStrike">
              <a:solidFill>
                <a:srgbClr val="FD7A5E"/>
              </a:solidFill>
              <a:latin typeface="Zilla Slab SemiBold"/>
              <a:ea typeface="Zilla Slab SemiBold"/>
              <a:cs typeface="Zilla Slab SemiBold"/>
              <a:sym typeface="Zilla Slab SemiBold"/>
            </a:endParaRPr>
          </a:p>
        </p:txBody>
      </p:sp>
      <p:sp>
        <p:nvSpPr>
          <p:cNvPr id="118" name="Google Shape;118;p11"/>
          <p:cNvSpPr/>
          <p:nvPr/>
        </p:nvSpPr>
        <p:spPr>
          <a:xfrm>
            <a:off x="8814919" y="0"/>
            <a:ext cx="15600" cy="4857600"/>
          </a:xfrm>
          <a:prstGeom prst="rect">
            <a:avLst/>
          </a:prstGeom>
          <a:solidFill>
            <a:srgbClr val="FD7A5E"/>
          </a:solidFill>
          <a:ln>
            <a:noFill/>
          </a:ln>
        </p:spPr>
        <p:txBody>
          <a:bodyPr anchorCtr="0" anchor="ctr" bIns="34275" lIns="68575" spcFirstLastPara="1" rIns="68575" wrap="square" tIns="34275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4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TITLE 2">
  <p:cSld name="CUSTOM_1">
    <p:bg>
      <p:bgPr>
        <a:solidFill>
          <a:srgbClr val="FD7A5E"/>
        </a:solidFill>
      </p:bgPr>
    </p:bg>
    <p:spTree>
      <p:nvGrpSpPr>
        <p:cNvPr id="119" name="Shape 1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0" name="Google Shape;120;p12"/>
          <p:cNvSpPr txBox="1"/>
          <p:nvPr>
            <p:ph type="ctrTitle"/>
          </p:nvPr>
        </p:nvSpPr>
        <p:spPr>
          <a:xfrm flipH="1">
            <a:off x="6138417" y="827965"/>
            <a:ext cx="2308500" cy="3483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34275" lIns="68575" spcFirstLastPara="1" rIns="68575" wrap="square" tIns="34275">
            <a:noAutofit/>
          </a:bodyPr>
          <a:lstStyle>
            <a:lvl1pPr lvl="0" rtl="0" algn="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6E487D"/>
              </a:buClr>
              <a:buSzPts val="5400"/>
              <a:buNone/>
              <a:defRPr sz="5400">
                <a:solidFill>
                  <a:srgbClr val="6E487D"/>
                </a:solidFill>
              </a:defRPr>
            </a:lvl1pPr>
            <a:lvl2pPr lvl="1" rtl="0" algn="r">
              <a:spcBef>
                <a:spcPts val="0"/>
              </a:spcBef>
              <a:spcAft>
                <a:spcPts val="0"/>
              </a:spcAft>
              <a:buClr>
                <a:srgbClr val="6E487D"/>
              </a:buClr>
              <a:buSzPts val="1100"/>
              <a:buNone/>
              <a:defRPr>
                <a:solidFill>
                  <a:srgbClr val="6E487D"/>
                </a:solidFill>
              </a:defRPr>
            </a:lvl2pPr>
            <a:lvl3pPr lvl="2" rtl="0" algn="r">
              <a:spcBef>
                <a:spcPts val="0"/>
              </a:spcBef>
              <a:spcAft>
                <a:spcPts val="0"/>
              </a:spcAft>
              <a:buClr>
                <a:srgbClr val="6E487D"/>
              </a:buClr>
              <a:buSzPts val="1100"/>
              <a:buNone/>
              <a:defRPr>
                <a:solidFill>
                  <a:srgbClr val="6E487D"/>
                </a:solidFill>
              </a:defRPr>
            </a:lvl3pPr>
            <a:lvl4pPr lvl="3" rtl="0" algn="r">
              <a:spcBef>
                <a:spcPts val="0"/>
              </a:spcBef>
              <a:spcAft>
                <a:spcPts val="0"/>
              </a:spcAft>
              <a:buClr>
                <a:srgbClr val="6E487D"/>
              </a:buClr>
              <a:buSzPts val="1100"/>
              <a:buNone/>
              <a:defRPr>
                <a:solidFill>
                  <a:srgbClr val="6E487D"/>
                </a:solidFill>
              </a:defRPr>
            </a:lvl4pPr>
            <a:lvl5pPr lvl="4" rtl="0" algn="r">
              <a:spcBef>
                <a:spcPts val="0"/>
              </a:spcBef>
              <a:spcAft>
                <a:spcPts val="0"/>
              </a:spcAft>
              <a:buClr>
                <a:srgbClr val="6E487D"/>
              </a:buClr>
              <a:buSzPts val="1100"/>
              <a:buNone/>
              <a:defRPr>
                <a:solidFill>
                  <a:srgbClr val="6E487D"/>
                </a:solidFill>
              </a:defRPr>
            </a:lvl5pPr>
            <a:lvl6pPr lvl="5" rtl="0" algn="r">
              <a:spcBef>
                <a:spcPts val="0"/>
              </a:spcBef>
              <a:spcAft>
                <a:spcPts val="0"/>
              </a:spcAft>
              <a:buClr>
                <a:srgbClr val="6E487D"/>
              </a:buClr>
              <a:buSzPts val="1100"/>
              <a:buNone/>
              <a:defRPr>
                <a:solidFill>
                  <a:srgbClr val="6E487D"/>
                </a:solidFill>
              </a:defRPr>
            </a:lvl6pPr>
            <a:lvl7pPr lvl="6" rtl="0" algn="r">
              <a:spcBef>
                <a:spcPts val="0"/>
              </a:spcBef>
              <a:spcAft>
                <a:spcPts val="0"/>
              </a:spcAft>
              <a:buClr>
                <a:srgbClr val="6E487D"/>
              </a:buClr>
              <a:buSzPts val="1100"/>
              <a:buNone/>
              <a:defRPr>
                <a:solidFill>
                  <a:srgbClr val="6E487D"/>
                </a:solidFill>
              </a:defRPr>
            </a:lvl7pPr>
            <a:lvl8pPr lvl="7" rtl="0" algn="r">
              <a:spcBef>
                <a:spcPts val="0"/>
              </a:spcBef>
              <a:spcAft>
                <a:spcPts val="0"/>
              </a:spcAft>
              <a:buClr>
                <a:srgbClr val="6E487D"/>
              </a:buClr>
              <a:buSzPts val="1100"/>
              <a:buNone/>
              <a:defRPr>
                <a:solidFill>
                  <a:srgbClr val="6E487D"/>
                </a:solidFill>
              </a:defRPr>
            </a:lvl8pPr>
            <a:lvl9pPr lvl="8" rtl="0" algn="r">
              <a:spcBef>
                <a:spcPts val="0"/>
              </a:spcBef>
              <a:spcAft>
                <a:spcPts val="0"/>
              </a:spcAft>
              <a:buClr>
                <a:srgbClr val="6E487D"/>
              </a:buClr>
              <a:buSzPts val="1100"/>
              <a:buNone/>
              <a:defRPr>
                <a:solidFill>
                  <a:srgbClr val="6E487D"/>
                </a:solidFill>
              </a:defRPr>
            </a:lvl9pPr>
          </a:lstStyle>
          <a:p/>
        </p:txBody>
      </p:sp>
      <p:sp>
        <p:nvSpPr>
          <p:cNvPr id="121" name="Google Shape;121;p12"/>
          <p:cNvSpPr txBox="1"/>
          <p:nvPr/>
        </p:nvSpPr>
        <p:spPr>
          <a:xfrm>
            <a:off x="6772942" y="4670822"/>
            <a:ext cx="2057400" cy="273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34275" lIns="68575" spcFirstLastPara="1" rIns="68575" wrap="square" tIns="34275">
            <a:noAutofit/>
          </a:bodyPr>
          <a:lstStyle/>
          <a:p>
            <a:pPr indent="0" lvl="0" marL="0" marR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i="0" lang="en-GB" sz="900" u="none" cap="none" strike="noStrike">
                <a:solidFill>
                  <a:srgbClr val="6E487D"/>
                </a:solidFill>
                <a:latin typeface="Zilla Slab SemiBold"/>
                <a:ea typeface="Zilla Slab SemiBold"/>
                <a:cs typeface="Zilla Slab SemiBold"/>
                <a:sym typeface="Zilla Slab SemiBold"/>
              </a:rPr>
              <a:t>‹#›</a:t>
            </a:fld>
            <a:endParaRPr i="0" sz="900" u="none" cap="none" strike="noStrike">
              <a:solidFill>
                <a:srgbClr val="6E487D"/>
              </a:solidFill>
              <a:latin typeface="Zilla Slab SemiBold"/>
              <a:ea typeface="Zilla Slab SemiBold"/>
              <a:cs typeface="Zilla Slab SemiBold"/>
              <a:sym typeface="Zilla Slab SemiBold"/>
            </a:endParaRPr>
          </a:p>
        </p:txBody>
      </p:sp>
      <p:sp>
        <p:nvSpPr>
          <p:cNvPr id="122" name="Google Shape;122;p12"/>
          <p:cNvSpPr/>
          <p:nvPr/>
        </p:nvSpPr>
        <p:spPr>
          <a:xfrm>
            <a:off x="8814919" y="0"/>
            <a:ext cx="15600" cy="4857600"/>
          </a:xfrm>
          <a:prstGeom prst="rect">
            <a:avLst/>
          </a:prstGeom>
          <a:solidFill>
            <a:srgbClr val="6E487D"/>
          </a:solidFill>
          <a:ln>
            <a:noFill/>
          </a:ln>
        </p:spPr>
        <p:txBody>
          <a:bodyPr anchorCtr="0" anchor="ctr" bIns="34275" lIns="68575" spcFirstLastPara="1" rIns="68575" wrap="square" tIns="34275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4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THREE COLUMNS DESIGN 4">
  <p:cSld name="CUSTOM_1_1">
    <p:bg>
      <p:bgPr>
        <a:solidFill>
          <a:srgbClr val="FD7A5E"/>
        </a:solidFill>
      </p:bgPr>
    </p:bg>
    <p:spTree>
      <p:nvGrpSpPr>
        <p:cNvPr id="123" name="Shape 1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4" name="Google Shape;124;p13"/>
          <p:cNvSpPr txBox="1"/>
          <p:nvPr>
            <p:ph type="ctrTitle"/>
          </p:nvPr>
        </p:nvSpPr>
        <p:spPr>
          <a:xfrm flipH="1">
            <a:off x="6138417" y="827965"/>
            <a:ext cx="2308500" cy="3483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34275" lIns="68575" spcFirstLastPara="1" rIns="68575" wrap="square" tIns="34275">
            <a:noAutofit/>
          </a:bodyPr>
          <a:lstStyle>
            <a:lvl1pPr lvl="0" rtl="0" algn="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6E487D"/>
              </a:buClr>
              <a:buSzPts val="5400"/>
              <a:buNone/>
              <a:defRPr sz="5400">
                <a:solidFill>
                  <a:srgbClr val="6E487D"/>
                </a:solidFill>
              </a:defRPr>
            </a:lvl1pPr>
            <a:lvl2pPr lvl="1" rtl="0" algn="r">
              <a:spcBef>
                <a:spcPts val="0"/>
              </a:spcBef>
              <a:spcAft>
                <a:spcPts val="0"/>
              </a:spcAft>
              <a:buClr>
                <a:srgbClr val="6E487D"/>
              </a:buClr>
              <a:buSzPts val="1100"/>
              <a:buFont typeface="Saira ExtraCondensed SemiBold"/>
              <a:buNone/>
              <a:defRPr>
                <a:solidFill>
                  <a:srgbClr val="6E487D"/>
                </a:solidFill>
                <a:latin typeface="Saira ExtraCondensed SemiBold"/>
                <a:ea typeface="Saira ExtraCondensed SemiBold"/>
                <a:cs typeface="Saira ExtraCondensed SemiBold"/>
                <a:sym typeface="Saira ExtraCondensed SemiBold"/>
              </a:defRPr>
            </a:lvl2pPr>
            <a:lvl3pPr lvl="2" rtl="0" algn="r">
              <a:spcBef>
                <a:spcPts val="0"/>
              </a:spcBef>
              <a:spcAft>
                <a:spcPts val="0"/>
              </a:spcAft>
              <a:buClr>
                <a:srgbClr val="6E487D"/>
              </a:buClr>
              <a:buSzPts val="1100"/>
              <a:buFont typeface="Saira ExtraCondensed SemiBold"/>
              <a:buNone/>
              <a:defRPr>
                <a:solidFill>
                  <a:srgbClr val="6E487D"/>
                </a:solidFill>
                <a:latin typeface="Saira ExtraCondensed SemiBold"/>
                <a:ea typeface="Saira ExtraCondensed SemiBold"/>
                <a:cs typeface="Saira ExtraCondensed SemiBold"/>
                <a:sym typeface="Saira ExtraCondensed SemiBold"/>
              </a:defRPr>
            </a:lvl3pPr>
            <a:lvl4pPr lvl="3" rtl="0" algn="r">
              <a:spcBef>
                <a:spcPts val="0"/>
              </a:spcBef>
              <a:spcAft>
                <a:spcPts val="0"/>
              </a:spcAft>
              <a:buClr>
                <a:srgbClr val="6E487D"/>
              </a:buClr>
              <a:buSzPts val="1100"/>
              <a:buFont typeface="Saira ExtraCondensed SemiBold"/>
              <a:buNone/>
              <a:defRPr>
                <a:solidFill>
                  <a:srgbClr val="6E487D"/>
                </a:solidFill>
                <a:latin typeface="Saira ExtraCondensed SemiBold"/>
                <a:ea typeface="Saira ExtraCondensed SemiBold"/>
                <a:cs typeface="Saira ExtraCondensed SemiBold"/>
                <a:sym typeface="Saira ExtraCondensed SemiBold"/>
              </a:defRPr>
            </a:lvl4pPr>
            <a:lvl5pPr lvl="4" rtl="0" algn="r">
              <a:spcBef>
                <a:spcPts val="0"/>
              </a:spcBef>
              <a:spcAft>
                <a:spcPts val="0"/>
              </a:spcAft>
              <a:buClr>
                <a:srgbClr val="6E487D"/>
              </a:buClr>
              <a:buSzPts val="1100"/>
              <a:buFont typeface="Saira ExtraCondensed SemiBold"/>
              <a:buNone/>
              <a:defRPr>
                <a:solidFill>
                  <a:srgbClr val="6E487D"/>
                </a:solidFill>
                <a:latin typeface="Saira ExtraCondensed SemiBold"/>
                <a:ea typeface="Saira ExtraCondensed SemiBold"/>
                <a:cs typeface="Saira ExtraCondensed SemiBold"/>
                <a:sym typeface="Saira ExtraCondensed SemiBold"/>
              </a:defRPr>
            </a:lvl5pPr>
            <a:lvl6pPr lvl="5" rtl="0" algn="r">
              <a:spcBef>
                <a:spcPts val="0"/>
              </a:spcBef>
              <a:spcAft>
                <a:spcPts val="0"/>
              </a:spcAft>
              <a:buClr>
                <a:srgbClr val="6E487D"/>
              </a:buClr>
              <a:buSzPts val="1100"/>
              <a:buFont typeface="Saira ExtraCondensed SemiBold"/>
              <a:buNone/>
              <a:defRPr>
                <a:solidFill>
                  <a:srgbClr val="6E487D"/>
                </a:solidFill>
                <a:latin typeface="Saira ExtraCondensed SemiBold"/>
                <a:ea typeface="Saira ExtraCondensed SemiBold"/>
                <a:cs typeface="Saira ExtraCondensed SemiBold"/>
                <a:sym typeface="Saira ExtraCondensed SemiBold"/>
              </a:defRPr>
            </a:lvl6pPr>
            <a:lvl7pPr lvl="6" rtl="0" algn="r">
              <a:spcBef>
                <a:spcPts val="0"/>
              </a:spcBef>
              <a:spcAft>
                <a:spcPts val="0"/>
              </a:spcAft>
              <a:buClr>
                <a:srgbClr val="6E487D"/>
              </a:buClr>
              <a:buSzPts val="1100"/>
              <a:buFont typeface="Saira ExtraCondensed SemiBold"/>
              <a:buNone/>
              <a:defRPr>
                <a:solidFill>
                  <a:srgbClr val="6E487D"/>
                </a:solidFill>
                <a:latin typeface="Saira ExtraCondensed SemiBold"/>
                <a:ea typeface="Saira ExtraCondensed SemiBold"/>
                <a:cs typeface="Saira ExtraCondensed SemiBold"/>
                <a:sym typeface="Saira ExtraCondensed SemiBold"/>
              </a:defRPr>
            </a:lvl7pPr>
            <a:lvl8pPr lvl="7" rtl="0" algn="r">
              <a:spcBef>
                <a:spcPts val="0"/>
              </a:spcBef>
              <a:spcAft>
                <a:spcPts val="0"/>
              </a:spcAft>
              <a:buClr>
                <a:srgbClr val="6E487D"/>
              </a:buClr>
              <a:buSzPts val="1100"/>
              <a:buFont typeface="Saira ExtraCondensed SemiBold"/>
              <a:buNone/>
              <a:defRPr>
                <a:solidFill>
                  <a:srgbClr val="6E487D"/>
                </a:solidFill>
                <a:latin typeface="Saira ExtraCondensed SemiBold"/>
                <a:ea typeface="Saira ExtraCondensed SemiBold"/>
                <a:cs typeface="Saira ExtraCondensed SemiBold"/>
                <a:sym typeface="Saira ExtraCondensed SemiBold"/>
              </a:defRPr>
            </a:lvl8pPr>
            <a:lvl9pPr lvl="8" rtl="0" algn="r">
              <a:spcBef>
                <a:spcPts val="0"/>
              </a:spcBef>
              <a:spcAft>
                <a:spcPts val="0"/>
              </a:spcAft>
              <a:buClr>
                <a:srgbClr val="6E487D"/>
              </a:buClr>
              <a:buSzPts val="1100"/>
              <a:buFont typeface="Saira ExtraCondensed SemiBold"/>
              <a:buNone/>
              <a:defRPr>
                <a:solidFill>
                  <a:srgbClr val="6E487D"/>
                </a:solidFill>
                <a:latin typeface="Saira ExtraCondensed SemiBold"/>
                <a:ea typeface="Saira ExtraCondensed SemiBold"/>
                <a:cs typeface="Saira ExtraCondensed SemiBold"/>
                <a:sym typeface="Saira ExtraCondensed SemiBold"/>
              </a:defRPr>
            </a:lvl9pPr>
          </a:lstStyle>
          <a:p/>
        </p:txBody>
      </p:sp>
      <p:sp>
        <p:nvSpPr>
          <p:cNvPr id="125" name="Google Shape;125;p13"/>
          <p:cNvSpPr txBox="1"/>
          <p:nvPr/>
        </p:nvSpPr>
        <p:spPr>
          <a:xfrm>
            <a:off x="6772942" y="4670822"/>
            <a:ext cx="2057400" cy="273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34275" lIns="68575" spcFirstLastPara="1" rIns="68575" wrap="square" tIns="34275">
            <a:noAutofit/>
          </a:bodyPr>
          <a:lstStyle/>
          <a:p>
            <a:pPr indent="0" lvl="0" marL="0" marR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i="0" lang="en-GB" sz="900" u="none" cap="none" strike="noStrike">
                <a:solidFill>
                  <a:srgbClr val="6E487D"/>
                </a:solidFill>
                <a:latin typeface="Zilla Slab SemiBold"/>
                <a:ea typeface="Zilla Slab SemiBold"/>
                <a:cs typeface="Zilla Slab SemiBold"/>
                <a:sym typeface="Zilla Slab SemiBold"/>
              </a:rPr>
              <a:t>‹#›</a:t>
            </a:fld>
            <a:endParaRPr i="0" sz="900" u="none" cap="none" strike="noStrike">
              <a:solidFill>
                <a:srgbClr val="6E487D"/>
              </a:solidFill>
              <a:latin typeface="Zilla Slab SemiBold"/>
              <a:ea typeface="Zilla Slab SemiBold"/>
              <a:cs typeface="Zilla Slab SemiBold"/>
              <a:sym typeface="Zilla Slab SemiBold"/>
            </a:endParaRPr>
          </a:p>
        </p:txBody>
      </p:sp>
      <p:sp>
        <p:nvSpPr>
          <p:cNvPr id="126" name="Google Shape;126;p13"/>
          <p:cNvSpPr/>
          <p:nvPr/>
        </p:nvSpPr>
        <p:spPr>
          <a:xfrm>
            <a:off x="8814919" y="0"/>
            <a:ext cx="15600" cy="4857600"/>
          </a:xfrm>
          <a:prstGeom prst="rect">
            <a:avLst/>
          </a:prstGeom>
          <a:solidFill>
            <a:srgbClr val="6E487D"/>
          </a:solidFill>
          <a:ln>
            <a:noFill/>
          </a:ln>
        </p:spPr>
        <p:txBody>
          <a:bodyPr anchorCtr="0" anchor="ctr" bIns="34275" lIns="68575" spcFirstLastPara="1" rIns="68575" wrap="square" tIns="34275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4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27" name="Google Shape;127;p13"/>
          <p:cNvSpPr/>
          <p:nvPr/>
        </p:nvSpPr>
        <p:spPr>
          <a:xfrm flipH="1">
            <a:off x="4266225" y="150"/>
            <a:ext cx="1707600" cy="5143500"/>
          </a:xfrm>
          <a:prstGeom prst="rect">
            <a:avLst/>
          </a:prstGeom>
          <a:solidFill>
            <a:srgbClr val="6E487D"/>
          </a:solidFill>
          <a:ln>
            <a:noFill/>
          </a:ln>
        </p:spPr>
        <p:txBody>
          <a:bodyPr anchorCtr="0" anchor="ctr" bIns="34275" lIns="68575" spcFirstLastPara="1" rIns="68575" wrap="square" tIns="34275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4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28" name="Google Shape;128;p13"/>
          <p:cNvSpPr/>
          <p:nvPr/>
        </p:nvSpPr>
        <p:spPr>
          <a:xfrm flipH="1">
            <a:off x="2397169" y="-65550"/>
            <a:ext cx="1707600" cy="5274900"/>
          </a:xfrm>
          <a:prstGeom prst="rect">
            <a:avLst/>
          </a:prstGeom>
          <a:noFill/>
          <a:ln cap="flat" cmpd="sng" w="28575">
            <a:solidFill>
              <a:srgbClr val="6E487D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34275" lIns="68575" spcFirstLastPara="1" rIns="68575" wrap="square" tIns="34275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4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29" name="Google Shape;129;p13"/>
          <p:cNvSpPr/>
          <p:nvPr/>
        </p:nvSpPr>
        <p:spPr>
          <a:xfrm flipH="1">
            <a:off x="528113" y="150"/>
            <a:ext cx="1707600" cy="5143500"/>
          </a:xfrm>
          <a:prstGeom prst="rect">
            <a:avLst/>
          </a:prstGeom>
          <a:solidFill>
            <a:srgbClr val="6E487D"/>
          </a:solidFill>
          <a:ln>
            <a:noFill/>
          </a:ln>
        </p:spPr>
        <p:txBody>
          <a:bodyPr anchorCtr="0" anchor="ctr" bIns="34275" lIns="68575" spcFirstLastPara="1" rIns="68575" wrap="square" tIns="34275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4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30" name="Google Shape;130;p13"/>
          <p:cNvSpPr txBox="1"/>
          <p:nvPr>
            <p:ph idx="1" type="subTitle"/>
          </p:nvPr>
        </p:nvSpPr>
        <p:spPr>
          <a:xfrm flipH="1">
            <a:off x="4406816" y="2947144"/>
            <a:ext cx="1426500" cy="611400"/>
          </a:xfrm>
          <a:prstGeom prst="rect">
            <a:avLst/>
          </a:prstGeom>
        </p:spPr>
        <p:txBody>
          <a:bodyPr anchorCtr="0" anchor="t" bIns="34275" lIns="68575" spcFirstLastPara="1" rIns="68575" wrap="square" tIns="34275">
            <a:noAutofit/>
          </a:bodyPr>
          <a:lstStyle>
            <a:lvl1pPr lvl="0" rtl="0" algn="ctr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Clr>
                <a:srgbClr val="FD7A5E"/>
              </a:buClr>
              <a:buSzPts val="900"/>
              <a:buNone/>
              <a:defRPr>
                <a:solidFill>
                  <a:srgbClr val="FD7A5E"/>
                </a:solidFill>
              </a:defRPr>
            </a:lvl1pPr>
            <a:lvl2pPr lvl="1" rtl="0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rgbClr val="FD7A5E"/>
              </a:buClr>
              <a:buSzPts val="900"/>
              <a:buNone/>
              <a:defRPr>
                <a:solidFill>
                  <a:srgbClr val="FD7A5E"/>
                </a:solidFill>
              </a:defRPr>
            </a:lvl2pPr>
            <a:lvl3pPr lvl="2" rtl="0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rgbClr val="FD7A5E"/>
              </a:buClr>
              <a:buSzPts val="900"/>
              <a:buNone/>
              <a:defRPr>
                <a:solidFill>
                  <a:srgbClr val="FD7A5E"/>
                </a:solidFill>
              </a:defRPr>
            </a:lvl3pPr>
            <a:lvl4pPr lvl="3" rtl="0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rgbClr val="FD7A5E"/>
              </a:buClr>
              <a:buSzPts val="900"/>
              <a:buNone/>
              <a:defRPr>
                <a:solidFill>
                  <a:srgbClr val="FD7A5E"/>
                </a:solidFill>
              </a:defRPr>
            </a:lvl4pPr>
            <a:lvl5pPr lvl="4" rtl="0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rgbClr val="FD7A5E"/>
              </a:buClr>
              <a:buSzPts val="900"/>
              <a:buNone/>
              <a:defRPr>
                <a:solidFill>
                  <a:srgbClr val="FD7A5E"/>
                </a:solidFill>
              </a:defRPr>
            </a:lvl5pPr>
            <a:lvl6pPr lvl="5" rtl="0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rgbClr val="FD7A5E"/>
              </a:buClr>
              <a:buSzPts val="900"/>
              <a:buNone/>
              <a:defRPr sz="900">
                <a:solidFill>
                  <a:srgbClr val="FD7A5E"/>
                </a:solidFill>
              </a:defRPr>
            </a:lvl6pPr>
            <a:lvl7pPr lvl="6" rtl="0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rgbClr val="FD7A5E"/>
              </a:buClr>
              <a:buSzPts val="900"/>
              <a:buNone/>
              <a:defRPr sz="900">
                <a:solidFill>
                  <a:srgbClr val="FD7A5E"/>
                </a:solidFill>
              </a:defRPr>
            </a:lvl7pPr>
            <a:lvl8pPr lvl="7" rtl="0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rgbClr val="FD7A5E"/>
              </a:buClr>
              <a:buSzPts val="900"/>
              <a:buNone/>
              <a:defRPr sz="900">
                <a:solidFill>
                  <a:srgbClr val="FD7A5E"/>
                </a:solidFill>
              </a:defRPr>
            </a:lvl8pPr>
            <a:lvl9pPr lvl="8" rtl="0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rgbClr val="FD7A5E"/>
              </a:buClr>
              <a:buSzPts val="900"/>
              <a:buNone/>
              <a:defRPr sz="900">
                <a:solidFill>
                  <a:srgbClr val="FD7A5E"/>
                </a:solidFill>
              </a:defRPr>
            </a:lvl9pPr>
          </a:lstStyle>
          <a:p/>
        </p:txBody>
      </p:sp>
      <p:sp>
        <p:nvSpPr>
          <p:cNvPr id="131" name="Google Shape;131;p13"/>
          <p:cNvSpPr txBox="1"/>
          <p:nvPr>
            <p:ph idx="2" type="subTitle"/>
          </p:nvPr>
        </p:nvSpPr>
        <p:spPr>
          <a:xfrm flipH="1">
            <a:off x="2537760" y="2947144"/>
            <a:ext cx="1426500" cy="611400"/>
          </a:xfrm>
          <a:prstGeom prst="rect">
            <a:avLst/>
          </a:prstGeom>
        </p:spPr>
        <p:txBody>
          <a:bodyPr anchorCtr="0" anchor="t" bIns="34275" lIns="68575" spcFirstLastPara="1" rIns="68575" wrap="square" tIns="34275">
            <a:noAutofit/>
          </a:bodyPr>
          <a:lstStyle>
            <a:lvl1pPr lvl="0" rtl="0" algn="ctr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Clr>
                <a:srgbClr val="6E487D"/>
              </a:buClr>
              <a:buSzPts val="900"/>
              <a:buNone/>
              <a:defRPr>
                <a:solidFill>
                  <a:srgbClr val="6E487D"/>
                </a:solidFill>
              </a:defRPr>
            </a:lvl1pPr>
            <a:lvl2pPr lvl="1" rtl="0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rgbClr val="6E487D"/>
              </a:buClr>
              <a:buSzPts val="900"/>
              <a:buNone/>
              <a:defRPr>
                <a:solidFill>
                  <a:srgbClr val="6E487D"/>
                </a:solidFill>
              </a:defRPr>
            </a:lvl2pPr>
            <a:lvl3pPr lvl="2" rtl="0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rgbClr val="6E487D"/>
              </a:buClr>
              <a:buSzPts val="900"/>
              <a:buNone/>
              <a:defRPr>
                <a:solidFill>
                  <a:srgbClr val="6E487D"/>
                </a:solidFill>
              </a:defRPr>
            </a:lvl3pPr>
            <a:lvl4pPr lvl="3" rtl="0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rgbClr val="6E487D"/>
              </a:buClr>
              <a:buSzPts val="900"/>
              <a:buNone/>
              <a:defRPr>
                <a:solidFill>
                  <a:srgbClr val="6E487D"/>
                </a:solidFill>
              </a:defRPr>
            </a:lvl4pPr>
            <a:lvl5pPr lvl="4" rtl="0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rgbClr val="6E487D"/>
              </a:buClr>
              <a:buSzPts val="900"/>
              <a:buNone/>
              <a:defRPr>
                <a:solidFill>
                  <a:srgbClr val="6E487D"/>
                </a:solidFill>
              </a:defRPr>
            </a:lvl5pPr>
            <a:lvl6pPr lvl="5" rtl="0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rgbClr val="6E487D"/>
              </a:buClr>
              <a:buSzPts val="900"/>
              <a:buNone/>
              <a:defRPr sz="900">
                <a:solidFill>
                  <a:srgbClr val="6E487D"/>
                </a:solidFill>
              </a:defRPr>
            </a:lvl6pPr>
            <a:lvl7pPr lvl="6" rtl="0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rgbClr val="6E487D"/>
              </a:buClr>
              <a:buSzPts val="900"/>
              <a:buNone/>
              <a:defRPr sz="900">
                <a:solidFill>
                  <a:srgbClr val="6E487D"/>
                </a:solidFill>
              </a:defRPr>
            </a:lvl7pPr>
            <a:lvl8pPr lvl="7" rtl="0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rgbClr val="6E487D"/>
              </a:buClr>
              <a:buSzPts val="900"/>
              <a:buNone/>
              <a:defRPr sz="900">
                <a:solidFill>
                  <a:srgbClr val="6E487D"/>
                </a:solidFill>
              </a:defRPr>
            </a:lvl8pPr>
            <a:lvl9pPr lvl="8" rtl="0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rgbClr val="6E487D"/>
              </a:buClr>
              <a:buSzPts val="900"/>
              <a:buNone/>
              <a:defRPr sz="900">
                <a:solidFill>
                  <a:srgbClr val="6E487D"/>
                </a:solidFill>
              </a:defRPr>
            </a:lvl9pPr>
          </a:lstStyle>
          <a:p/>
        </p:txBody>
      </p:sp>
      <p:sp>
        <p:nvSpPr>
          <p:cNvPr id="132" name="Google Shape;132;p13"/>
          <p:cNvSpPr txBox="1"/>
          <p:nvPr>
            <p:ph idx="3" type="subTitle"/>
          </p:nvPr>
        </p:nvSpPr>
        <p:spPr>
          <a:xfrm flipH="1">
            <a:off x="668703" y="2947144"/>
            <a:ext cx="1426500" cy="611400"/>
          </a:xfrm>
          <a:prstGeom prst="rect">
            <a:avLst/>
          </a:prstGeom>
        </p:spPr>
        <p:txBody>
          <a:bodyPr anchorCtr="0" anchor="t" bIns="34275" lIns="68575" spcFirstLastPara="1" rIns="68575" wrap="square" tIns="34275">
            <a:noAutofit/>
          </a:bodyPr>
          <a:lstStyle>
            <a:lvl1pPr lvl="0" rtl="0" algn="ctr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Clr>
                <a:srgbClr val="FD7A5E"/>
              </a:buClr>
              <a:buSzPts val="900"/>
              <a:buNone/>
              <a:defRPr>
                <a:solidFill>
                  <a:srgbClr val="FD7A5E"/>
                </a:solidFill>
              </a:defRPr>
            </a:lvl1pPr>
            <a:lvl2pPr lvl="1" rtl="0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rgbClr val="FD7A5E"/>
              </a:buClr>
              <a:buSzPts val="900"/>
              <a:buNone/>
              <a:defRPr>
                <a:solidFill>
                  <a:srgbClr val="FD7A5E"/>
                </a:solidFill>
              </a:defRPr>
            </a:lvl2pPr>
            <a:lvl3pPr lvl="2" rtl="0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rgbClr val="FD7A5E"/>
              </a:buClr>
              <a:buSzPts val="900"/>
              <a:buNone/>
              <a:defRPr>
                <a:solidFill>
                  <a:srgbClr val="FD7A5E"/>
                </a:solidFill>
              </a:defRPr>
            </a:lvl3pPr>
            <a:lvl4pPr lvl="3" rtl="0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rgbClr val="FD7A5E"/>
              </a:buClr>
              <a:buSzPts val="900"/>
              <a:buNone/>
              <a:defRPr>
                <a:solidFill>
                  <a:srgbClr val="FD7A5E"/>
                </a:solidFill>
              </a:defRPr>
            </a:lvl4pPr>
            <a:lvl5pPr lvl="4" rtl="0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rgbClr val="FD7A5E"/>
              </a:buClr>
              <a:buSzPts val="900"/>
              <a:buNone/>
              <a:defRPr>
                <a:solidFill>
                  <a:srgbClr val="FD7A5E"/>
                </a:solidFill>
              </a:defRPr>
            </a:lvl5pPr>
            <a:lvl6pPr lvl="5" rtl="0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rgbClr val="FD7A5E"/>
              </a:buClr>
              <a:buSzPts val="900"/>
              <a:buNone/>
              <a:defRPr sz="900">
                <a:solidFill>
                  <a:srgbClr val="FD7A5E"/>
                </a:solidFill>
              </a:defRPr>
            </a:lvl6pPr>
            <a:lvl7pPr lvl="6" rtl="0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rgbClr val="FD7A5E"/>
              </a:buClr>
              <a:buSzPts val="900"/>
              <a:buNone/>
              <a:defRPr sz="900">
                <a:solidFill>
                  <a:srgbClr val="FD7A5E"/>
                </a:solidFill>
              </a:defRPr>
            </a:lvl7pPr>
            <a:lvl8pPr lvl="7" rtl="0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rgbClr val="FD7A5E"/>
              </a:buClr>
              <a:buSzPts val="900"/>
              <a:buNone/>
              <a:defRPr sz="900">
                <a:solidFill>
                  <a:srgbClr val="FD7A5E"/>
                </a:solidFill>
              </a:defRPr>
            </a:lvl8pPr>
            <a:lvl9pPr lvl="8" rtl="0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rgbClr val="FD7A5E"/>
              </a:buClr>
              <a:buSzPts val="900"/>
              <a:buNone/>
              <a:defRPr sz="900">
                <a:solidFill>
                  <a:srgbClr val="FD7A5E"/>
                </a:solidFill>
              </a:defRPr>
            </a:lvl9pPr>
          </a:lstStyle>
          <a:p/>
        </p:txBody>
      </p:sp>
      <p:sp>
        <p:nvSpPr>
          <p:cNvPr id="133" name="Google Shape;133;p13"/>
          <p:cNvSpPr txBox="1"/>
          <p:nvPr>
            <p:ph idx="4" type="subTitle"/>
          </p:nvPr>
        </p:nvSpPr>
        <p:spPr>
          <a:xfrm flipH="1">
            <a:off x="4406816" y="2344294"/>
            <a:ext cx="1426500" cy="611400"/>
          </a:xfrm>
          <a:prstGeom prst="rect">
            <a:avLst/>
          </a:prstGeom>
        </p:spPr>
        <p:txBody>
          <a:bodyPr anchorCtr="0" anchor="b" bIns="34275" lIns="68575" spcFirstLastPara="1" rIns="68575" wrap="square" tIns="34275">
            <a:noAutofit/>
          </a:bodyPr>
          <a:lstStyle>
            <a:lvl1pPr lvl="0" rtl="0" algn="ctr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Clr>
                <a:srgbClr val="FD7A5E"/>
              </a:buClr>
              <a:buSzPts val="1800"/>
              <a:buFont typeface="Saira ExtraCondensed SemiBold"/>
              <a:buNone/>
              <a:defRPr sz="1800">
                <a:solidFill>
                  <a:srgbClr val="FD7A5E"/>
                </a:solidFill>
                <a:latin typeface="Saira ExtraCondensed SemiBold"/>
                <a:ea typeface="Saira ExtraCondensed SemiBold"/>
                <a:cs typeface="Saira ExtraCondensed SemiBold"/>
                <a:sym typeface="Saira ExtraCondensed SemiBold"/>
              </a:defRPr>
            </a:lvl1pPr>
            <a:lvl2pPr lvl="1" rtl="0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rgbClr val="FD7A5E"/>
              </a:buClr>
              <a:buSzPts val="1800"/>
              <a:buFont typeface="Saira ExtraCondensed SemiBold"/>
              <a:buNone/>
              <a:defRPr sz="1800">
                <a:solidFill>
                  <a:srgbClr val="FD7A5E"/>
                </a:solidFill>
                <a:latin typeface="Saira ExtraCondensed SemiBold"/>
                <a:ea typeface="Saira ExtraCondensed SemiBold"/>
                <a:cs typeface="Saira ExtraCondensed SemiBold"/>
                <a:sym typeface="Saira ExtraCondensed SemiBold"/>
              </a:defRPr>
            </a:lvl2pPr>
            <a:lvl3pPr lvl="2" rtl="0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rgbClr val="FD7A5E"/>
              </a:buClr>
              <a:buSzPts val="1800"/>
              <a:buFont typeface="Saira ExtraCondensed SemiBold"/>
              <a:buNone/>
              <a:defRPr sz="1800">
                <a:solidFill>
                  <a:srgbClr val="FD7A5E"/>
                </a:solidFill>
                <a:latin typeface="Saira ExtraCondensed SemiBold"/>
                <a:ea typeface="Saira ExtraCondensed SemiBold"/>
                <a:cs typeface="Saira ExtraCondensed SemiBold"/>
                <a:sym typeface="Saira ExtraCondensed SemiBold"/>
              </a:defRPr>
            </a:lvl3pPr>
            <a:lvl4pPr lvl="3" rtl="0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rgbClr val="FD7A5E"/>
              </a:buClr>
              <a:buSzPts val="1800"/>
              <a:buFont typeface="Saira ExtraCondensed SemiBold"/>
              <a:buNone/>
              <a:defRPr sz="1800">
                <a:solidFill>
                  <a:srgbClr val="FD7A5E"/>
                </a:solidFill>
                <a:latin typeface="Saira ExtraCondensed SemiBold"/>
                <a:ea typeface="Saira ExtraCondensed SemiBold"/>
                <a:cs typeface="Saira ExtraCondensed SemiBold"/>
                <a:sym typeface="Saira ExtraCondensed SemiBold"/>
              </a:defRPr>
            </a:lvl4pPr>
            <a:lvl5pPr lvl="4" rtl="0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rgbClr val="FD7A5E"/>
              </a:buClr>
              <a:buSzPts val="1800"/>
              <a:buFont typeface="Saira ExtraCondensed SemiBold"/>
              <a:buNone/>
              <a:defRPr sz="1800">
                <a:solidFill>
                  <a:srgbClr val="FD7A5E"/>
                </a:solidFill>
                <a:latin typeface="Saira ExtraCondensed SemiBold"/>
                <a:ea typeface="Saira ExtraCondensed SemiBold"/>
                <a:cs typeface="Saira ExtraCondensed SemiBold"/>
                <a:sym typeface="Saira ExtraCondensed SemiBold"/>
              </a:defRPr>
            </a:lvl5pPr>
            <a:lvl6pPr lvl="5" rtl="0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rgbClr val="FD7A5E"/>
              </a:buClr>
              <a:buSzPts val="1800"/>
              <a:buFont typeface="Saira ExtraCondensed SemiBold"/>
              <a:buNone/>
              <a:defRPr sz="1800">
                <a:solidFill>
                  <a:srgbClr val="FD7A5E"/>
                </a:solidFill>
                <a:latin typeface="Saira ExtraCondensed SemiBold"/>
                <a:ea typeface="Saira ExtraCondensed SemiBold"/>
                <a:cs typeface="Saira ExtraCondensed SemiBold"/>
                <a:sym typeface="Saira ExtraCondensed SemiBold"/>
              </a:defRPr>
            </a:lvl6pPr>
            <a:lvl7pPr lvl="6" rtl="0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rgbClr val="FD7A5E"/>
              </a:buClr>
              <a:buSzPts val="1800"/>
              <a:buFont typeface="Saira ExtraCondensed SemiBold"/>
              <a:buNone/>
              <a:defRPr sz="1800">
                <a:solidFill>
                  <a:srgbClr val="FD7A5E"/>
                </a:solidFill>
                <a:latin typeface="Saira ExtraCondensed SemiBold"/>
                <a:ea typeface="Saira ExtraCondensed SemiBold"/>
                <a:cs typeface="Saira ExtraCondensed SemiBold"/>
                <a:sym typeface="Saira ExtraCondensed SemiBold"/>
              </a:defRPr>
            </a:lvl7pPr>
            <a:lvl8pPr lvl="7" rtl="0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rgbClr val="FD7A5E"/>
              </a:buClr>
              <a:buSzPts val="1800"/>
              <a:buFont typeface="Saira ExtraCondensed SemiBold"/>
              <a:buNone/>
              <a:defRPr sz="1800">
                <a:solidFill>
                  <a:srgbClr val="FD7A5E"/>
                </a:solidFill>
                <a:latin typeface="Saira ExtraCondensed SemiBold"/>
                <a:ea typeface="Saira ExtraCondensed SemiBold"/>
                <a:cs typeface="Saira ExtraCondensed SemiBold"/>
                <a:sym typeface="Saira ExtraCondensed SemiBold"/>
              </a:defRPr>
            </a:lvl8pPr>
            <a:lvl9pPr lvl="8" rtl="0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rgbClr val="FD7A5E"/>
              </a:buClr>
              <a:buSzPts val="1800"/>
              <a:buFont typeface="Saira ExtraCondensed SemiBold"/>
              <a:buNone/>
              <a:defRPr sz="1800">
                <a:solidFill>
                  <a:srgbClr val="FD7A5E"/>
                </a:solidFill>
                <a:latin typeface="Saira ExtraCondensed SemiBold"/>
                <a:ea typeface="Saira ExtraCondensed SemiBold"/>
                <a:cs typeface="Saira ExtraCondensed SemiBold"/>
                <a:sym typeface="Saira ExtraCondensed SemiBold"/>
              </a:defRPr>
            </a:lvl9pPr>
          </a:lstStyle>
          <a:p/>
        </p:txBody>
      </p:sp>
      <p:sp>
        <p:nvSpPr>
          <p:cNvPr id="134" name="Google Shape;134;p13"/>
          <p:cNvSpPr txBox="1"/>
          <p:nvPr>
            <p:ph idx="5" type="subTitle"/>
          </p:nvPr>
        </p:nvSpPr>
        <p:spPr>
          <a:xfrm flipH="1">
            <a:off x="2537760" y="2344294"/>
            <a:ext cx="1426500" cy="611400"/>
          </a:xfrm>
          <a:prstGeom prst="rect">
            <a:avLst/>
          </a:prstGeom>
        </p:spPr>
        <p:txBody>
          <a:bodyPr anchorCtr="0" anchor="b" bIns="34275" lIns="68575" spcFirstLastPara="1" rIns="68575" wrap="square" tIns="34275">
            <a:noAutofit/>
          </a:bodyPr>
          <a:lstStyle>
            <a:lvl1pPr lvl="0" rtl="0" algn="ctr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Clr>
                <a:srgbClr val="6E487D"/>
              </a:buClr>
              <a:buSzPts val="1800"/>
              <a:buFont typeface="Saira ExtraCondensed SemiBold"/>
              <a:buNone/>
              <a:defRPr sz="1800">
                <a:solidFill>
                  <a:srgbClr val="6E487D"/>
                </a:solidFill>
                <a:latin typeface="Saira ExtraCondensed SemiBold"/>
                <a:ea typeface="Saira ExtraCondensed SemiBold"/>
                <a:cs typeface="Saira ExtraCondensed SemiBold"/>
                <a:sym typeface="Saira ExtraCondensed SemiBold"/>
              </a:defRPr>
            </a:lvl1pPr>
            <a:lvl2pPr lvl="1" rtl="0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rgbClr val="6E487D"/>
              </a:buClr>
              <a:buSzPts val="1800"/>
              <a:buFont typeface="Saira ExtraCondensed SemiBold"/>
              <a:buNone/>
              <a:defRPr sz="1800">
                <a:solidFill>
                  <a:srgbClr val="6E487D"/>
                </a:solidFill>
                <a:latin typeface="Saira ExtraCondensed SemiBold"/>
                <a:ea typeface="Saira ExtraCondensed SemiBold"/>
                <a:cs typeface="Saira ExtraCondensed SemiBold"/>
                <a:sym typeface="Saira ExtraCondensed SemiBold"/>
              </a:defRPr>
            </a:lvl2pPr>
            <a:lvl3pPr lvl="2" rtl="0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rgbClr val="6E487D"/>
              </a:buClr>
              <a:buSzPts val="1800"/>
              <a:buFont typeface="Saira ExtraCondensed SemiBold"/>
              <a:buNone/>
              <a:defRPr sz="1800">
                <a:solidFill>
                  <a:srgbClr val="6E487D"/>
                </a:solidFill>
                <a:latin typeface="Saira ExtraCondensed SemiBold"/>
                <a:ea typeface="Saira ExtraCondensed SemiBold"/>
                <a:cs typeface="Saira ExtraCondensed SemiBold"/>
                <a:sym typeface="Saira ExtraCondensed SemiBold"/>
              </a:defRPr>
            </a:lvl3pPr>
            <a:lvl4pPr lvl="3" rtl="0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rgbClr val="6E487D"/>
              </a:buClr>
              <a:buSzPts val="1800"/>
              <a:buFont typeface="Saira ExtraCondensed SemiBold"/>
              <a:buNone/>
              <a:defRPr sz="1800">
                <a:solidFill>
                  <a:srgbClr val="6E487D"/>
                </a:solidFill>
                <a:latin typeface="Saira ExtraCondensed SemiBold"/>
                <a:ea typeface="Saira ExtraCondensed SemiBold"/>
                <a:cs typeface="Saira ExtraCondensed SemiBold"/>
                <a:sym typeface="Saira ExtraCondensed SemiBold"/>
              </a:defRPr>
            </a:lvl4pPr>
            <a:lvl5pPr lvl="4" rtl="0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rgbClr val="6E487D"/>
              </a:buClr>
              <a:buSzPts val="1800"/>
              <a:buFont typeface="Saira ExtraCondensed SemiBold"/>
              <a:buNone/>
              <a:defRPr sz="1800">
                <a:solidFill>
                  <a:srgbClr val="6E487D"/>
                </a:solidFill>
                <a:latin typeface="Saira ExtraCondensed SemiBold"/>
                <a:ea typeface="Saira ExtraCondensed SemiBold"/>
                <a:cs typeface="Saira ExtraCondensed SemiBold"/>
                <a:sym typeface="Saira ExtraCondensed SemiBold"/>
              </a:defRPr>
            </a:lvl5pPr>
            <a:lvl6pPr lvl="5" rtl="0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rgbClr val="6E487D"/>
              </a:buClr>
              <a:buSzPts val="1800"/>
              <a:buFont typeface="Saira ExtraCondensed SemiBold"/>
              <a:buNone/>
              <a:defRPr sz="1800">
                <a:solidFill>
                  <a:srgbClr val="6E487D"/>
                </a:solidFill>
                <a:latin typeface="Saira ExtraCondensed SemiBold"/>
                <a:ea typeface="Saira ExtraCondensed SemiBold"/>
                <a:cs typeface="Saira ExtraCondensed SemiBold"/>
                <a:sym typeface="Saira ExtraCondensed SemiBold"/>
              </a:defRPr>
            </a:lvl6pPr>
            <a:lvl7pPr lvl="6" rtl="0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rgbClr val="6E487D"/>
              </a:buClr>
              <a:buSzPts val="1800"/>
              <a:buFont typeface="Saira ExtraCondensed SemiBold"/>
              <a:buNone/>
              <a:defRPr sz="1800">
                <a:solidFill>
                  <a:srgbClr val="6E487D"/>
                </a:solidFill>
                <a:latin typeface="Saira ExtraCondensed SemiBold"/>
                <a:ea typeface="Saira ExtraCondensed SemiBold"/>
                <a:cs typeface="Saira ExtraCondensed SemiBold"/>
                <a:sym typeface="Saira ExtraCondensed SemiBold"/>
              </a:defRPr>
            </a:lvl7pPr>
            <a:lvl8pPr lvl="7" rtl="0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rgbClr val="6E487D"/>
              </a:buClr>
              <a:buSzPts val="1800"/>
              <a:buFont typeface="Saira ExtraCondensed SemiBold"/>
              <a:buNone/>
              <a:defRPr sz="1800">
                <a:solidFill>
                  <a:srgbClr val="6E487D"/>
                </a:solidFill>
                <a:latin typeface="Saira ExtraCondensed SemiBold"/>
                <a:ea typeface="Saira ExtraCondensed SemiBold"/>
                <a:cs typeface="Saira ExtraCondensed SemiBold"/>
                <a:sym typeface="Saira ExtraCondensed SemiBold"/>
              </a:defRPr>
            </a:lvl8pPr>
            <a:lvl9pPr lvl="8" rtl="0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rgbClr val="6E487D"/>
              </a:buClr>
              <a:buSzPts val="1800"/>
              <a:buFont typeface="Saira ExtraCondensed SemiBold"/>
              <a:buNone/>
              <a:defRPr sz="1800">
                <a:solidFill>
                  <a:srgbClr val="6E487D"/>
                </a:solidFill>
                <a:latin typeface="Saira ExtraCondensed SemiBold"/>
                <a:ea typeface="Saira ExtraCondensed SemiBold"/>
                <a:cs typeface="Saira ExtraCondensed SemiBold"/>
                <a:sym typeface="Saira ExtraCondensed SemiBold"/>
              </a:defRPr>
            </a:lvl9pPr>
          </a:lstStyle>
          <a:p/>
        </p:txBody>
      </p:sp>
      <p:sp>
        <p:nvSpPr>
          <p:cNvPr id="135" name="Google Shape;135;p13"/>
          <p:cNvSpPr txBox="1"/>
          <p:nvPr>
            <p:ph idx="6" type="subTitle"/>
          </p:nvPr>
        </p:nvSpPr>
        <p:spPr>
          <a:xfrm flipH="1">
            <a:off x="668703" y="2344294"/>
            <a:ext cx="1426500" cy="611400"/>
          </a:xfrm>
          <a:prstGeom prst="rect">
            <a:avLst/>
          </a:prstGeom>
        </p:spPr>
        <p:txBody>
          <a:bodyPr anchorCtr="0" anchor="b" bIns="34275" lIns="68575" spcFirstLastPara="1" rIns="68575" wrap="square" tIns="34275">
            <a:noAutofit/>
          </a:bodyPr>
          <a:lstStyle>
            <a:lvl1pPr lvl="0" rtl="0" algn="ctr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Clr>
                <a:srgbClr val="FD7A5E"/>
              </a:buClr>
              <a:buSzPts val="1800"/>
              <a:buFont typeface="Saira ExtraCondensed SemiBold"/>
              <a:buNone/>
              <a:defRPr sz="1800">
                <a:solidFill>
                  <a:srgbClr val="FD7A5E"/>
                </a:solidFill>
                <a:latin typeface="Saira ExtraCondensed SemiBold"/>
                <a:ea typeface="Saira ExtraCondensed SemiBold"/>
                <a:cs typeface="Saira ExtraCondensed SemiBold"/>
                <a:sym typeface="Saira ExtraCondensed SemiBold"/>
              </a:defRPr>
            </a:lvl1pPr>
            <a:lvl2pPr lvl="1" rtl="0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rgbClr val="FD7A5E"/>
              </a:buClr>
              <a:buSzPts val="1800"/>
              <a:buFont typeface="Saira ExtraCondensed SemiBold"/>
              <a:buNone/>
              <a:defRPr sz="1800">
                <a:solidFill>
                  <a:srgbClr val="FD7A5E"/>
                </a:solidFill>
                <a:latin typeface="Saira ExtraCondensed SemiBold"/>
                <a:ea typeface="Saira ExtraCondensed SemiBold"/>
                <a:cs typeface="Saira ExtraCondensed SemiBold"/>
                <a:sym typeface="Saira ExtraCondensed SemiBold"/>
              </a:defRPr>
            </a:lvl2pPr>
            <a:lvl3pPr lvl="2" rtl="0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rgbClr val="FD7A5E"/>
              </a:buClr>
              <a:buSzPts val="1800"/>
              <a:buFont typeface="Saira ExtraCondensed SemiBold"/>
              <a:buNone/>
              <a:defRPr sz="1800">
                <a:solidFill>
                  <a:srgbClr val="FD7A5E"/>
                </a:solidFill>
                <a:latin typeface="Saira ExtraCondensed SemiBold"/>
                <a:ea typeface="Saira ExtraCondensed SemiBold"/>
                <a:cs typeface="Saira ExtraCondensed SemiBold"/>
                <a:sym typeface="Saira ExtraCondensed SemiBold"/>
              </a:defRPr>
            </a:lvl3pPr>
            <a:lvl4pPr lvl="3" rtl="0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rgbClr val="FD7A5E"/>
              </a:buClr>
              <a:buSzPts val="1800"/>
              <a:buFont typeface="Saira ExtraCondensed SemiBold"/>
              <a:buNone/>
              <a:defRPr sz="1800">
                <a:solidFill>
                  <a:srgbClr val="FD7A5E"/>
                </a:solidFill>
                <a:latin typeface="Saira ExtraCondensed SemiBold"/>
                <a:ea typeface="Saira ExtraCondensed SemiBold"/>
                <a:cs typeface="Saira ExtraCondensed SemiBold"/>
                <a:sym typeface="Saira ExtraCondensed SemiBold"/>
              </a:defRPr>
            </a:lvl4pPr>
            <a:lvl5pPr lvl="4" rtl="0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rgbClr val="FD7A5E"/>
              </a:buClr>
              <a:buSzPts val="1800"/>
              <a:buFont typeface="Saira ExtraCondensed SemiBold"/>
              <a:buNone/>
              <a:defRPr sz="1800">
                <a:solidFill>
                  <a:srgbClr val="FD7A5E"/>
                </a:solidFill>
                <a:latin typeface="Saira ExtraCondensed SemiBold"/>
                <a:ea typeface="Saira ExtraCondensed SemiBold"/>
                <a:cs typeface="Saira ExtraCondensed SemiBold"/>
                <a:sym typeface="Saira ExtraCondensed SemiBold"/>
              </a:defRPr>
            </a:lvl5pPr>
            <a:lvl6pPr lvl="5" rtl="0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rgbClr val="FD7A5E"/>
              </a:buClr>
              <a:buSzPts val="1800"/>
              <a:buFont typeface="Saira ExtraCondensed SemiBold"/>
              <a:buNone/>
              <a:defRPr sz="1800">
                <a:solidFill>
                  <a:srgbClr val="FD7A5E"/>
                </a:solidFill>
                <a:latin typeface="Saira ExtraCondensed SemiBold"/>
                <a:ea typeface="Saira ExtraCondensed SemiBold"/>
                <a:cs typeface="Saira ExtraCondensed SemiBold"/>
                <a:sym typeface="Saira ExtraCondensed SemiBold"/>
              </a:defRPr>
            </a:lvl6pPr>
            <a:lvl7pPr lvl="6" rtl="0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rgbClr val="FD7A5E"/>
              </a:buClr>
              <a:buSzPts val="1800"/>
              <a:buFont typeface="Saira ExtraCondensed SemiBold"/>
              <a:buNone/>
              <a:defRPr sz="1800">
                <a:solidFill>
                  <a:srgbClr val="FD7A5E"/>
                </a:solidFill>
                <a:latin typeface="Saira ExtraCondensed SemiBold"/>
                <a:ea typeface="Saira ExtraCondensed SemiBold"/>
                <a:cs typeface="Saira ExtraCondensed SemiBold"/>
                <a:sym typeface="Saira ExtraCondensed SemiBold"/>
              </a:defRPr>
            </a:lvl7pPr>
            <a:lvl8pPr lvl="7" rtl="0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rgbClr val="FD7A5E"/>
              </a:buClr>
              <a:buSzPts val="1800"/>
              <a:buFont typeface="Saira ExtraCondensed SemiBold"/>
              <a:buNone/>
              <a:defRPr sz="1800">
                <a:solidFill>
                  <a:srgbClr val="FD7A5E"/>
                </a:solidFill>
                <a:latin typeface="Saira ExtraCondensed SemiBold"/>
                <a:ea typeface="Saira ExtraCondensed SemiBold"/>
                <a:cs typeface="Saira ExtraCondensed SemiBold"/>
                <a:sym typeface="Saira ExtraCondensed SemiBold"/>
              </a:defRPr>
            </a:lvl8pPr>
            <a:lvl9pPr lvl="8" rtl="0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rgbClr val="FD7A5E"/>
              </a:buClr>
              <a:buSzPts val="1800"/>
              <a:buFont typeface="Saira ExtraCondensed SemiBold"/>
              <a:buNone/>
              <a:defRPr sz="1800">
                <a:solidFill>
                  <a:srgbClr val="FD7A5E"/>
                </a:solidFill>
                <a:latin typeface="Saira ExtraCondensed SemiBold"/>
                <a:ea typeface="Saira ExtraCondensed SemiBold"/>
                <a:cs typeface="Saira ExtraCondensed SemiBold"/>
                <a:sym typeface="Saira ExtraCondensed SemiBold"/>
              </a:defRPr>
            </a:lvl9pPr>
          </a:lstStyle>
          <a:p/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TITLE + SIX COLUMNS">
  <p:cSld name="10_Título y objetos">
    <p:bg>
      <p:bgPr>
        <a:solidFill>
          <a:srgbClr val="6E487D"/>
        </a:solidFill>
      </p:bgPr>
    </p:bg>
    <p:spTree>
      <p:nvGrpSpPr>
        <p:cNvPr id="136" name="Shape 1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7" name="Google Shape;137;p14"/>
          <p:cNvSpPr txBox="1"/>
          <p:nvPr/>
        </p:nvSpPr>
        <p:spPr>
          <a:xfrm>
            <a:off x="6772942" y="4670822"/>
            <a:ext cx="2057400" cy="273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34275" lIns="68575" spcFirstLastPara="1" rIns="68575" wrap="square" tIns="34275">
            <a:noAutofit/>
          </a:bodyPr>
          <a:lstStyle/>
          <a:p>
            <a:pPr indent="0" lvl="0" marL="0" marR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i="0" lang="en-GB" sz="900" u="none" cap="none" strike="noStrike">
                <a:solidFill>
                  <a:srgbClr val="FD7A5E"/>
                </a:solidFill>
                <a:latin typeface="Zilla Slab SemiBold"/>
                <a:ea typeface="Zilla Slab SemiBold"/>
                <a:cs typeface="Zilla Slab SemiBold"/>
                <a:sym typeface="Zilla Slab SemiBold"/>
              </a:rPr>
              <a:t>‹#›</a:t>
            </a:fld>
            <a:endParaRPr i="0" sz="900" u="none" cap="none" strike="noStrike">
              <a:solidFill>
                <a:srgbClr val="FD7A5E"/>
              </a:solidFill>
              <a:latin typeface="Zilla Slab SemiBold"/>
              <a:ea typeface="Zilla Slab SemiBold"/>
              <a:cs typeface="Zilla Slab SemiBold"/>
              <a:sym typeface="Zilla Slab SemiBold"/>
            </a:endParaRPr>
          </a:p>
        </p:txBody>
      </p:sp>
      <p:cxnSp>
        <p:nvCxnSpPr>
          <p:cNvPr id="138" name="Google Shape;138;p14"/>
          <p:cNvCxnSpPr/>
          <p:nvPr/>
        </p:nvCxnSpPr>
        <p:spPr>
          <a:xfrm>
            <a:off x="8858250" y="0"/>
            <a:ext cx="0" cy="4843500"/>
          </a:xfrm>
          <a:prstGeom prst="straightConnector1">
            <a:avLst/>
          </a:prstGeom>
          <a:noFill/>
          <a:ln cap="flat" cmpd="sng" w="25400">
            <a:solidFill>
              <a:srgbClr val="FD7A5E"/>
            </a:solidFill>
            <a:prstDash val="solid"/>
            <a:miter lim="800000"/>
            <a:headEnd len="sm" w="sm" type="none"/>
            <a:tailEnd len="sm" w="sm" type="none"/>
          </a:ln>
        </p:spPr>
      </p:cxnSp>
      <p:sp>
        <p:nvSpPr>
          <p:cNvPr id="139" name="Google Shape;139;p14"/>
          <p:cNvSpPr txBox="1"/>
          <p:nvPr>
            <p:ph type="ctrTitle"/>
          </p:nvPr>
        </p:nvSpPr>
        <p:spPr>
          <a:xfrm flipH="1">
            <a:off x="777098" y="827965"/>
            <a:ext cx="2308500" cy="3483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34275" lIns="68575" spcFirstLastPara="1" rIns="68575" wrap="square" tIns="34275">
            <a:no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5400"/>
              <a:buNone/>
              <a:defRPr sz="5400"/>
            </a:lvl1pPr>
            <a:lvl2pPr lvl="1">
              <a:spcBef>
                <a:spcPts val="0"/>
              </a:spcBef>
              <a:spcAft>
                <a:spcPts val="0"/>
              </a:spcAft>
              <a:buSzPts val="1100"/>
              <a:buFont typeface="Saira ExtraCondensed SemiBold"/>
              <a:buNone/>
              <a:defRPr>
                <a:latin typeface="Saira ExtraCondensed SemiBold"/>
                <a:ea typeface="Saira ExtraCondensed SemiBold"/>
                <a:cs typeface="Saira ExtraCondensed SemiBold"/>
                <a:sym typeface="Saira ExtraCondensed SemiBold"/>
              </a:defRPr>
            </a:lvl2pPr>
            <a:lvl3pPr lvl="2">
              <a:spcBef>
                <a:spcPts val="0"/>
              </a:spcBef>
              <a:spcAft>
                <a:spcPts val="0"/>
              </a:spcAft>
              <a:buSzPts val="1100"/>
              <a:buFont typeface="Saira ExtraCondensed SemiBold"/>
              <a:buNone/>
              <a:defRPr>
                <a:latin typeface="Saira ExtraCondensed SemiBold"/>
                <a:ea typeface="Saira ExtraCondensed SemiBold"/>
                <a:cs typeface="Saira ExtraCondensed SemiBold"/>
                <a:sym typeface="Saira ExtraCondensed SemiBold"/>
              </a:defRPr>
            </a:lvl3pPr>
            <a:lvl4pPr lvl="3">
              <a:spcBef>
                <a:spcPts val="0"/>
              </a:spcBef>
              <a:spcAft>
                <a:spcPts val="0"/>
              </a:spcAft>
              <a:buSzPts val="1100"/>
              <a:buFont typeface="Saira ExtraCondensed SemiBold"/>
              <a:buNone/>
              <a:defRPr>
                <a:latin typeface="Saira ExtraCondensed SemiBold"/>
                <a:ea typeface="Saira ExtraCondensed SemiBold"/>
                <a:cs typeface="Saira ExtraCondensed SemiBold"/>
                <a:sym typeface="Saira ExtraCondensed SemiBold"/>
              </a:defRPr>
            </a:lvl4pPr>
            <a:lvl5pPr lvl="4">
              <a:spcBef>
                <a:spcPts val="0"/>
              </a:spcBef>
              <a:spcAft>
                <a:spcPts val="0"/>
              </a:spcAft>
              <a:buSzPts val="1100"/>
              <a:buFont typeface="Saira ExtraCondensed SemiBold"/>
              <a:buNone/>
              <a:defRPr>
                <a:latin typeface="Saira ExtraCondensed SemiBold"/>
                <a:ea typeface="Saira ExtraCondensed SemiBold"/>
                <a:cs typeface="Saira ExtraCondensed SemiBold"/>
                <a:sym typeface="Saira ExtraCondensed SemiBold"/>
              </a:defRPr>
            </a:lvl5pPr>
            <a:lvl6pPr lvl="5">
              <a:spcBef>
                <a:spcPts val="0"/>
              </a:spcBef>
              <a:spcAft>
                <a:spcPts val="0"/>
              </a:spcAft>
              <a:buSzPts val="1100"/>
              <a:buFont typeface="Saira ExtraCondensed SemiBold"/>
              <a:buNone/>
              <a:defRPr>
                <a:latin typeface="Saira ExtraCondensed SemiBold"/>
                <a:ea typeface="Saira ExtraCondensed SemiBold"/>
                <a:cs typeface="Saira ExtraCondensed SemiBold"/>
                <a:sym typeface="Saira ExtraCondensed SemiBold"/>
              </a:defRPr>
            </a:lvl6pPr>
            <a:lvl7pPr lvl="6">
              <a:spcBef>
                <a:spcPts val="0"/>
              </a:spcBef>
              <a:spcAft>
                <a:spcPts val="0"/>
              </a:spcAft>
              <a:buSzPts val="1100"/>
              <a:buFont typeface="Saira ExtraCondensed SemiBold"/>
              <a:buNone/>
              <a:defRPr>
                <a:latin typeface="Saira ExtraCondensed SemiBold"/>
                <a:ea typeface="Saira ExtraCondensed SemiBold"/>
                <a:cs typeface="Saira ExtraCondensed SemiBold"/>
                <a:sym typeface="Saira ExtraCondensed SemiBold"/>
              </a:defRPr>
            </a:lvl7pPr>
            <a:lvl8pPr lvl="7">
              <a:spcBef>
                <a:spcPts val="0"/>
              </a:spcBef>
              <a:spcAft>
                <a:spcPts val="0"/>
              </a:spcAft>
              <a:buSzPts val="1100"/>
              <a:buFont typeface="Saira ExtraCondensed SemiBold"/>
              <a:buNone/>
              <a:defRPr>
                <a:latin typeface="Saira ExtraCondensed SemiBold"/>
                <a:ea typeface="Saira ExtraCondensed SemiBold"/>
                <a:cs typeface="Saira ExtraCondensed SemiBold"/>
                <a:sym typeface="Saira ExtraCondensed SemiBold"/>
              </a:defRPr>
            </a:lvl8pPr>
            <a:lvl9pPr lvl="8">
              <a:spcBef>
                <a:spcPts val="0"/>
              </a:spcBef>
              <a:spcAft>
                <a:spcPts val="0"/>
              </a:spcAft>
              <a:buSzPts val="1100"/>
              <a:buFont typeface="Saira ExtraCondensed SemiBold"/>
              <a:buNone/>
              <a:defRPr>
                <a:latin typeface="Saira ExtraCondensed SemiBold"/>
                <a:ea typeface="Saira ExtraCondensed SemiBold"/>
                <a:cs typeface="Saira ExtraCondensed SemiBold"/>
                <a:sym typeface="Saira ExtraCondensed SemiBold"/>
              </a:defRPr>
            </a:lvl9pPr>
          </a:lstStyle>
          <a:p/>
        </p:txBody>
      </p:sp>
      <p:sp>
        <p:nvSpPr>
          <p:cNvPr id="140" name="Google Shape;140;p14"/>
          <p:cNvSpPr/>
          <p:nvPr/>
        </p:nvSpPr>
        <p:spPr>
          <a:xfrm>
            <a:off x="3059253" y="700388"/>
            <a:ext cx="1789200" cy="1805700"/>
          </a:xfrm>
          <a:prstGeom prst="rect">
            <a:avLst/>
          </a:prstGeom>
          <a:solidFill>
            <a:srgbClr val="FD7A5E"/>
          </a:solidFill>
          <a:ln>
            <a:noFill/>
          </a:ln>
        </p:spPr>
        <p:txBody>
          <a:bodyPr anchorCtr="0" anchor="ctr" bIns="34275" lIns="68575" spcFirstLastPara="1" rIns="68575" wrap="square" tIns="34275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4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41" name="Google Shape;141;p14"/>
          <p:cNvSpPr/>
          <p:nvPr/>
        </p:nvSpPr>
        <p:spPr>
          <a:xfrm>
            <a:off x="4991937" y="700388"/>
            <a:ext cx="1786800" cy="1805700"/>
          </a:xfrm>
          <a:prstGeom prst="rect">
            <a:avLst/>
          </a:prstGeom>
          <a:noFill/>
          <a:ln cap="flat" cmpd="sng" w="38100">
            <a:solidFill>
              <a:srgbClr val="FD7A5E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34275" lIns="68575" spcFirstLastPara="1" rIns="68575" wrap="square" tIns="34275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4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42" name="Google Shape;142;p14"/>
          <p:cNvSpPr/>
          <p:nvPr/>
        </p:nvSpPr>
        <p:spPr>
          <a:xfrm>
            <a:off x="6937639" y="700388"/>
            <a:ext cx="1761900" cy="1805700"/>
          </a:xfrm>
          <a:prstGeom prst="rect">
            <a:avLst/>
          </a:prstGeom>
          <a:solidFill>
            <a:srgbClr val="FD7A5E"/>
          </a:solidFill>
          <a:ln>
            <a:noFill/>
          </a:ln>
        </p:spPr>
        <p:txBody>
          <a:bodyPr anchorCtr="0" anchor="ctr" bIns="34275" lIns="68575" spcFirstLastPara="1" rIns="68575" wrap="square" tIns="34275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4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43" name="Google Shape;143;p14"/>
          <p:cNvSpPr/>
          <p:nvPr/>
        </p:nvSpPr>
        <p:spPr>
          <a:xfrm>
            <a:off x="3059253" y="2710340"/>
            <a:ext cx="1789200" cy="1805700"/>
          </a:xfrm>
          <a:prstGeom prst="rect">
            <a:avLst/>
          </a:prstGeom>
          <a:noFill/>
          <a:ln cap="flat" cmpd="sng" w="38100">
            <a:solidFill>
              <a:srgbClr val="FD7A5E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34275" lIns="68575" spcFirstLastPara="1" rIns="68575" wrap="square" tIns="34275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4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44" name="Google Shape;144;p14"/>
          <p:cNvSpPr/>
          <p:nvPr/>
        </p:nvSpPr>
        <p:spPr>
          <a:xfrm>
            <a:off x="4991937" y="2710340"/>
            <a:ext cx="1786800" cy="1805700"/>
          </a:xfrm>
          <a:prstGeom prst="rect">
            <a:avLst/>
          </a:prstGeom>
          <a:solidFill>
            <a:srgbClr val="FD7A5E"/>
          </a:solidFill>
          <a:ln>
            <a:noFill/>
          </a:ln>
        </p:spPr>
        <p:txBody>
          <a:bodyPr anchorCtr="0" anchor="ctr" bIns="34275" lIns="68575" spcFirstLastPara="1" rIns="68575" wrap="square" tIns="34275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4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45" name="Google Shape;145;p14"/>
          <p:cNvSpPr txBox="1"/>
          <p:nvPr>
            <p:ph idx="1" type="subTitle"/>
          </p:nvPr>
        </p:nvSpPr>
        <p:spPr>
          <a:xfrm flipH="1">
            <a:off x="2791013" y="1094288"/>
            <a:ext cx="2325600" cy="437700"/>
          </a:xfrm>
          <a:prstGeom prst="rect">
            <a:avLst/>
          </a:prstGeom>
        </p:spPr>
        <p:txBody>
          <a:bodyPr anchorCtr="0" anchor="b" bIns="34275" lIns="68575" spcFirstLastPara="1" rIns="68575" wrap="square" tIns="34275">
            <a:noAutofit/>
          </a:bodyPr>
          <a:lstStyle>
            <a:lvl1pPr lvl="0" rtl="0" algn="ctr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Clr>
                <a:srgbClr val="6E487D"/>
              </a:buClr>
              <a:buSzPts val="1400"/>
              <a:buFont typeface="Saira ExtraCondensed SemiBold"/>
              <a:buNone/>
              <a:defRPr sz="1400">
                <a:solidFill>
                  <a:srgbClr val="6E487D"/>
                </a:solidFill>
                <a:latin typeface="Saira ExtraCondensed SemiBold"/>
                <a:ea typeface="Saira ExtraCondensed SemiBold"/>
                <a:cs typeface="Saira ExtraCondensed SemiBold"/>
                <a:sym typeface="Saira ExtraCondensed SemiBold"/>
              </a:defRPr>
            </a:lvl1pPr>
            <a:lvl2pPr lvl="1" rtl="0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rgbClr val="6E487D"/>
              </a:buClr>
              <a:buSzPts val="1400"/>
              <a:buFont typeface="Saira ExtraCondensed SemiBold"/>
              <a:buNone/>
              <a:defRPr sz="1400">
                <a:solidFill>
                  <a:srgbClr val="6E487D"/>
                </a:solidFill>
                <a:latin typeface="Saira ExtraCondensed SemiBold"/>
                <a:ea typeface="Saira ExtraCondensed SemiBold"/>
                <a:cs typeface="Saira ExtraCondensed SemiBold"/>
                <a:sym typeface="Saira ExtraCondensed SemiBold"/>
              </a:defRPr>
            </a:lvl2pPr>
            <a:lvl3pPr lvl="2" rtl="0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rgbClr val="6E487D"/>
              </a:buClr>
              <a:buSzPts val="1400"/>
              <a:buFont typeface="Saira ExtraCondensed SemiBold"/>
              <a:buNone/>
              <a:defRPr sz="1400">
                <a:solidFill>
                  <a:srgbClr val="6E487D"/>
                </a:solidFill>
                <a:latin typeface="Saira ExtraCondensed SemiBold"/>
                <a:ea typeface="Saira ExtraCondensed SemiBold"/>
                <a:cs typeface="Saira ExtraCondensed SemiBold"/>
                <a:sym typeface="Saira ExtraCondensed SemiBold"/>
              </a:defRPr>
            </a:lvl3pPr>
            <a:lvl4pPr lvl="3" rtl="0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rgbClr val="6E487D"/>
              </a:buClr>
              <a:buSzPts val="1400"/>
              <a:buFont typeface="Saira ExtraCondensed SemiBold"/>
              <a:buNone/>
              <a:defRPr sz="1400">
                <a:solidFill>
                  <a:srgbClr val="6E487D"/>
                </a:solidFill>
                <a:latin typeface="Saira ExtraCondensed SemiBold"/>
                <a:ea typeface="Saira ExtraCondensed SemiBold"/>
                <a:cs typeface="Saira ExtraCondensed SemiBold"/>
                <a:sym typeface="Saira ExtraCondensed SemiBold"/>
              </a:defRPr>
            </a:lvl4pPr>
            <a:lvl5pPr lvl="4" rtl="0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rgbClr val="6E487D"/>
              </a:buClr>
              <a:buSzPts val="1400"/>
              <a:buFont typeface="Saira ExtraCondensed SemiBold"/>
              <a:buNone/>
              <a:defRPr sz="1400">
                <a:solidFill>
                  <a:srgbClr val="6E487D"/>
                </a:solidFill>
                <a:latin typeface="Saira ExtraCondensed SemiBold"/>
                <a:ea typeface="Saira ExtraCondensed SemiBold"/>
                <a:cs typeface="Saira ExtraCondensed SemiBold"/>
                <a:sym typeface="Saira ExtraCondensed SemiBold"/>
              </a:defRPr>
            </a:lvl5pPr>
            <a:lvl6pPr lvl="5" rtl="0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rgbClr val="6E487D"/>
              </a:buClr>
              <a:buSzPts val="1400"/>
              <a:buFont typeface="Saira ExtraCondensed SemiBold"/>
              <a:buNone/>
              <a:defRPr>
                <a:solidFill>
                  <a:srgbClr val="6E487D"/>
                </a:solidFill>
                <a:latin typeface="Saira ExtraCondensed SemiBold"/>
                <a:ea typeface="Saira ExtraCondensed SemiBold"/>
                <a:cs typeface="Saira ExtraCondensed SemiBold"/>
                <a:sym typeface="Saira ExtraCondensed SemiBold"/>
              </a:defRPr>
            </a:lvl6pPr>
            <a:lvl7pPr lvl="6" rtl="0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rgbClr val="6E487D"/>
              </a:buClr>
              <a:buSzPts val="1400"/>
              <a:buFont typeface="Saira ExtraCondensed SemiBold"/>
              <a:buNone/>
              <a:defRPr>
                <a:solidFill>
                  <a:srgbClr val="6E487D"/>
                </a:solidFill>
                <a:latin typeface="Saira ExtraCondensed SemiBold"/>
                <a:ea typeface="Saira ExtraCondensed SemiBold"/>
                <a:cs typeface="Saira ExtraCondensed SemiBold"/>
                <a:sym typeface="Saira ExtraCondensed SemiBold"/>
              </a:defRPr>
            </a:lvl7pPr>
            <a:lvl8pPr lvl="7" rtl="0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rgbClr val="6E487D"/>
              </a:buClr>
              <a:buSzPts val="1400"/>
              <a:buFont typeface="Saira ExtraCondensed SemiBold"/>
              <a:buNone/>
              <a:defRPr>
                <a:solidFill>
                  <a:srgbClr val="6E487D"/>
                </a:solidFill>
                <a:latin typeface="Saira ExtraCondensed SemiBold"/>
                <a:ea typeface="Saira ExtraCondensed SemiBold"/>
                <a:cs typeface="Saira ExtraCondensed SemiBold"/>
                <a:sym typeface="Saira ExtraCondensed SemiBold"/>
              </a:defRPr>
            </a:lvl8pPr>
            <a:lvl9pPr lvl="8" rtl="0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rgbClr val="6E487D"/>
              </a:buClr>
              <a:buSzPts val="1400"/>
              <a:buFont typeface="Saira ExtraCondensed SemiBold"/>
              <a:buNone/>
              <a:defRPr>
                <a:solidFill>
                  <a:srgbClr val="6E487D"/>
                </a:solidFill>
                <a:latin typeface="Saira ExtraCondensed SemiBold"/>
                <a:ea typeface="Saira ExtraCondensed SemiBold"/>
                <a:cs typeface="Saira ExtraCondensed SemiBold"/>
                <a:sym typeface="Saira ExtraCondensed SemiBold"/>
              </a:defRPr>
            </a:lvl9pPr>
          </a:lstStyle>
          <a:p/>
        </p:txBody>
      </p:sp>
      <p:sp>
        <p:nvSpPr>
          <p:cNvPr id="146" name="Google Shape;146;p14"/>
          <p:cNvSpPr txBox="1"/>
          <p:nvPr>
            <p:ph idx="2" type="subTitle"/>
          </p:nvPr>
        </p:nvSpPr>
        <p:spPr>
          <a:xfrm>
            <a:off x="3244988" y="1445644"/>
            <a:ext cx="1417500" cy="625200"/>
          </a:xfrm>
          <a:prstGeom prst="rect">
            <a:avLst/>
          </a:prstGeom>
        </p:spPr>
        <p:txBody>
          <a:bodyPr anchorCtr="0" anchor="t" bIns="34275" lIns="68575" spcFirstLastPara="1" rIns="68575" wrap="square" tIns="34275">
            <a:noAutofit/>
          </a:bodyPr>
          <a:lstStyle>
            <a:lvl1pPr lvl="0" rtl="0" algn="ctr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Clr>
                <a:srgbClr val="6E487D"/>
              </a:buClr>
              <a:buSzPts val="900"/>
              <a:buNone/>
              <a:defRPr>
                <a:solidFill>
                  <a:srgbClr val="6E487D"/>
                </a:solidFill>
              </a:defRPr>
            </a:lvl1pPr>
            <a:lvl2pPr lvl="1" rtl="0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rgbClr val="6E487D"/>
              </a:buClr>
              <a:buSzPts val="900"/>
              <a:buNone/>
              <a:defRPr>
                <a:solidFill>
                  <a:srgbClr val="6E487D"/>
                </a:solidFill>
              </a:defRPr>
            </a:lvl2pPr>
            <a:lvl3pPr lvl="2" rtl="0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rgbClr val="6E487D"/>
              </a:buClr>
              <a:buSzPts val="900"/>
              <a:buNone/>
              <a:defRPr>
                <a:solidFill>
                  <a:srgbClr val="6E487D"/>
                </a:solidFill>
              </a:defRPr>
            </a:lvl3pPr>
            <a:lvl4pPr lvl="3" rtl="0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rgbClr val="6E487D"/>
              </a:buClr>
              <a:buSzPts val="900"/>
              <a:buNone/>
              <a:defRPr>
                <a:solidFill>
                  <a:srgbClr val="6E487D"/>
                </a:solidFill>
              </a:defRPr>
            </a:lvl4pPr>
            <a:lvl5pPr lvl="4" rtl="0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rgbClr val="6E487D"/>
              </a:buClr>
              <a:buSzPts val="900"/>
              <a:buNone/>
              <a:defRPr>
                <a:solidFill>
                  <a:srgbClr val="6E487D"/>
                </a:solidFill>
              </a:defRPr>
            </a:lvl5pPr>
            <a:lvl6pPr lvl="5" rtl="0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rgbClr val="6E487D"/>
              </a:buClr>
              <a:buSzPts val="900"/>
              <a:buNone/>
              <a:defRPr sz="900">
                <a:solidFill>
                  <a:srgbClr val="6E487D"/>
                </a:solidFill>
              </a:defRPr>
            </a:lvl6pPr>
            <a:lvl7pPr lvl="6" rtl="0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rgbClr val="6E487D"/>
              </a:buClr>
              <a:buSzPts val="900"/>
              <a:buNone/>
              <a:defRPr sz="900">
                <a:solidFill>
                  <a:srgbClr val="6E487D"/>
                </a:solidFill>
              </a:defRPr>
            </a:lvl7pPr>
            <a:lvl8pPr lvl="7" rtl="0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rgbClr val="6E487D"/>
              </a:buClr>
              <a:buSzPts val="900"/>
              <a:buNone/>
              <a:defRPr sz="900">
                <a:solidFill>
                  <a:srgbClr val="6E487D"/>
                </a:solidFill>
              </a:defRPr>
            </a:lvl8pPr>
            <a:lvl9pPr lvl="8" rtl="0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rgbClr val="6E487D"/>
              </a:buClr>
              <a:buSzPts val="900"/>
              <a:buNone/>
              <a:defRPr sz="900">
                <a:solidFill>
                  <a:srgbClr val="6E487D"/>
                </a:solidFill>
              </a:defRPr>
            </a:lvl9pPr>
          </a:lstStyle>
          <a:p/>
        </p:txBody>
      </p:sp>
      <p:sp>
        <p:nvSpPr>
          <p:cNvPr id="147" name="Google Shape;147;p14"/>
          <p:cNvSpPr txBox="1"/>
          <p:nvPr>
            <p:ph idx="3" type="subTitle"/>
          </p:nvPr>
        </p:nvSpPr>
        <p:spPr>
          <a:xfrm flipH="1">
            <a:off x="6655800" y="1094288"/>
            <a:ext cx="2325600" cy="437700"/>
          </a:xfrm>
          <a:prstGeom prst="rect">
            <a:avLst/>
          </a:prstGeom>
        </p:spPr>
        <p:txBody>
          <a:bodyPr anchorCtr="0" anchor="b" bIns="34275" lIns="68575" spcFirstLastPara="1" rIns="68575" wrap="square" tIns="34275">
            <a:noAutofit/>
          </a:bodyPr>
          <a:lstStyle>
            <a:lvl1pPr lvl="0" rtl="0" algn="ctr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Clr>
                <a:srgbClr val="6E487D"/>
              </a:buClr>
              <a:buSzPts val="1400"/>
              <a:buFont typeface="Saira ExtraCondensed SemiBold"/>
              <a:buNone/>
              <a:defRPr sz="1400">
                <a:solidFill>
                  <a:srgbClr val="6E487D"/>
                </a:solidFill>
                <a:latin typeface="Saira ExtraCondensed SemiBold"/>
                <a:ea typeface="Saira ExtraCondensed SemiBold"/>
                <a:cs typeface="Saira ExtraCondensed SemiBold"/>
                <a:sym typeface="Saira ExtraCondensed SemiBold"/>
              </a:defRPr>
            </a:lvl1pPr>
            <a:lvl2pPr lvl="1" rtl="0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rgbClr val="6E487D"/>
              </a:buClr>
              <a:buSzPts val="1400"/>
              <a:buFont typeface="Saira ExtraCondensed SemiBold"/>
              <a:buNone/>
              <a:defRPr sz="1400">
                <a:solidFill>
                  <a:srgbClr val="6E487D"/>
                </a:solidFill>
                <a:latin typeface="Saira ExtraCondensed SemiBold"/>
                <a:ea typeface="Saira ExtraCondensed SemiBold"/>
                <a:cs typeface="Saira ExtraCondensed SemiBold"/>
                <a:sym typeface="Saira ExtraCondensed SemiBold"/>
              </a:defRPr>
            </a:lvl2pPr>
            <a:lvl3pPr lvl="2" rtl="0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rgbClr val="6E487D"/>
              </a:buClr>
              <a:buSzPts val="1400"/>
              <a:buFont typeface="Saira ExtraCondensed SemiBold"/>
              <a:buNone/>
              <a:defRPr sz="1400">
                <a:solidFill>
                  <a:srgbClr val="6E487D"/>
                </a:solidFill>
                <a:latin typeface="Saira ExtraCondensed SemiBold"/>
                <a:ea typeface="Saira ExtraCondensed SemiBold"/>
                <a:cs typeface="Saira ExtraCondensed SemiBold"/>
                <a:sym typeface="Saira ExtraCondensed SemiBold"/>
              </a:defRPr>
            </a:lvl3pPr>
            <a:lvl4pPr lvl="3" rtl="0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rgbClr val="6E487D"/>
              </a:buClr>
              <a:buSzPts val="1400"/>
              <a:buFont typeface="Saira ExtraCondensed SemiBold"/>
              <a:buNone/>
              <a:defRPr sz="1400">
                <a:solidFill>
                  <a:srgbClr val="6E487D"/>
                </a:solidFill>
                <a:latin typeface="Saira ExtraCondensed SemiBold"/>
                <a:ea typeface="Saira ExtraCondensed SemiBold"/>
                <a:cs typeface="Saira ExtraCondensed SemiBold"/>
                <a:sym typeface="Saira ExtraCondensed SemiBold"/>
              </a:defRPr>
            </a:lvl4pPr>
            <a:lvl5pPr lvl="4" rtl="0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rgbClr val="6E487D"/>
              </a:buClr>
              <a:buSzPts val="1400"/>
              <a:buFont typeface="Saira ExtraCondensed SemiBold"/>
              <a:buNone/>
              <a:defRPr sz="1400">
                <a:solidFill>
                  <a:srgbClr val="6E487D"/>
                </a:solidFill>
                <a:latin typeface="Saira ExtraCondensed SemiBold"/>
                <a:ea typeface="Saira ExtraCondensed SemiBold"/>
                <a:cs typeface="Saira ExtraCondensed SemiBold"/>
                <a:sym typeface="Saira ExtraCondensed SemiBold"/>
              </a:defRPr>
            </a:lvl5pPr>
            <a:lvl6pPr lvl="5" rtl="0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rgbClr val="6E487D"/>
              </a:buClr>
              <a:buSzPts val="1400"/>
              <a:buFont typeface="Saira ExtraCondensed SemiBold"/>
              <a:buNone/>
              <a:defRPr>
                <a:solidFill>
                  <a:srgbClr val="6E487D"/>
                </a:solidFill>
                <a:latin typeface="Saira ExtraCondensed SemiBold"/>
                <a:ea typeface="Saira ExtraCondensed SemiBold"/>
                <a:cs typeface="Saira ExtraCondensed SemiBold"/>
                <a:sym typeface="Saira ExtraCondensed SemiBold"/>
              </a:defRPr>
            </a:lvl6pPr>
            <a:lvl7pPr lvl="6" rtl="0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rgbClr val="6E487D"/>
              </a:buClr>
              <a:buSzPts val="1400"/>
              <a:buFont typeface="Saira ExtraCondensed SemiBold"/>
              <a:buNone/>
              <a:defRPr>
                <a:solidFill>
                  <a:srgbClr val="6E487D"/>
                </a:solidFill>
                <a:latin typeface="Saira ExtraCondensed SemiBold"/>
                <a:ea typeface="Saira ExtraCondensed SemiBold"/>
                <a:cs typeface="Saira ExtraCondensed SemiBold"/>
                <a:sym typeface="Saira ExtraCondensed SemiBold"/>
              </a:defRPr>
            </a:lvl7pPr>
            <a:lvl8pPr lvl="7" rtl="0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rgbClr val="6E487D"/>
              </a:buClr>
              <a:buSzPts val="1400"/>
              <a:buFont typeface="Saira ExtraCondensed SemiBold"/>
              <a:buNone/>
              <a:defRPr>
                <a:solidFill>
                  <a:srgbClr val="6E487D"/>
                </a:solidFill>
                <a:latin typeface="Saira ExtraCondensed SemiBold"/>
                <a:ea typeface="Saira ExtraCondensed SemiBold"/>
                <a:cs typeface="Saira ExtraCondensed SemiBold"/>
                <a:sym typeface="Saira ExtraCondensed SemiBold"/>
              </a:defRPr>
            </a:lvl8pPr>
            <a:lvl9pPr lvl="8" rtl="0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rgbClr val="6E487D"/>
              </a:buClr>
              <a:buSzPts val="1400"/>
              <a:buFont typeface="Saira ExtraCondensed SemiBold"/>
              <a:buNone/>
              <a:defRPr>
                <a:solidFill>
                  <a:srgbClr val="6E487D"/>
                </a:solidFill>
                <a:latin typeface="Saira ExtraCondensed SemiBold"/>
                <a:ea typeface="Saira ExtraCondensed SemiBold"/>
                <a:cs typeface="Saira ExtraCondensed SemiBold"/>
                <a:sym typeface="Saira ExtraCondensed SemiBold"/>
              </a:defRPr>
            </a:lvl9pPr>
          </a:lstStyle>
          <a:p/>
        </p:txBody>
      </p:sp>
      <p:sp>
        <p:nvSpPr>
          <p:cNvPr id="148" name="Google Shape;148;p14"/>
          <p:cNvSpPr txBox="1"/>
          <p:nvPr>
            <p:ph idx="4" type="subTitle"/>
          </p:nvPr>
        </p:nvSpPr>
        <p:spPr>
          <a:xfrm>
            <a:off x="7109775" y="1445644"/>
            <a:ext cx="1417500" cy="625200"/>
          </a:xfrm>
          <a:prstGeom prst="rect">
            <a:avLst/>
          </a:prstGeom>
        </p:spPr>
        <p:txBody>
          <a:bodyPr anchorCtr="0" anchor="t" bIns="34275" lIns="68575" spcFirstLastPara="1" rIns="68575" wrap="square" tIns="34275">
            <a:noAutofit/>
          </a:bodyPr>
          <a:lstStyle>
            <a:lvl1pPr lvl="0" rtl="0" algn="ctr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Clr>
                <a:srgbClr val="6E487D"/>
              </a:buClr>
              <a:buSzPts val="900"/>
              <a:buNone/>
              <a:defRPr>
                <a:solidFill>
                  <a:srgbClr val="6E487D"/>
                </a:solidFill>
              </a:defRPr>
            </a:lvl1pPr>
            <a:lvl2pPr lvl="1" rtl="0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rgbClr val="6E487D"/>
              </a:buClr>
              <a:buSzPts val="1100"/>
              <a:buNone/>
              <a:defRPr sz="1100">
                <a:solidFill>
                  <a:srgbClr val="6E487D"/>
                </a:solidFill>
              </a:defRPr>
            </a:lvl2pPr>
            <a:lvl3pPr lvl="2" rtl="0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rgbClr val="6E487D"/>
              </a:buClr>
              <a:buSzPts val="1100"/>
              <a:buNone/>
              <a:defRPr sz="1100">
                <a:solidFill>
                  <a:srgbClr val="6E487D"/>
                </a:solidFill>
              </a:defRPr>
            </a:lvl3pPr>
            <a:lvl4pPr lvl="3" rtl="0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rgbClr val="6E487D"/>
              </a:buClr>
              <a:buSzPts val="1100"/>
              <a:buNone/>
              <a:defRPr sz="1100">
                <a:solidFill>
                  <a:srgbClr val="6E487D"/>
                </a:solidFill>
              </a:defRPr>
            </a:lvl4pPr>
            <a:lvl5pPr lvl="4" rtl="0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rgbClr val="6E487D"/>
              </a:buClr>
              <a:buSzPts val="1100"/>
              <a:buNone/>
              <a:defRPr sz="1100">
                <a:solidFill>
                  <a:srgbClr val="6E487D"/>
                </a:solidFill>
              </a:defRPr>
            </a:lvl5pPr>
            <a:lvl6pPr lvl="5" rtl="0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rgbClr val="6E487D"/>
              </a:buClr>
              <a:buSzPts val="1100"/>
              <a:buNone/>
              <a:defRPr sz="1100">
                <a:solidFill>
                  <a:srgbClr val="6E487D"/>
                </a:solidFill>
              </a:defRPr>
            </a:lvl6pPr>
            <a:lvl7pPr lvl="6" rtl="0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rgbClr val="6E487D"/>
              </a:buClr>
              <a:buSzPts val="1100"/>
              <a:buNone/>
              <a:defRPr sz="1100">
                <a:solidFill>
                  <a:srgbClr val="6E487D"/>
                </a:solidFill>
              </a:defRPr>
            </a:lvl7pPr>
            <a:lvl8pPr lvl="7" rtl="0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rgbClr val="6E487D"/>
              </a:buClr>
              <a:buSzPts val="1100"/>
              <a:buNone/>
              <a:defRPr sz="1100">
                <a:solidFill>
                  <a:srgbClr val="6E487D"/>
                </a:solidFill>
              </a:defRPr>
            </a:lvl8pPr>
            <a:lvl9pPr lvl="8" rtl="0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rgbClr val="6E487D"/>
              </a:buClr>
              <a:buSzPts val="1100"/>
              <a:buNone/>
              <a:defRPr sz="1100">
                <a:solidFill>
                  <a:srgbClr val="6E487D"/>
                </a:solidFill>
              </a:defRPr>
            </a:lvl9pPr>
          </a:lstStyle>
          <a:p/>
        </p:txBody>
      </p:sp>
      <p:sp>
        <p:nvSpPr>
          <p:cNvPr id="149" name="Google Shape;149;p14"/>
          <p:cNvSpPr txBox="1"/>
          <p:nvPr>
            <p:ph idx="5" type="subTitle"/>
          </p:nvPr>
        </p:nvSpPr>
        <p:spPr>
          <a:xfrm flipH="1">
            <a:off x="4723388" y="2984456"/>
            <a:ext cx="2325600" cy="557700"/>
          </a:xfrm>
          <a:prstGeom prst="rect">
            <a:avLst/>
          </a:prstGeom>
        </p:spPr>
        <p:txBody>
          <a:bodyPr anchorCtr="0" anchor="b" bIns="34275" lIns="68575" spcFirstLastPara="1" rIns="68575" wrap="square" tIns="34275">
            <a:noAutofit/>
          </a:bodyPr>
          <a:lstStyle>
            <a:lvl1pPr lvl="0" rtl="0" algn="ctr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Clr>
                <a:srgbClr val="6E487D"/>
              </a:buClr>
              <a:buSzPts val="1400"/>
              <a:buFont typeface="Saira ExtraCondensed SemiBold"/>
              <a:buNone/>
              <a:defRPr sz="1400">
                <a:solidFill>
                  <a:srgbClr val="6E487D"/>
                </a:solidFill>
                <a:latin typeface="Saira ExtraCondensed SemiBold"/>
                <a:ea typeface="Saira ExtraCondensed SemiBold"/>
                <a:cs typeface="Saira ExtraCondensed SemiBold"/>
                <a:sym typeface="Saira ExtraCondensed SemiBold"/>
              </a:defRPr>
            </a:lvl1pPr>
            <a:lvl2pPr lvl="1" rtl="0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rgbClr val="6E487D"/>
              </a:buClr>
              <a:buSzPts val="1400"/>
              <a:buFont typeface="Saira ExtraCondensed SemiBold"/>
              <a:buNone/>
              <a:defRPr sz="1400">
                <a:solidFill>
                  <a:srgbClr val="6E487D"/>
                </a:solidFill>
                <a:latin typeface="Saira ExtraCondensed SemiBold"/>
                <a:ea typeface="Saira ExtraCondensed SemiBold"/>
                <a:cs typeface="Saira ExtraCondensed SemiBold"/>
                <a:sym typeface="Saira ExtraCondensed SemiBold"/>
              </a:defRPr>
            </a:lvl2pPr>
            <a:lvl3pPr lvl="2" rtl="0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rgbClr val="6E487D"/>
              </a:buClr>
              <a:buSzPts val="1400"/>
              <a:buFont typeface="Saira ExtraCondensed SemiBold"/>
              <a:buNone/>
              <a:defRPr sz="1400">
                <a:solidFill>
                  <a:srgbClr val="6E487D"/>
                </a:solidFill>
                <a:latin typeface="Saira ExtraCondensed SemiBold"/>
                <a:ea typeface="Saira ExtraCondensed SemiBold"/>
                <a:cs typeface="Saira ExtraCondensed SemiBold"/>
                <a:sym typeface="Saira ExtraCondensed SemiBold"/>
              </a:defRPr>
            </a:lvl3pPr>
            <a:lvl4pPr lvl="3" rtl="0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rgbClr val="6E487D"/>
              </a:buClr>
              <a:buSzPts val="1400"/>
              <a:buFont typeface="Saira ExtraCondensed SemiBold"/>
              <a:buNone/>
              <a:defRPr sz="1400">
                <a:solidFill>
                  <a:srgbClr val="6E487D"/>
                </a:solidFill>
                <a:latin typeface="Saira ExtraCondensed SemiBold"/>
                <a:ea typeface="Saira ExtraCondensed SemiBold"/>
                <a:cs typeface="Saira ExtraCondensed SemiBold"/>
                <a:sym typeface="Saira ExtraCondensed SemiBold"/>
              </a:defRPr>
            </a:lvl4pPr>
            <a:lvl5pPr lvl="4" rtl="0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rgbClr val="6E487D"/>
              </a:buClr>
              <a:buSzPts val="1400"/>
              <a:buFont typeface="Saira ExtraCondensed SemiBold"/>
              <a:buNone/>
              <a:defRPr sz="1400">
                <a:solidFill>
                  <a:srgbClr val="6E487D"/>
                </a:solidFill>
                <a:latin typeface="Saira ExtraCondensed SemiBold"/>
                <a:ea typeface="Saira ExtraCondensed SemiBold"/>
                <a:cs typeface="Saira ExtraCondensed SemiBold"/>
                <a:sym typeface="Saira ExtraCondensed SemiBold"/>
              </a:defRPr>
            </a:lvl5pPr>
            <a:lvl6pPr lvl="5" rtl="0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rgbClr val="6E487D"/>
              </a:buClr>
              <a:buSzPts val="1400"/>
              <a:buFont typeface="Saira ExtraCondensed SemiBold"/>
              <a:buNone/>
              <a:defRPr>
                <a:solidFill>
                  <a:srgbClr val="6E487D"/>
                </a:solidFill>
                <a:latin typeface="Saira ExtraCondensed SemiBold"/>
                <a:ea typeface="Saira ExtraCondensed SemiBold"/>
                <a:cs typeface="Saira ExtraCondensed SemiBold"/>
                <a:sym typeface="Saira ExtraCondensed SemiBold"/>
              </a:defRPr>
            </a:lvl6pPr>
            <a:lvl7pPr lvl="6" rtl="0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rgbClr val="6E487D"/>
              </a:buClr>
              <a:buSzPts val="1400"/>
              <a:buFont typeface="Saira ExtraCondensed SemiBold"/>
              <a:buNone/>
              <a:defRPr>
                <a:solidFill>
                  <a:srgbClr val="6E487D"/>
                </a:solidFill>
                <a:latin typeface="Saira ExtraCondensed SemiBold"/>
                <a:ea typeface="Saira ExtraCondensed SemiBold"/>
                <a:cs typeface="Saira ExtraCondensed SemiBold"/>
                <a:sym typeface="Saira ExtraCondensed SemiBold"/>
              </a:defRPr>
            </a:lvl7pPr>
            <a:lvl8pPr lvl="7" rtl="0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rgbClr val="6E487D"/>
              </a:buClr>
              <a:buSzPts val="1400"/>
              <a:buFont typeface="Saira ExtraCondensed SemiBold"/>
              <a:buNone/>
              <a:defRPr>
                <a:solidFill>
                  <a:srgbClr val="6E487D"/>
                </a:solidFill>
                <a:latin typeface="Saira ExtraCondensed SemiBold"/>
                <a:ea typeface="Saira ExtraCondensed SemiBold"/>
                <a:cs typeface="Saira ExtraCondensed SemiBold"/>
                <a:sym typeface="Saira ExtraCondensed SemiBold"/>
              </a:defRPr>
            </a:lvl8pPr>
            <a:lvl9pPr lvl="8" rtl="0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rgbClr val="6E487D"/>
              </a:buClr>
              <a:buSzPts val="1400"/>
              <a:buFont typeface="Saira ExtraCondensed SemiBold"/>
              <a:buNone/>
              <a:defRPr>
                <a:solidFill>
                  <a:srgbClr val="6E487D"/>
                </a:solidFill>
                <a:latin typeface="Saira ExtraCondensed SemiBold"/>
                <a:ea typeface="Saira ExtraCondensed SemiBold"/>
                <a:cs typeface="Saira ExtraCondensed SemiBold"/>
                <a:sym typeface="Saira ExtraCondensed SemiBold"/>
              </a:defRPr>
            </a:lvl9pPr>
          </a:lstStyle>
          <a:p/>
        </p:txBody>
      </p:sp>
      <p:sp>
        <p:nvSpPr>
          <p:cNvPr id="150" name="Google Shape;150;p14"/>
          <p:cNvSpPr txBox="1"/>
          <p:nvPr>
            <p:ph idx="6" type="subTitle"/>
          </p:nvPr>
        </p:nvSpPr>
        <p:spPr>
          <a:xfrm>
            <a:off x="5177363" y="3455588"/>
            <a:ext cx="1417500" cy="741900"/>
          </a:xfrm>
          <a:prstGeom prst="rect">
            <a:avLst/>
          </a:prstGeom>
        </p:spPr>
        <p:txBody>
          <a:bodyPr anchorCtr="0" anchor="t" bIns="34275" lIns="68575" spcFirstLastPara="1" rIns="68575" wrap="square" tIns="34275">
            <a:noAutofit/>
          </a:bodyPr>
          <a:lstStyle>
            <a:lvl1pPr lvl="0" rtl="0" algn="ctr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Clr>
                <a:srgbClr val="6E487D"/>
              </a:buClr>
              <a:buSzPts val="900"/>
              <a:buNone/>
              <a:defRPr>
                <a:solidFill>
                  <a:srgbClr val="6E487D"/>
                </a:solidFill>
              </a:defRPr>
            </a:lvl1pPr>
            <a:lvl2pPr lvl="1" rtl="0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rgbClr val="6E487D"/>
              </a:buClr>
              <a:buSzPts val="900"/>
              <a:buNone/>
              <a:defRPr>
                <a:solidFill>
                  <a:srgbClr val="6E487D"/>
                </a:solidFill>
              </a:defRPr>
            </a:lvl2pPr>
            <a:lvl3pPr lvl="2" rtl="0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rgbClr val="6E487D"/>
              </a:buClr>
              <a:buSzPts val="900"/>
              <a:buNone/>
              <a:defRPr>
                <a:solidFill>
                  <a:srgbClr val="6E487D"/>
                </a:solidFill>
              </a:defRPr>
            </a:lvl3pPr>
            <a:lvl4pPr lvl="3" rtl="0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rgbClr val="6E487D"/>
              </a:buClr>
              <a:buSzPts val="900"/>
              <a:buNone/>
              <a:defRPr>
                <a:solidFill>
                  <a:srgbClr val="6E487D"/>
                </a:solidFill>
              </a:defRPr>
            </a:lvl4pPr>
            <a:lvl5pPr lvl="4" rtl="0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rgbClr val="6E487D"/>
              </a:buClr>
              <a:buSzPts val="900"/>
              <a:buNone/>
              <a:defRPr>
                <a:solidFill>
                  <a:srgbClr val="6E487D"/>
                </a:solidFill>
              </a:defRPr>
            </a:lvl5pPr>
            <a:lvl6pPr lvl="5" rtl="0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rgbClr val="6E487D"/>
              </a:buClr>
              <a:buSzPts val="900"/>
              <a:buNone/>
              <a:defRPr sz="900">
                <a:solidFill>
                  <a:srgbClr val="6E487D"/>
                </a:solidFill>
              </a:defRPr>
            </a:lvl6pPr>
            <a:lvl7pPr lvl="6" rtl="0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rgbClr val="6E487D"/>
              </a:buClr>
              <a:buSzPts val="900"/>
              <a:buNone/>
              <a:defRPr sz="900">
                <a:solidFill>
                  <a:srgbClr val="6E487D"/>
                </a:solidFill>
              </a:defRPr>
            </a:lvl7pPr>
            <a:lvl8pPr lvl="7" rtl="0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rgbClr val="6E487D"/>
              </a:buClr>
              <a:buSzPts val="900"/>
              <a:buNone/>
              <a:defRPr sz="900">
                <a:solidFill>
                  <a:srgbClr val="6E487D"/>
                </a:solidFill>
              </a:defRPr>
            </a:lvl8pPr>
            <a:lvl9pPr lvl="8" rtl="0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rgbClr val="6E487D"/>
              </a:buClr>
              <a:buSzPts val="900"/>
              <a:buNone/>
              <a:defRPr sz="900">
                <a:solidFill>
                  <a:srgbClr val="6E487D"/>
                </a:solidFill>
              </a:defRPr>
            </a:lvl9pPr>
          </a:lstStyle>
          <a:p/>
        </p:txBody>
      </p:sp>
      <p:sp>
        <p:nvSpPr>
          <p:cNvPr id="151" name="Google Shape;151;p14"/>
          <p:cNvSpPr/>
          <p:nvPr/>
        </p:nvSpPr>
        <p:spPr>
          <a:xfrm>
            <a:off x="6925090" y="2710332"/>
            <a:ext cx="1787100" cy="1805700"/>
          </a:xfrm>
          <a:prstGeom prst="rect">
            <a:avLst/>
          </a:prstGeom>
          <a:noFill/>
          <a:ln cap="flat" cmpd="sng" w="38100">
            <a:solidFill>
              <a:srgbClr val="FD7A5E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34275" lIns="68575" spcFirstLastPara="1" rIns="68575" wrap="square" tIns="34275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4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TITLE 3">
  <p:cSld name="10_Título y objetos_1">
    <p:bg>
      <p:bgPr>
        <a:solidFill>
          <a:srgbClr val="6E487D"/>
        </a:solidFill>
      </p:bgPr>
    </p:bg>
    <p:spTree>
      <p:nvGrpSpPr>
        <p:cNvPr id="152" name="Shape 1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" name="Google Shape;153;p15"/>
          <p:cNvSpPr txBox="1"/>
          <p:nvPr/>
        </p:nvSpPr>
        <p:spPr>
          <a:xfrm>
            <a:off x="6772942" y="4670822"/>
            <a:ext cx="2057400" cy="273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34275" lIns="68575" spcFirstLastPara="1" rIns="68575" wrap="square" tIns="34275">
            <a:noAutofit/>
          </a:bodyPr>
          <a:lstStyle/>
          <a:p>
            <a:pPr indent="0" lvl="0" marL="0" marR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i="0" lang="en-GB" sz="900" u="none" cap="none" strike="noStrike">
                <a:solidFill>
                  <a:srgbClr val="FD7A5E"/>
                </a:solidFill>
                <a:latin typeface="Zilla Slab SemiBold"/>
                <a:ea typeface="Zilla Slab SemiBold"/>
                <a:cs typeface="Zilla Slab SemiBold"/>
                <a:sym typeface="Zilla Slab SemiBold"/>
              </a:rPr>
              <a:t>‹#›</a:t>
            </a:fld>
            <a:endParaRPr i="0" sz="900" u="none" cap="none" strike="noStrike">
              <a:solidFill>
                <a:srgbClr val="FD7A5E"/>
              </a:solidFill>
              <a:latin typeface="Zilla Slab SemiBold"/>
              <a:ea typeface="Zilla Slab SemiBold"/>
              <a:cs typeface="Zilla Slab SemiBold"/>
              <a:sym typeface="Zilla Slab SemiBold"/>
            </a:endParaRPr>
          </a:p>
        </p:txBody>
      </p:sp>
      <p:cxnSp>
        <p:nvCxnSpPr>
          <p:cNvPr id="154" name="Google Shape;154;p15"/>
          <p:cNvCxnSpPr/>
          <p:nvPr/>
        </p:nvCxnSpPr>
        <p:spPr>
          <a:xfrm>
            <a:off x="8858250" y="0"/>
            <a:ext cx="0" cy="4843500"/>
          </a:xfrm>
          <a:prstGeom prst="straightConnector1">
            <a:avLst/>
          </a:prstGeom>
          <a:noFill/>
          <a:ln cap="flat" cmpd="sng" w="25400">
            <a:solidFill>
              <a:srgbClr val="FD7A5E"/>
            </a:solidFill>
            <a:prstDash val="solid"/>
            <a:miter lim="800000"/>
            <a:headEnd len="sm" w="sm" type="none"/>
            <a:tailEnd len="sm" w="sm" type="none"/>
          </a:ln>
        </p:spPr>
      </p:cxnSp>
      <p:sp>
        <p:nvSpPr>
          <p:cNvPr id="155" name="Google Shape;155;p15"/>
          <p:cNvSpPr txBox="1"/>
          <p:nvPr>
            <p:ph type="ctrTitle"/>
          </p:nvPr>
        </p:nvSpPr>
        <p:spPr>
          <a:xfrm flipH="1">
            <a:off x="777098" y="827965"/>
            <a:ext cx="2308500" cy="3483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34275" lIns="68575" spcFirstLastPara="1" rIns="68575" wrap="square" tIns="34275">
            <a:noAutofit/>
          </a:bodyPr>
          <a:lstStyle>
            <a:lvl1pPr lv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5400"/>
              <a:buNone/>
              <a:defRPr sz="5400"/>
            </a:lvl1pPr>
            <a:lvl2pPr lvl="1" rtl="0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/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TITLE + SUBTITLE">
  <p:cSld name="12_Título y objetos">
    <p:bg>
      <p:bgPr>
        <a:solidFill>
          <a:srgbClr val="FD7A5E"/>
        </a:solidFill>
      </p:bgPr>
    </p:bg>
    <p:spTree>
      <p:nvGrpSpPr>
        <p:cNvPr id="156" name="Shape 1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7" name="Google Shape;157;p16"/>
          <p:cNvSpPr/>
          <p:nvPr/>
        </p:nvSpPr>
        <p:spPr>
          <a:xfrm flipH="1">
            <a:off x="2577338" y="0"/>
            <a:ext cx="3989400" cy="3152100"/>
          </a:xfrm>
          <a:prstGeom prst="rect">
            <a:avLst/>
          </a:prstGeom>
          <a:solidFill>
            <a:srgbClr val="6E487D"/>
          </a:solidFill>
          <a:ln>
            <a:noFill/>
          </a:ln>
        </p:spPr>
        <p:txBody>
          <a:bodyPr anchorCtr="0" anchor="ctr" bIns="68575" lIns="68575" spcFirstLastPara="1" rIns="68575" wrap="square" tIns="6857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58" name="Google Shape;158;p16"/>
          <p:cNvSpPr txBox="1"/>
          <p:nvPr/>
        </p:nvSpPr>
        <p:spPr>
          <a:xfrm>
            <a:off x="6772942" y="4670822"/>
            <a:ext cx="2057400" cy="273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34275" lIns="68575" spcFirstLastPara="1" rIns="68575" wrap="square" tIns="34275">
            <a:noAutofit/>
          </a:bodyPr>
          <a:lstStyle/>
          <a:p>
            <a:pPr indent="0" lvl="0" marL="0" marR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i="0" lang="en-GB" sz="900" u="none" cap="none" strike="noStrike">
                <a:solidFill>
                  <a:srgbClr val="6E487D"/>
                </a:solidFill>
                <a:latin typeface="Zilla Slab"/>
                <a:ea typeface="Zilla Slab"/>
                <a:cs typeface="Zilla Slab"/>
                <a:sym typeface="Zilla Slab"/>
              </a:rPr>
              <a:t>‹#›</a:t>
            </a:fld>
            <a:endParaRPr i="0" sz="900" u="none" cap="none" strike="noStrike">
              <a:solidFill>
                <a:srgbClr val="6E487D"/>
              </a:solidFill>
              <a:latin typeface="Zilla Slab"/>
              <a:ea typeface="Zilla Slab"/>
              <a:cs typeface="Zilla Slab"/>
              <a:sym typeface="Zilla Slab"/>
            </a:endParaRPr>
          </a:p>
        </p:txBody>
      </p:sp>
      <p:sp>
        <p:nvSpPr>
          <p:cNvPr id="159" name="Google Shape;159;p16"/>
          <p:cNvSpPr txBox="1"/>
          <p:nvPr>
            <p:ph type="ctrTitle"/>
          </p:nvPr>
        </p:nvSpPr>
        <p:spPr>
          <a:xfrm>
            <a:off x="4879294" y="656513"/>
            <a:ext cx="2664900" cy="2272500"/>
          </a:xfrm>
          <a:prstGeom prst="rect">
            <a:avLst/>
          </a:prstGeom>
          <a:noFill/>
          <a:ln>
            <a:noFill/>
          </a:ln>
        </p:spPr>
        <p:txBody>
          <a:bodyPr anchorCtr="0" anchor="b" bIns="34275" lIns="68575" spcFirstLastPara="1" rIns="68575" wrap="square" tIns="34275">
            <a:noAutofit/>
          </a:bodyPr>
          <a:lstStyle>
            <a:lvl1pPr lvl="0" algn="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5400"/>
              <a:buNone/>
              <a:defRPr sz="5400">
                <a:solidFill>
                  <a:srgbClr val="FFFFFF"/>
                </a:solidFill>
              </a:defRPr>
            </a:lvl1pPr>
            <a:lvl2pPr lvl="1" algn="r">
              <a:spcBef>
                <a:spcPts val="0"/>
              </a:spcBef>
              <a:spcAft>
                <a:spcPts val="0"/>
              </a:spcAft>
              <a:buClr>
                <a:srgbClr val="FEADA6"/>
              </a:buClr>
              <a:buSzPts val="5400"/>
              <a:buNone/>
              <a:defRPr sz="5400">
                <a:solidFill>
                  <a:srgbClr val="FEADA6"/>
                </a:solidFill>
              </a:defRPr>
            </a:lvl2pPr>
            <a:lvl3pPr lvl="2" algn="r">
              <a:spcBef>
                <a:spcPts val="0"/>
              </a:spcBef>
              <a:spcAft>
                <a:spcPts val="0"/>
              </a:spcAft>
              <a:buClr>
                <a:srgbClr val="FEADA6"/>
              </a:buClr>
              <a:buSzPts val="5400"/>
              <a:buNone/>
              <a:defRPr sz="5400">
                <a:solidFill>
                  <a:srgbClr val="FEADA6"/>
                </a:solidFill>
              </a:defRPr>
            </a:lvl3pPr>
            <a:lvl4pPr lvl="3" algn="r">
              <a:spcBef>
                <a:spcPts val="0"/>
              </a:spcBef>
              <a:spcAft>
                <a:spcPts val="0"/>
              </a:spcAft>
              <a:buClr>
                <a:srgbClr val="FEADA6"/>
              </a:buClr>
              <a:buSzPts val="5400"/>
              <a:buNone/>
              <a:defRPr sz="5400">
                <a:solidFill>
                  <a:srgbClr val="FEADA6"/>
                </a:solidFill>
              </a:defRPr>
            </a:lvl4pPr>
            <a:lvl5pPr lvl="4" algn="r">
              <a:spcBef>
                <a:spcPts val="0"/>
              </a:spcBef>
              <a:spcAft>
                <a:spcPts val="0"/>
              </a:spcAft>
              <a:buClr>
                <a:srgbClr val="FEADA6"/>
              </a:buClr>
              <a:buSzPts val="5400"/>
              <a:buNone/>
              <a:defRPr sz="5400">
                <a:solidFill>
                  <a:srgbClr val="FEADA6"/>
                </a:solidFill>
              </a:defRPr>
            </a:lvl5pPr>
            <a:lvl6pPr lvl="5" algn="r">
              <a:spcBef>
                <a:spcPts val="0"/>
              </a:spcBef>
              <a:spcAft>
                <a:spcPts val="0"/>
              </a:spcAft>
              <a:buClr>
                <a:srgbClr val="FEADA6"/>
              </a:buClr>
              <a:buSzPts val="5400"/>
              <a:buNone/>
              <a:defRPr sz="5400">
                <a:solidFill>
                  <a:srgbClr val="FEADA6"/>
                </a:solidFill>
              </a:defRPr>
            </a:lvl6pPr>
            <a:lvl7pPr lvl="6" algn="r">
              <a:spcBef>
                <a:spcPts val="0"/>
              </a:spcBef>
              <a:spcAft>
                <a:spcPts val="0"/>
              </a:spcAft>
              <a:buClr>
                <a:srgbClr val="FEADA6"/>
              </a:buClr>
              <a:buSzPts val="5400"/>
              <a:buNone/>
              <a:defRPr sz="5400">
                <a:solidFill>
                  <a:srgbClr val="FEADA6"/>
                </a:solidFill>
              </a:defRPr>
            </a:lvl7pPr>
            <a:lvl8pPr lvl="7" algn="r">
              <a:spcBef>
                <a:spcPts val="0"/>
              </a:spcBef>
              <a:spcAft>
                <a:spcPts val="0"/>
              </a:spcAft>
              <a:buClr>
                <a:srgbClr val="FEADA6"/>
              </a:buClr>
              <a:buSzPts val="5400"/>
              <a:buNone/>
              <a:defRPr sz="5400">
                <a:solidFill>
                  <a:srgbClr val="FEADA6"/>
                </a:solidFill>
              </a:defRPr>
            </a:lvl8pPr>
            <a:lvl9pPr lvl="8" algn="r">
              <a:spcBef>
                <a:spcPts val="0"/>
              </a:spcBef>
              <a:spcAft>
                <a:spcPts val="0"/>
              </a:spcAft>
              <a:buClr>
                <a:srgbClr val="FEADA6"/>
              </a:buClr>
              <a:buSzPts val="5400"/>
              <a:buNone/>
              <a:defRPr sz="5400">
                <a:solidFill>
                  <a:srgbClr val="FEADA6"/>
                </a:solidFill>
              </a:defRPr>
            </a:lvl9pPr>
          </a:lstStyle>
          <a:p/>
        </p:txBody>
      </p:sp>
      <p:sp>
        <p:nvSpPr>
          <p:cNvPr id="160" name="Google Shape;160;p16"/>
          <p:cNvSpPr txBox="1"/>
          <p:nvPr>
            <p:ph idx="1" type="subTitle"/>
          </p:nvPr>
        </p:nvSpPr>
        <p:spPr>
          <a:xfrm flipH="1">
            <a:off x="2514071" y="3330788"/>
            <a:ext cx="1833000" cy="670500"/>
          </a:xfrm>
          <a:prstGeom prst="rect">
            <a:avLst/>
          </a:prstGeom>
        </p:spPr>
        <p:txBody>
          <a:bodyPr anchorCtr="0" anchor="t" bIns="34275" lIns="68575" spcFirstLastPara="1" rIns="68575" wrap="square" tIns="34275">
            <a:noAutofit/>
          </a:bodyPr>
          <a:lstStyle>
            <a:lvl1pPr lvl="0" rtl="0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Clr>
                <a:srgbClr val="6E487D"/>
              </a:buClr>
              <a:buSzPts val="900"/>
              <a:buNone/>
              <a:defRPr>
                <a:solidFill>
                  <a:srgbClr val="6E487D"/>
                </a:solidFill>
              </a:defRPr>
            </a:lvl1pPr>
            <a:lvl2pPr lvl="1" rtl="0" algn="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rgbClr val="6E487D"/>
              </a:buClr>
              <a:buSzPts val="900"/>
              <a:buNone/>
              <a:defRPr>
                <a:solidFill>
                  <a:srgbClr val="6E487D"/>
                </a:solidFill>
              </a:defRPr>
            </a:lvl2pPr>
            <a:lvl3pPr lvl="2" rtl="0" algn="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rgbClr val="6E487D"/>
              </a:buClr>
              <a:buSzPts val="900"/>
              <a:buNone/>
              <a:defRPr>
                <a:solidFill>
                  <a:srgbClr val="6E487D"/>
                </a:solidFill>
              </a:defRPr>
            </a:lvl3pPr>
            <a:lvl4pPr lvl="3" rtl="0" algn="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rgbClr val="6E487D"/>
              </a:buClr>
              <a:buSzPts val="900"/>
              <a:buNone/>
              <a:defRPr>
                <a:solidFill>
                  <a:srgbClr val="6E487D"/>
                </a:solidFill>
              </a:defRPr>
            </a:lvl4pPr>
            <a:lvl5pPr lvl="4" rtl="0" algn="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rgbClr val="6E487D"/>
              </a:buClr>
              <a:buSzPts val="900"/>
              <a:buNone/>
              <a:defRPr>
                <a:solidFill>
                  <a:srgbClr val="6E487D"/>
                </a:solidFill>
              </a:defRPr>
            </a:lvl5pPr>
            <a:lvl6pPr lvl="5" rtl="0" algn="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rgbClr val="6E487D"/>
              </a:buClr>
              <a:buSzPts val="900"/>
              <a:buNone/>
              <a:defRPr sz="900">
                <a:solidFill>
                  <a:srgbClr val="6E487D"/>
                </a:solidFill>
              </a:defRPr>
            </a:lvl6pPr>
            <a:lvl7pPr lvl="6" rtl="0" algn="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rgbClr val="6E487D"/>
              </a:buClr>
              <a:buSzPts val="900"/>
              <a:buNone/>
              <a:defRPr sz="900">
                <a:solidFill>
                  <a:srgbClr val="6E487D"/>
                </a:solidFill>
              </a:defRPr>
            </a:lvl7pPr>
            <a:lvl8pPr lvl="7" rtl="0" algn="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rgbClr val="6E487D"/>
              </a:buClr>
              <a:buSzPts val="900"/>
              <a:buNone/>
              <a:defRPr sz="900">
                <a:solidFill>
                  <a:srgbClr val="6E487D"/>
                </a:solidFill>
              </a:defRPr>
            </a:lvl8pPr>
            <a:lvl9pPr lvl="8" rtl="0" algn="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rgbClr val="6E487D"/>
              </a:buClr>
              <a:buSzPts val="900"/>
              <a:buNone/>
              <a:defRPr sz="900">
                <a:solidFill>
                  <a:srgbClr val="6E487D"/>
                </a:solidFill>
              </a:defRPr>
            </a:lvl9pPr>
          </a:lstStyle>
          <a:p/>
        </p:txBody>
      </p:sp>
      <p:sp>
        <p:nvSpPr>
          <p:cNvPr id="161" name="Google Shape;161;p16"/>
          <p:cNvSpPr/>
          <p:nvPr/>
        </p:nvSpPr>
        <p:spPr>
          <a:xfrm rot="-5400000">
            <a:off x="43942" y="4875451"/>
            <a:ext cx="224100" cy="312000"/>
          </a:xfrm>
          <a:prstGeom prst="rect">
            <a:avLst/>
          </a:prstGeom>
          <a:solidFill>
            <a:srgbClr val="6E487D"/>
          </a:solidFill>
          <a:ln>
            <a:noFill/>
          </a:ln>
        </p:spPr>
        <p:txBody>
          <a:bodyPr anchorCtr="0" anchor="ctr" bIns="34275" lIns="68575" spcFirstLastPara="1" rIns="68575" wrap="square" tIns="34275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4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62" name="Google Shape;162;p16"/>
          <p:cNvSpPr/>
          <p:nvPr/>
        </p:nvSpPr>
        <p:spPr>
          <a:xfrm>
            <a:off x="8814919" y="0"/>
            <a:ext cx="15600" cy="4857600"/>
          </a:xfrm>
          <a:prstGeom prst="rect">
            <a:avLst/>
          </a:prstGeom>
          <a:solidFill>
            <a:srgbClr val="6E487D"/>
          </a:solidFill>
          <a:ln>
            <a:noFill/>
          </a:ln>
        </p:spPr>
        <p:txBody>
          <a:bodyPr anchorCtr="0" anchor="ctr" bIns="34275" lIns="68575" spcFirstLastPara="1" rIns="68575" wrap="square" tIns="34275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4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BLANK SLIDE">
  <p:cSld name="CUSTOM">
    <p:spTree>
      <p:nvGrpSpPr>
        <p:cNvPr id="163" name="Shape 163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Title slide" type="title">
  <p:cSld name="TITLE">
    <p:spTree>
      <p:nvGrpSpPr>
        <p:cNvPr id="164" name="Shape 1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5" name="Google Shape;165;p18"/>
          <p:cNvSpPr/>
          <p:nvPr/>
        </p:nvSpPr>
        <p:spPr>
          <a:xfrm flipH="1">
            <a:off x="8246400" y="4245925"/>
            <a:ext cx="897600" cy="897600"/>
          </a:xfrm>
          <a:prstGeom prst="rtTriangle">
            <a:avLst/>
          </a:prstGeom>
          <a:solidFill>
            <a:schemeClr val="lt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66" name="Google Shape;166;p18"/>
          <p:cNvSpPr/>
          <p:nvPr/>
        </p:nvSpPr>
        <p:spPr>
          <a:xfrm flipH="1">
            <a:off x="8246400" y="4245875"/>
            <a:ext cx="897600" cy="897600"/>
          </a:xfrm>
          <a:prstGeom prst="round1Rect">
            <a:avLst>
              <a:gd fmla="val 16667" name="adj"/>
            </a:avLst>
          </a:prstGeom>
          <a:solidFill>
            <a:schemeClr val="lt1">
              <a:alpha val="68080"/>
            </a:schemeClr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67" name="Google Shape;167;p18"/>
          <p:cNvSpPr txBox="1"/>
          <p:nvPr>
            <p:ph type="ctrTitle"/>
          </p:nvPr>
        </p:nvSpPr>
        <p:spPr>
          <a:xfrm>
            <a:off x="390525" y="1819275"/>
            <a:ext cx="8222100" cy="933600"/>
          </a:xfrm>
          <a:prstGeom prst="rect">
            <a:avLst/>
          </a:prstGeom>
        </p:spPr>
        <p:txBody>
          <a:bodyPr anchorCtr="0" anchor="ctr" bIns="34275" lIns="68575" spcFirstLastPara="1" rIns="68575" wrap="square" tIns="34275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/>
        </p:txBody>
      </p:sp>
      <p:sp>
        <p:nvSpPr>
          <p:cNvPr id="168" name="Google Shape;168;p18"/>
          <p:cNvSpPr txBox="1"/>
          <p:nvPr>
            <p:ph idx="1" type="subTitle"/>
          </p:nvPr>
        </p:nvSpPr>
        <p:spPr>
          <a:xfrm>
            <a:off x="390525" y="2789130"/>
            <a:ext cx="8222100" cy="432900"/>
          </a:xfrm>
          <a:prstGeom prst="rect">
            <a:avLst/>
          </a:prstGeom>
        </p:spPr>
        <p:txBody>
          <a:bodyPr anchorCtr="0" anchor="t" bIns="34275" lIns="68575" spcFirstLastPara="1" rIns="68575" wrap="square" tIns="34275">
            <a:noAutofit/>
          </a:bodyPr>
          <a:lstStyle>
            <a:lvl1pPr lvl="0" rtl="0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Clr>
                <a:schemeClr val="lt1"/>
              </a:buClr>
              <a:buSzPts val="900"/>
              <a:buNone/>
              <a:defRPr>
                <a:solidFill>
                  <a:schemeClr val="lt1"/>
                </a:solidFill>
              </a:defRPr>
            </a:lvl1pPr>
            <a:lvl2pPr lvl="1" rtl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2pPr>
            <a:lvl3pPr lvl="2" rtl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3pPr>
            <a:lvl4pPr lvl="3" rtl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4pPr>
            <a:lvl5pPr lvl="4" rtl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5pPr>
            <a:lvl6pPr lvl="5" rtl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6pPr>
            <a:lvl7pPr lvl="6" rtl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7pPr>
            <a:lvl8pPr lvl="7" rtl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8pPr>
            <a:lvl9pPr lvl="8" rtl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9pPr>
          </a:lstStyle>
          <a:p/>
        </p:txBody>
      </p:sp>
      <p:sp>
        <p:nvSpPr>
          <p:cNvPr id="169" name="Google Shape;169;p18"/>
          <p:cNvSpPr txBox="1"/>
          <p:nvPr>
            <p:ph idx="12" type="sldNum"/>
          </p:nvPr>
        </p:nvSpPr>
        <p:spPr>
          <a:xfrm>
            <a:off x="8523541" y="4695623"/>
            <a:ext cx="548700" cy="393600"/>
          </a:xfrm>
          <a:prstGeom prst="rect">
            <a:avLst/>
          </a:prstGeom>
        </p:spPr>
        <p:txBody>
          <a:bodyPr anchorCtr="0" anchor="ctr" bIns="34275" lIns="68575" spcFirstLastPara="1" rIns="68575" wrap="square" tIns="34275">
            <a:no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Quote slide">
  <p:cSld name="CUSTOM_2">
    <p:spTree>
      <p:nvGrpSpPr>
        <p:cNvPr id="170" name="Shape 1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1" name="Google Shape;171;p19"/>
          <p:cNvSpPr/>
          <p:nvPr/>
        </p:nvSpPr>
        <p:spPr>
          <a:xfrm>
            <a:off x="479300" y="396000"/>
            <a:ext cx="4092600" cy="4351500"/>
          </a:xfrm>
          <a:prstGeom prst="rect">
            <a:avLst/>
          </a:prstGeom>
          <a:solidFill>
            <a:srgbClr val="FF006A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72" name="Google Shape;172;p19"/>
          <p:cNvSpPr/>
          <p:nvPr/>
        </p:nvSpPr>
        <p:spPr>
          <a:xfrm>
            <a:off x="8375600" y="1777350"/>
            <a:ext cx="1588800" cy="1588800"/>
          </a:xfrm>
          <a:prstGeom prst="ellipse">
            <a:avLst/>
          </a:prstGeom>
          <a:noFill/>
          <a:ln cap="flat" cmpd="sng" w="228600">
            <a:solidFill>
              <a:srgbClr val="981FAC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cxnSp>
        <p:nvCxnSpPr>
          <p:cNvPr id="173" name="Google Shape;173;p19"/>
          <p:cNvCxnSpPr/>
          <p:nvPr/>
        </p:nvCxnSpPr>
        <p:spPr>
          <a:xfrm>
            <a:off x="3813000" y="4124513"/>
            <a:ext cx="1518000" cy="0"/>
          </a:xfrm>
          <a:prstGeom prst="straightConnector1">
            <a:avLst/>
          </a:prstGeom>
          <a:noFill/>
          <a:ln cap="flat" cmpd="sng" w="228600">
            <a:solidFill>
              <a:srgbClr val="981FAC"/>
            </a:solidFill>
            <a:prstDash val="solid"/>
            <a:round/>
            <a:headEnd len="sm" w="sm" type="none"/>
            <a:tailEnd len="sm" w="sm" type="none"/>
          </a:ln>
        </p:spPr>
      </p:cxnSp>
      <p:sp>
        <p:nvSpPr>
          <p:cNvPr id="174" name="Google Shape;174;p19"/>
          <p:cNvSpPr txBox="1"/>
          <p:nvPr>
            <p:ph idx="1" type="subTitle"/>
          </p:nvPr>
        </p:nvSpPr>
        <p:spPr>
          <a:xfrm>
            <a:off x="804525" y="1417250"/>
            <a:ext cx="3705600" cy="2100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 sz="1800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defRPr>
            </a:lvl1pPr>
            <a:lvl2pPr lvl="1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 b="1">
                <a:solidFill>
                  <a:srgbClr val="434343"/>
                </a:solidFill>
                <a:latin typeface="Montserrat"/>
                <a:ea typeface="Montserrat"/>
                <a:cs typeface="Montserrat"/>
                <a:sym typeface="Montserrat"/>
              </a:defRPr>
            </a:lvl2pPr>
            <a:lvl3pPr lvl="2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 b="1">
                <a:solidFill>
                  <a:srgbClr val="434343"/>
                </a:solidFill>
                <a:latin typeface="Montserrat"/>
                <a:ea typeface="Montserrat"/>
                <a:cs typeface="Montserrat"/>
                <a:sym typeface="Montserrat"/>
              </a:defRPr>
            </a:lvl3pPr>
            <a:lvl4pPr lvl="3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 b="1">
                <a:solidFill>
                  <a:srgbClr val="434343"/>
                </a:solidFill>
                <a:latin typeface="Montserrat"/>
                <a:ea typeface="Montserrat"/>
                <a:cs typeface="Montserrat"/>
                <a:sym typeface="Montserrat"/>
              </a:defRPr>
            </a:lvl4pPr>
            <a:lvl5pPr lvl="4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 b="1">
                <a:solidFill>
                  <a:srgbClr val="434343"/>
                </a:solidFill>
                <a:latin typeface="Montserrat"/>
                <a:ea typeface="Montserrat"/>
                <a:cs typeface="Montserrat"/>
                <a:sym typeface="Montserrat"/>
              </a:defRPr>
            </a:lvl5pPr>
            <a:lvl6pPr lvl="5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 b="1">
                <a:solidFill>
                  <a:srgbClr val="434343"/>
                </a:solidFill>
                <a:latin typeface="Montserrat"/>
                <a:ea typeface="Montserrat"/>
                <a:cs typeface="Montserrat"/>
                <a:sym typeface="Montserrat"/>
              </a:defRPr>
            </a:lvl6pPr>
            <a:lvl7pPr lvl="6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 b="1">
                <a:solidFill>
                  <a:srgbClr val="434343"/>
                </a:solidFill>
                <a:latin typeface="Montserrat"/>
                <a:ea typeface="Montserrat"/>
                <a:cs typeface="Montserrat"/>
                <a:sym typeface="Montserrat"/>
              </a:defRPr>
            </a:lvl7pPr>
            <a:lvl8pPr lvl="7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 b="1">
                <a:solidFill>
                  <a:srgbClr val="434343"/>
                </a:solidFill>
                <a:latin typeface="Montserrat"/>
                <a:ea typeface="Montserrat"/>
                <a:cs typeface="Montserrat"/>
                <a:sym typeface="Montserrat"/>
              </a:defRPr>
            </a:lvl8pPr>
            <a:lvl9pPr lvl="8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 b="1">
                <a:solidFill>
                  <a:srgbClr val="434343"/>
                </a:solidFill>
                <a:latin typeface="Montserrat"/>
                <a:ea typeface="Montserrat"/>
                <a:cs typeface="Montserrat"/>
                <a:sym typeface="Montserrat"/>
              </a:defRPr>
            </a:lvl9pPr>
          </a:lstStyle>
          <a:p/>
        </p:txBody>
      </p:sp>
      <p:sp>
        <p:nvSpPr>
          <p:cNvPr id="175" name="Google Shape;175;p19"/>
          <p:cNvSpPr txBox="1"/>
          <p:nvPr>
            <p:ph idx="12" type="sldNum"/>
          </p:nvPr>
        </p:nvSpPr>
        <p:spPr>
          <a:xfrm>
            <a:off x="85486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000000"/>
                </a:solidFill>
                <a:latin typeface="Arvo"/>
                <a:ea typeface="Arvo"/>
                <a:cs typeface="Arvo"/>
                <a:sym typeface="Arvo"/>
              </a:defRPr>
            </a:lvl1pPr>
            <a:lvl2pPr indent="0" lvl="1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000000"/>
                </a:solidFill>
                <a:latin typeface="Arvo"/>
                <a:ea typeface="Arvo"/>
                <a:cs typeface="Arvo"/>
                <a:sym typeface="Arvo"/>
              </a:defRPr>
            </a:lvl2pPr>
            <a:lvl3pPr indent="0" lvl="2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000000"/>
                </a:solidFill>
                <a:latin typeface="Arvo"/>
                <a:ea typeface="Arvo"/>
                <a:cs typeface="Arvo"/>
                <a:sym typeface="Arvo"/>
              </a:defRPr>
            </a:lvl3pPr>
            <a:lvl4pPr indent="0" lvl="3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000000"/>
                </a:solidFill>
                <a:latin typeface="Arvo"/>
                <a:ea typeface="Arvo"/>
                <a:cs typeface="Arvo"/>
                <a:sym typeface="Arvo"/>
              </a:defRPr>
            </a:lvl4pPr>
            <a:lvl5pPr indent="0" lvl="4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000000"/>
                </a:solidFill>
                <a:latin typeface="Arvo"/>
                <a:ea typeface="Arvo"/>
                <a:cs typeface="Arvo"/>
                <a:sym typeface="Arvo"/>
              </a:defRPr>
            </a:lvl5pPr>
            <a:lvl6pPr indent="0" lvl="5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000000"/>
                </a:solidFill>
                <a:latin typeface="Arvo"/>
                <a:ea typeface="Arvo"/>
                <a:cs typeface="Arvo"/>
                <a:sym typeface="Arvo"/>
              </a:defRPr>
            </a:lvl6pPr>
            <a:lvl7pPr indent="0" lvl="6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000000"/>
                </a:solidFill>
                <a:latin typeface="Arvo"/>
                <a:ea typeface="Arvo"/>
                <a:cs typeface="Arvo"/>
                <a:sym typeface="Arvo"/>
              </a:defRPr>
            </a:lvl7pPr>
            <a:lvl8pPr indent="0" lvl="7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000000"/>
                </a:solidFill>
                <a:latin typeface="Arvo"/>
                <a:ea typeface="Arvo"/>
                <a:cs typeface="Arvo"/>
                <a:sym typeface="Arvo"/>
              </a:defRPr>
            </a:lvl8pPr>
            <a:lvl9pPr indent="0" lvl="8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000000"/>
                </a:solidFill>
                <a:latin typeface="Arvo"/>
                <a:ea typeface="Arvo"/>
                <a:cs typeface="Arvo"/>
                <a:sym typeface="Arvo"/>
              </a:defRPr>
            </a:lvl9pPr>
          </a:lstStyle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176" name="Google Shape;176;p19"/>
          <p:cNvSpPr txBox="1"/>
          <p:nvPr>
            <p:ph idx="2" type="subTitle"/>
          </p:nvPr>
        </p:nvSpPr>
        <p:spPr>
          <a:xfrm>
            <a:off x="804525" y="3715925"/>
            <a:ext cx="2738100" cy="408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>
                <a:solidFill>
                  <a:srgbClr val="FFFFFF"/>
                </a:solidFill>
                <a:latin typeface="Montserrat Light"/>
                <a:ea typeface="Montserrat Light"/>
                <a:cs typeface="Montserrat Light"/>
                <a:sym typeface="Montserrat Light"/>
              </a:defRPr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>
                <a:solidFill>
                  <a:srgbClr val="FFFFFF"/>
                </a:solidFill>
                <a:latin typeface="Montserrat Light"/>
                <a:ea typeface="Montserrat Light"/>
                <a:cs typeface="Montserrat Light"/>
                <a:sym typeface="Montserrat Light"/>
              </a:defRPr>
            </a:lvl2pPr>
            <a:lvl3pPr lvl="2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>
                <a:solidFill>
                  <a:srgbClr val="FFFFFF"/>
                </a:solidFill>
                <a:latin typeface="Montserrat Light"/>
                <a:ea typeface="Montserrat Light"/>
                <a:cs typeface="Montserrat Light"/>
                <a:sym typeface="Montserrat Light"/>
              </a:defRPr>
            </a:lvl3pPr>
            <a:lvl4pPr lvl="3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>
                <a:solidFill>
                  <a:srgbClr val="FFFFFF"/>
                </a:solidFill>
                <a:latin typeface="Montserrat Light"/>
                <a:ea typeface="Montserrat Light"/>
                <a:cs typeface="Montserrat Light"/>
                <a:sym typeface="Montserrat Light"/>
              </a:defRPr>
            </a:lvl4pPr>
            <a:lvl5pPr lvl="4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>
                <a:solidFill>
                  <a:srgbClr val="FFFFFF"/>
                </a:solidFill>
                <a:latin typeface="Montserrat Light"/>
                <a:ea typeface="Montserrat Light"/>
                <a:cs typeface="Montserrat Light"/>
                <a:sym typeface="Montserrat Light"/>
              </a:defRPr>
            </a:lvl5pPr>
            <a:lvl6pPr lvl="5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>
                <a:solidFill>
                  <a:srgbClr val="FFFFFF"/>
                </a:solidFill>
                <a:latin typeface="Montserrat Light"/>
                <a:ea typeface="Montserrat Light"/>
                <a:cs typeface="Montserrat Light"/>
                <a:sym typeface="Montserrat Light"/>
              </a:defRPr>
            </a:lvl6pPr>
            <a:lvl7pPr lvl="6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>
                <a:solidFill>
                  <a:srgbClr val="FFFFFF"/>
                </a:solidFill>
                <a:latin typeface="Montserrat Light"/>
                <a:ea typeface="Montserrat Light"/>
                <a:cs typeface="Montserrat Light"/>
                <a:sym typeface="Montserrat Light"/>
              </a:defRPr>
            </a:lvl7pPr>
            <a:lvl8pPr lvl="7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>
                <a:solidFill>
                  <a:srgbClr val="FFFFFF"/>
                </a:solidFill>
                <a:latin typeface="Montserrat Light"/>
                <a:ea typeface="Montserrat Light"/>
                <a:cs typeface="Montserrat Light"/>
                <a:sym typeface="Montserrat Light"/>
              </a:defRPr>
            </a:lvl8pPr>
            <a:lvl9pPr lvl="8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>
                <a:solidFill>
                  <a:srgbClr val="FFFFFF"/>
                </a:solidFill>
                <a:latin typeface="Montserrat Light"/>
                <a:ea typeface="Montserrat Light"/>
                <a:cs typeface="Montserrat Light"/>
                <a:sym typeface="Montserrat Light"/>
              </a:defRPr>
            </a:lvl9pPr>
          </a:lstStyle>
          <a:p/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Section title and description">
  <p:cSld name="SECTION_TITLE_AND_DESCRIPTION">
    <p:spTree>
      <p:nvGrpSpPr>
        <p:cNvPr id="177" name="Shape 17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8" name="Google Shape;178;p20"/>
          <p:cNvSpPr/>
          <p:nvPr/>
        </p:nvSpPr>
        <p:spPr>
          <a:xfrm flipH="1">
            <a:off x="0" y="0"/>
            <a:ext cx="4572000" cy="51435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79" name="Google Shape;179;p20"/>
          <p:cNvSpPr/>
          <p:nvPr/>
        </p:nvSpPr>
        <p:spPr>
          <a:xfrm rot="5400000">
            <a:off x="1946425" y="2517750"/>
            <a:ext cx="5142900" cy="108600"/>
          </a:xfrm>
          <a:prstGeom prst="rect">
            <a:avLst/>
          </a:prstGeom>
          <a:gradFill>
            <a:gsLst>
              <a:gs pos="0">
                <a:srgbClr val="F9F9F9"/>
              </a:gs>
              <a:gs pos="36000">
                <a:srgbClr val="F9F9F9"/>
              </a:gs>
              <a:gs pos="80000">
                <a:srgbClr val="DEDEDE"/>
              </a:gs>
              <a:gs pos="100000">
                <a:srgbClr val="999999"/>
              </a:gs>
            </a:gsLst>
            <a:lin ang="16200038" scaled="0"/>
          </a:gra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80" name="Google Shape;180;p20"/>
          <p:cNvSpPr txBox="1"/>
          <p:nvPr>
            <p:ph type="title"/>
          </p:nvPr>
        </p:nvSpPr>
        <p:spPr>
          <a:xfrm>
            <a:off x="265500" y="1233175"/>
            <a:ext cx="4045200" cy="1482300"/>
          </a:xfrm>
          <a:prstGeom prst="rect">
            <a:avLst/>
          </a:prstGeom>
        </p:spPr>
        <p:txBody>
          <a:bodyPr anchorCtr="0" anchor="ctr" bIns="34275" lIns="68575" spcFirstLastPara="1" rIns="68575" wrap="square" tIns="34275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4200"/>
              <a:buNone/>
              <a:defRPr sz="4200">
                <a:solidFill>
                  <a:schemeClr val="dk2"/>
                </a:solidFill>
              </a:defRPr>
            </a:lvl1pPr>
            <a:lvl2pPr lvl="1" rtl="0" algn="ct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4200"/>
              <a:buNone/>
              <a:defRPr sz="4200">
                <a:solidFill>
                  <a:schemeClr val="dk2"/>
                </a:solidFill>
              </a:defRPr>
            </a:lvl2pPr>
            <a:lvl3pPr lvl="2" rtl="0" algn="ct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4200"/>
              <a:buNone/>
              <a:defRPr sz="4200">
                <a:solidFill>
                  <a:schemeClr val="dk2"/>
                </a:solidFill>
              </a:defRPr>
            </a:lvl3pPr>
            <a:lvl4pPr lvl="3" rtl="0" algn="ct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4200"/>
              <a:buNone/>
              <a:defRPr sz="4200">
                <a:solidFill>
                  <a:schemeClr val="dk2"/>
                </a:solidFill>
              </a:defRPr>
            </a:lvl4pPr>
            <a:lvl5pPr lvl="4" rtl="0" algn="ct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4200"/>
              <a:buNone/>
              <a:defRPr sz="4200">
                <a:solidFill>
                  <a:schemeClr val="dk2"/>
                </a:solidFill>
              </a:defRPr>
            </a:lvl5pPr>
            <a:lvl6pPr lvl="5" rtl="0" algn="ct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4200"/>
              <a:buNone/>
              <a:defRPr sz="4200">
                <a:solidFill>
                  <a:schemeClr val="dk2"/>
                </a:solidFill>
              </a:defRPr>
            </a:lvl6pPr>
            <a:lvl7pPr lvl="6" rtl="0" algn="ct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4200"/>
              <a:buNone/>
              <a:defRPr sz="4200">
                <a:solidFill>
                  <a:schemeClr val="dk2"/>
                </a:solidFill>
              </a:defRPr>
            </a:lvl7pPr>
            <a:lvl8pPr lvl="7" rtl="0" algn="ct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4200"/>
              <a:buNone/>
              <a:defRPr sz="4200">
                <a:solidFill>
                  <a:schemeClr val="dk2"/>
                </a:solidFill>
              </a:defRPr>
            </a:lvl8pPr>
            <a:lvl9pPr lvl="8" rtl="0" algn="ct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4200"/>
              <a:buNone/>
              <a:defRPr sz="4200">
                <a:solidFill>
                  <a:schemeClr val="dk2"/>
                </a:solidFill>
              </a:defRPr>
            </a:lvl9pPr>
          </a:lstStyle>
          <a:p/>
        </p:txBody>
      </p:sp>
      <p:sp>
        <p:nvSpPr>
          <p:cNvPr id="181" name="Google Shape;181;p20"/>
          <p:cNvSpPr txBox="1"/>
          <p:nvPr>
            <p:ph idx="1" type="subTitle"/>
          </p:nvPr>
        </p:nvSpPr>
        <p:spPr>
          <a:xfrm>
            <a:off x="265500" y="2779467"/>
            <a:ext cx="4045200" cy="1235100"/>
          </a:xfrm>
          <a:prstGeom prst="rect">
            <a:avLst/>
          </a:prstGeom>
        </p:spPr>
        <p:txBody>
          <a:bodyPr anchorCtr="0" anchor="t" bIns="34275" lIns="68575" spcFirstLastPara="1" rIns="68575" wrap="square" tIns="34275">
            <a:noAutofit/>
          </a:bodyPr>
          <a:lstStyle>
            <a:lvl1pPr lvl="0" rtl="0" algn="ctr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SzPts val="2100"/>
              <a:buNone/>
              <a:defRPr sz="2100"/>
            </a:lvl1pPr>
            <a:lvl2pPr lvl="1" rtl="0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2100"/>
              <a:buNone/>
              <a:defRPr sz="2100"/>
            </a:lvl2pPr>
            <a:lvl3pPr lvl="2" rtl="0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2100"/>
              <a:buNone/>
              <a:defRPr sz="2100"/>
            </a:lvl3pPr>
            <a:lvl4pPr lvl="3" rtl="0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2100"/>
              <a:buNone/>
              <a:defRPr sz="2100"/>
            </a:lvl4pPr>
            <a:lvl5pPr lvl="4" rtl="0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2100"/>
              <a:buNone/>
              <a:defRPr sz="2100"/>
            </a:lvl5pPr>
            <a:lvl6pPr lvl="5" rtl="0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2100"/>
              <a:buNone/>
              <a:defRPr sz="2100"/>
            </a:lvl6pPr>
            <a:lvl7pPr lvl="6" rtl="0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2100"/>
              <a:buNone/>
              <a:defRPr sz="2100"/>
            </a:lvl7pPr>
            <a:lvl8pPr lvl="7" rtl="0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2100"/>
              <a:buNone/>
              <a:defRPr sz="2100"/>
            </a:lvl8pPr>
            <a:lvl9pPr lvl="8" rtl="0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/>
        </p:txBody>
      </p:sp>
      <p:sp>
        <p:nvSpPr>
          <p:cNvPr id="182" name="Google Shape;182;p20"/>
          <p:cNvSpPr txBox="1"/>
          <p:nvPr>
            <p:ph idx="2" type="body"/>
          </p:nvPr>
        </p:nvSpPr>
        <p:spPr>
          <a:xfrm>
            <a:off x="4939500" y="724200"/>
            <a:ext cx="3837000" cy="3695100"/>
          </a:xfrm>
          <a:prstGeom prst="rect">
            <a:avLst/>
          </a:prstGeom>
        </p:spPr>
        <p:txBody>
          <a:bodyPr anchorCtr="0" anchor="ctr" bIns="34275" lIns="68575" spcFirstLastPara="1" rIns="68575" wrap="square" tIns="34275">
            <a:noAutofit/>
          </a:bodyPr>
          <a:lstStyle>
            <a:lvl1pPr indent="-285750" lvl="0" marL="457200" rtl="0">
              <a:spcBef>
                <a:spcPts val="800"/>
              </a:spcBef>
              <a:spcAft>
                <a:spcPts val="0"/>
              </a:spcAft>
              <a:buClr>
                <a:schemeClr val="lt1"/>
              </a:buClr>
              <a:buSzPts val="900"/>
              <a:buChar char="•"/>
              <a:defRPr>
                <a:solidFill>
                  <a:schemeClr val="lt1"/>
                </a:solidFill>
              </a:defRPr>
            </a:lvl1pPr>
            <a:lvl2pPr indent="-285750" lvl="1" marL="914400" rtl="0">
              <a:spcBef>
                <a:spcPts val="400"/>
              </a:spcBef>
              <a:spcAft>
                <a:spcPts val="0"/>
              </a:spcAft>
              <a:buClr>
                <a:schemeClr val="lt1"/>
              </a:buClr>
              <a:buSzPts val="900"/>
              <a:buChar char="•"/>
              <a:defRPr>
                <a:solidFill>
                  <a:schemeClr val="lt1"/>
                </a:solidFill>
              </a:defRPr>
            </a:lvl2pPr>
            <a:lvl3pPr indent="-285750" lvl="2" marL="1371600" rtl="0">
              <a:spcBef>
                <a:spcPts val="400"/>
              </a:spcBef>
              <a:spcAft>
                <a:spcPts val="0"/>
              </a:spcAft>
              <a:buClr>
                <a:schemeClr val="lt1"/>
              </a:buClr>
              <a:buSzPts val="900"/>
              <a:buChar char="•"/>
              <a:defRPr>
                <a:solidFill>
                  <a:schemeClr val="lt1"/>
                </a:solidFill>
              </a:defRPr>
            </a:lvl3pPr>
            <a:lvl4pPr indent="-285750" lvl="3" marL="1828800" rtl="0">
              <a:spcBef>
                <a:spcPts val="400"/>
              </a:spcBef>
              <a:spcAft>
                <a:spcPts val="0"/>
              </a:spcAft>
              <a:buClr>
                <a:schemeClr val="lt1"/>
              </a:buClr>
              <a:buSzPts val="900"/>
              <a:buChar char="•"/>
              <a:defRPr>
                <a:solidFill>
                  <a:schemeClr val="lt1"/>
                </a:solidFill>
              </a:defRPr>
            </a:lvl4pPr>
            <a:lvl5pPr indent="-285750" lvl="4" marL="2286000" rtl="0">
              <a:spcBef>
                <a:spcPts val="400"/>
              </a:spcBef>
              <a:spcAft>
                <a:spcPts val="0"/>
              </a:spcAft>
              <a:buClr>
                <a:schemeClr val="lt1"/>
              </a:buClr>
              <a:buSzPts val="900"/>
              <a:buChar char="•"/>
              <a:defRPr>
                <a:solidFill>
                  <a:schemeClr val="lt1"/>
                </a:solidFill>
              </a:defRPr>
            </a:lvl5pPr>
            <a:lvl6pPr indent="-317500" lvl="5" marL="2743200" rtl="0">
              <a:spcBef>
                <a:spcPts val="400"/>
              </a:spcBef>
              <a:spcAft>
                <a:spcPts val="0"/>
              </a:spcAft>
              <a:buClr>
                <a:schemeClr val="lt1"/>
              </a:buClr>
              <a:buSzPts val="1400"/>
              <a:buChar char="•"/>
              <a:defRPr>
                <a:solidFill>
                  <a:schemeClr val="lt1"/>
                </a:solidFill>
              </a:defRPr>
            </a:lvl6pPr>
            <a:lvl7pPr indent="-317500" lvl="6" marL="3200400" rtl="0">
              <a:spcBef>
                <a:spcPts val="400"/>
              </a:spcBef>
              <a:spcAft>
                <a:spcPts val="0"/>
              </a:spcAft>
              <a:buClr>
                <a:schemeClr val="lt1"/>
              </a:buClr>
              <a:buSzPts val="1400"/>
              <a:buChar char="•"/>
              <a:defRPr>
                <a:solidFill>
                  <a:schemeClr val="lt1"/>
                </a:solidFill>
              </a:defRPr>
            </a:lvl7pPr>
            <a:lvl8pPr indent="-317500" lvl="7" marL="3657600" rtl="0">
              <a:spcBef>
                <a:spcPts val="400"/>
              </a:spcBef>
              <a:spcAft>
                <a:spcPts val="0"/>
              </a:spcAft>
              <a:buClr>
                <a:schemeClr val="lt1"/>
              </a:buClr>
              <a:buSzPts val="1400"/>
              <a:buChar char="•"/>
              <a:defRPr>
                <a:solidFill>
                  <a:schemeClr val="lt1"/>
                </a:solidFill>
              </a:defRPr>
            </a:lvl8pPr>
            <a:lvl9pPr indent="-317500" lvl="8" marL="4114800" rtl="0">
              <a:spcBef>
                <a:spcPts val="400"/>
              </a:spcBef>
              <a:spcAft>
                <a:spcPts val="0"/>
              </a:spcAft>
              <a:buClr>
                <a:schemeClr val="lt1"/>
              </a:buClr>
              <a:buSzPts val="1400"/>
              <a:buChar char="•"/>
              <a:defRPr>
                <a:solidFill>
                  <a:schemeClr val="lt1"/>
                </a:solidFill>
              </a:defRPr>
            </a:lvl9pPr>
          </a:lstStyle>
          <a:p/>
        </p:txBody>
      </p:sp>
      <p:sp>
        <p:nvSpPr>
          <p:cNvPr id="183" name="Google Shape;183;p20"/>
          <p:cNvSpPr txBox="1"/>
          <p:nvPr>
            <p:ph idx="12" type="sldNum"/>
          </p:nvPr>
        </p:nvSpPr>
        <p:spPr>
          <a:xfrm>
            <a:off x="8523541" y="4695623"/>
            <a:ext cx="548700" cy="393600"/>
          </a:xfrm>
          <a:prstGeom prst="rect">
            <a:avLst/>
          </a:prstGeom>
        </p:spPr>
        <p:txBody>
          <a:bodyPr anchorCtr="0" anchor="ctr" bIns="34275" lIns="68575" spcFirstLastPara="1" rIns="68575" wrap="square" tIns="34275">
            <a:noAutofit/>
          </a:bodyPr>
          <a:lstStyle>
            <a:lvl1pPr lvl="0" rtl="0">
              <a:buNone/>
              <a:defRPr>
                <a:solidFill>
                  <a:schemeClr val="lt1"/>
                </a:solidFill>
              </a:defRPr>
            </a:lvl1pPr>
            <a:lvl2pPr lvl="1" rtl="0">
              <a:buNone/>
              <a:defRPr>
                <a:solidFill>
                  <a:schemeClr val="lt1"/>
                </a:solidFill>
              </a:defRPr>
            </a:lvl2pPr>
            <a:lvl3pPr lvl="2" rtl="0">
              <a:buNone/>
              <a:defRPr>
                <a:solidFill>
                  <a:schemeClr val="lt1"/>
                </a:solidFill>
              </a:defRPr>
            </a:lvl3pPr>
            <a:lvl4pPr lvl="3" rtl="0">
              <a:buNone/>
              <a:defRPr>
                <a:solidFill>
                  <a:schemeClr val="lt1"/>
                </a:solidFill>
              </a:defRPr>
            </a:lvl4pPr>
            <a:lvl5pPr lvl="4" rtl="0">
              <a:buNone/>
              <a:defRPr>
                <a:solidFill>
                  <a:schemeClr val="lt1"/>
                </a:solidFill>
              </a:defRPr>
            </a:lvl5pPr>
            <a:lvl6pPr lvl="5" rtl="0">
              <a:buNone/>
              <a:defRPr>
                <a:solidFill>
                  <a:schemeClr val="lt1"/>
                </a:solidFill>
              </a:defRPr>
            </a:lvl6pPr>
            <a:lvl7pPr lvl="6" rtl="0">
              <a:buNone/>
              <a:defRPr>
                <a:solidFill>
                  <a:schemeClr val="lt1"/>
                </a:solidFill>
              </a:defRPr>
            </a:lvl7pPr>
            <a:lvl8pPr lvl="7" rtl="0">
              <a:buNone/>
              <a:defRPr>
                <a:solidFill>
                  <a:schemeClr val="lt1"/>
                </a:solidFill>
              </a:defRPr>
            </a:lvl8pPr>
            <a:lvl9pPr lvl="8" rtl="0">
              <a:buNone/>
              <a:defRPr>
                <a:solidFill>
                  <a:schemeClr val="lt1"/>
                </a:solidFill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One column text">
  <p:cSld name="ONE_COLUMN_TEXT">
    <p:spTree>
      <p:nvGrpSpPr>
        <p:cNvPr id="184" name="Shape 1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5" name="Google Shape;185;p21"/>
          <p:cNvSpPr txBox="1"/>
          <p:nvPr/>
        </p:nvSpPr>
        <p:spPr>
          <a:xfrm flipH="1" rot="10800000">
            <a:off x="3276600" y="25"/>
            <a:ext cx="5867400" cy="51435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86" name="Google Shape;186;p21"/>
          <p:cNvSpPr/>
          <p:nvPr/>
        </p:nvSpPr>
        <p:spPr>
          <a:xfrm rot="-5400000">
            <a:off x="759150" y="2517450"/>
            <a:ext cx="5143500" cy="108600"/>
          </a:xfrm>
          <a:prstGeom prst="rect">
            <a:avLst/>
          </a:prstGeom>
          <a:gradFill>
            <a:gsLst>
              <a:gs pos="0">
                <a:srgbClr val="F9F9F9"/>
              </a:gs>
              <a:gs pos="36000">
                <a:srgbClr val="F9F9F9"/>
              </a:gs>
              <a:gs pos="80000">
                <a:srgbClr val="DEDEDE"/>
              </a:gs>
              <a:gs pos="100000">
                <a:srgbClr val="999999"/>
              </a:gs>
            </a:gsLst>
            <a:lin ang="16200038" scaled="0"/>
          </a:gra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87" name="Google Shape;187;p21"/>
          <p:cNvSpPr txBox="1"/>
          <p:nvPr>
            <p:ph type="title"/>
          </p:nvPr>
        </p:nvSpPr>
        <p:spPr>
          <a:xfrm>
            <a:off x="226078" y="357800"/>
            <a:ext cx="2808000" cy="953400"/>
          </a:xfrm>
          <a:prstGeom prst="rect">
            <a:avLst/>
          </a:prstGeom>
        </p:spPr>
        <p:txBody>
          <a:bodyPr anchorCtr="0" anchor="ctr" bIns="34275" lIns="68575" spcFirstLastPara="1" rIns="68575" wrap="square" tIns="34275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/>
        </p:txBody>
      </p:sp>
      <p:sp>
        <p:nvSpPr>
          <p:cNvPr id="188" name="Google Shape;188;p21"/>
          <p:cNvSpPr txBox="1"/>
          <p:nvPr>
            <p:ph idx="1" type="body"/>
          </p:nvPr>
        </p:nvSpPr>
        <p:spPr>
          <a:xfrm>
            <a:off x="226075" y="1465800"/>
            <a:ext cx="2808000" cy="3163500"/>
          </a:xfrm>
          <a:prstGeom prst="rect">
            <a:avLst/>
          </a:prstGeom>
        </p:spPr>
        <p:txBody>
          <a:bodyPr anchorCtr="0" anchor="t" bIns="34275" lIns="68575" spcFirstLastPara="1" rIns="68575" wrap="square" tIns="34275">
            <a:noAutofit/>
          </a:bodyPr>
          <a:lstStyle>
            <a:lvl1pPr indent="-304800" lvl="0" marL="457200" rtl="0">
              <a:spcBef>
                <a:spcPts val="800"/>
              </a:spcBef>
              <a:spcAft>
                <a:spcPts val="0"/>
              </a:spcAft>
              <a:buClr>
                <a:schemeClr val="lt1"/>
              </a:buClr>
              <a:buSzPts val="1200"/>
              <a:buChar char="•"/>
              <a:defRPr sz="1200">
                <a:solidFill>
                  <a:schemeClr val="lt1"/>
                </a:solidFill>
              </a:defRPr>
            </a:lvl1pPr>
            <a:lvl2pPr indent="-304800" lvl="1" marL="914400" rtl="0">
              <a:spcBef>
                <a:spcPts val="400"/>
              </a:spcBef>
              <a:spcAft>
                <a:spcPts val="0"/>
              </a:spcAft>
              <a:buClr>
                <a:schemeClr val="lt1"/>
              </a:buClr>
              <a:buSzPts val="1200"/>
              <a:buChar char="•"/>
              <a:defRPr sz="1200">
                <a:solidFill>
                  <a:schemeClr val="lt1"/>
                </a:solidFill>
              </a:defRPr>
            </a:lvl2pPr>
            <a:lvl3pPr indent="-304800" lvl="2" marL="1371600" rtl="0">
              <a:spcBef>
                <a:spcPts val="400"/>
              </a:spcBef>
              <a:spcAft>
                <a:spcPts val="0"/>
              </a:spcAft>
              <a:buClr>
                <a:schemeClr val="lt1"/>
              </a:buClr>
              <a:buSzPts val="1200"/>
              <a:buChar char="•"/>
              <a:defRPr sz="1200">
                <a:solidFill>
                  <a:schemeClr val="lt1"/>
                </a:solidFill>
              </a:defRPr>
            </a:lvl3pPr>
            <a:lvl4pPr indent="-304800" lvl="3" marL="1828800" rtl="0">
              <a:spcBef>
                <a:spcPts val="400"/>
              </a:spcBef>
              <a:spcAft>
                <a:spcPts val="0"/>
              </a:spcAft>
              <a:buClr>
                <a:schemeClr val="lt1"/>
              </a:buClr>
              <a:buSzPts val="1200"/>
              <a:buChar char="•"/>
              <a:defRPr sz="1200">
                <a:solidFill>
                  <a:schemeClr val="lt1"/>
                </a:solidFill>
              </a:defRPr>
            </a:lvl4pPr>
            <a:lvl5pPr indent="-304800" lvl="4" marL="2286000" rtl="0">
              <a:spcBef>
                <a:spcPts val="400"/>
              </a:spcBef>
              <a:spcAft>
                <a:spcPts val="0"/>
              </a:spcAft>
              <a:buClr>
                <a:schemeClr val="lt1"/>
              </a:buClr>
              <a:buSzPts val="1200"/>
              <a:buChar char="•"/>
              <a:defRPr sz="1200">
                <a:solidFill>
                  <a:schemeClr val="lt1"/>
                </a:solidFill>
              </a:defRPr>
            </a:lvl5pPr>
            <a:lvl6pPr indent="-304800" lvl="5" marL="2743200" rtl="0">
              <a:spcBef>
                <a:spcPts val="400"/>
              </a:spcBef>
              <a:spcAft>
                <a:spcPts val="0"/>
              </a:spcAft>
              <a:buClr>
                <a:schemeClr val="lt1"/>
              </a:buClr>
              <a:buSzPts val="1200"/>
              <a:buChar char="•"/>
              <a:defRPr sz="1200">
                <a:solidFill>
                  <a:schemeClr val="lt1"/>
                </a:solidFill>
              </a:defRPr>
            </a:lvl6pPr>
            <a:lvl7pPr indent="-304800" lvl="6" marL="3200400" rtl="0">
              <a:spcBef>
                <a:spcPts val="400"/>
              </a:spcBef>
              <a:spcAft>
                <a:spcPts val="0"/>
              </a:spcAft>
              <a:buClr>
                <a:schemeClr val="lt1"/>
              </a:buClr>
              <a:buSzPts val="1200"/>
              <a:buChar char="•"/>
              <a:defRPr sz="1200">
                <a:solidFill>
                  <a:schemeClr val="lt1"/>
                </a:solidFill>
              </a:defRPr>
            </a:lvl7pPr>
            <a:lvl8pPr indent="-304800" lvl="7" marL="3657600" rtl="0">
              <a:spcBef>
                <a:spcPts val="400"/>
              </a:spcBef>
              <a:spcAft>
                <a:spcPts val="0"/>
              </a:spcAft>
              <a:buClr>
                <a:schemeClr val="lt1"/>
              </a:buClr>
              <a:buSzPts val="1200"/>
              <a:buChar char="•"/>
              <a:defRPr sz="1200">
                <a:solidFill>
                  <a:schemeClr val="lt1"/>
                </a:solidFill>
              </a:defRPr>
            </a:lvl8pPr>
            <a:lvl9pPr indent="-304800" lvl="8" marL="4114800" rtl="0">
              <a:spcBef>
                <a:spcPts val="400"/>
              </a:spcBef>
              <a:spcAft>
                <a:spcPts val="0"/>
              </a:spcAft>
              <a:buClr>
                <a:schemeClr val="lt1"/>
              </a:buClr>
              <a:buSzPts val="1200"/>
              <a:buChar char="•"/>
              <a:defRPr sz="1200">
                <a:solidFill>
                  <a:schemeClr val="lt1"/>
                </a:solidFill>
              </a:defRPr>
            </a:lvl9pPr>
          </a:lstStyle>
          <a:p/>
        </p:txBody>
      </p:sp>
      <p:sp>
        <p:nvSpPr>
          <p:cNvPr id="189" name="Google Shape;189;p21"/>
          <p:cNvSpPr txBox="1"/>
          <p:nvPr>
            <p:ph idx="12" type="sldNum"/>
          </p:nvPr>
        </p:nvSpPr>
        <p:spPr>
          <a:xfrm>
            <a:off x="8523541" y="4695623"/>
            <a:ext cx="548700" cy="393600"/>
          </a:xfrm>
          <a:prstGeom prst="rect">
            <a:avLst/>
          </a:prstGeom>
        </p:spPr>
        <p:txBody>
          <a:bodyPr anchorCtr="0" anchor="ctr" bIns="34275" lIns="68575" spcFirstLastPara="1" rIns="68575" wrap="square" tIns="34275">
            <a:no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Section header" type="secHead">
  <p:cSld name="SECTION_HEADER">
    <p:spTree>
      <p:nvGrpSpPr>
        <p:cNvPr id="190" name="Shape 1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1" name="Google Shape;191;p22"/>
          <p:cNvSpPr txBox="1"/>
          <p:nvPr>
            <p:ph type="title"/>
          </p:nvPr>
        </p:nvSpPr>
        <p:spPr>
          <a:xfrm>
            <a:off x="460950" y="2065350"/>
            <a:ext cx="8222100" cy="1012800"/>
          </a:xfrm>
          <a:prstGeom prst="rect">
            <a:avLst/>
          </a:prstGeom>
        </p:spPr>
        <p:txBody>
          <a:bodyPr anchorCtr="0" anchor="ctr" bIns="34275" lIns="68575" spcFirstLastPara="1" rIns="68575" wrap="square" tIns="34275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rtl="0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rtl="0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rtl="0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rtl="0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rtl="0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rtl="0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rtl="0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rtl="0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/>
        </p:txBody>
      </p:sp>
      <p:sp>
        <p:nvSpPr>
          <p:cNvPr id="192" name="Google Shape;192;p22"/>
          <p:cNvSpPr txBox="1"/>
          <p:nvPr>
            <p:ph idx="12" type="sldNum"/>
          </p:nvPr>
        </p:nvSpPr>
        <p:spPr>
          <a:xfrm>
            <a:off x="8523541" y="4695623"/>
            <a:ext cx="548700" cy="393600"/>
          </a:xfrm>
          <a:prstGeom prst="rect">
            <a:avLst/>
          </a:prstGeom>
        </p:spPr>
        <p:txBody>
          <a:bodyPr anchorCtr="0" anchor="ctr" bIns="34275" lIns="68575" spcFirstLastPara="1" rIns="68575" wrap="square" tIns="34275">
            <a:noAutofit/>
          </a:bodyPr>
          <a:lstStyle>
            <a:lvl1pPr lvl="0" rtl="0">
              <a:buNone/>
              <a:defRPr>
                <a:solidFill>
                  <a:schemeClr val="lt1"/>
                </a:solidFill>
              </a:defRPr>
            </a:lvl1pPr>
            <a:lvl2pPr lvl="1" rtl="0">
              <a:buNone/>
              <a:defRPr>
                <a:solidFill>
                  <a:schemeClr val="lt1"/>
                </a:solidFill>
              </a:defRPr>
            </a:lvl2pPr>
            <a:lvl3pPr lvl="2" rtl="0">
              <a:buNone/>
              <a:defRPr>
                <a:solidFill>
                  <a:schemeClr val="lt1"/>
                </a:solidFill>
              </a:defRPr>
            </a:lvl3pPr>
            <a:lvl4pPr lvl="3" rtl="0">
              <a:buNone/>
              <a:defRPr>
                <a:solidFill>
                  <a:schemeClr val="lt1"/>
                </a:solidFill>
              </a:defRPr>
            </a:lvl4pPr>
            <a:lvl5pPr lvl="4" rtl="0">
              <a:buNone/>
              <a:defRPr>
                <a:solidFill>
                  <a:schemeClr val="lt1"/>
                </a:solidFill>
              </a:defRPr>
            </a:lvl5pPr>
            <a:lvl6pPr lvl="5" rtl="0">
              <a:buNone/>
              <a:defRPr>
                <a:solidFill>
                  <a:schemeClr val="lt1"/>
                </a:solidFill>
              </a:defRPr>
            </a:lvl6pPr>
            <a:lvl7pPr lvl="6" rtl="0">
              <a:buNone/>
              <a:defRPr>
                <a:solidFill>
                  <a:schemeClr val="lt1"/>
                </a:solidFill>
              </a:defRPr>
            </a:lvl7pPr>
            <a:lvl8pPr lvl="7" rtl="0">
              <a:buNone/>
              <a:defRPr>
                <a:solidFill>
                  <a:schemeClr val="lt1"/>
                </a:solidFill>
              </a:defRPr>
            </a:lvl8pPr>
            <a:lvl9pPr lvl="8" rtl="0">
              <a:buNone/>
              <a:defRPr>
                <a:solidFill>
                  <a:schemeClr val="lt1"/>
                </a:solidFill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Main point">
  <p:cSld name="MAIN_POINT">
    <p:spTree>
      <p:nvGrpSpPr>
        <p:cNvPr id="193" name="Shape 1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" name="Google Shape;194;p23"/>
          <p:cNvSpPr txBox="1"/>
          <p:nvPr>
            <p:ph type="title"/>
          </p:nvPr>
        </p:nvSpPr>
        <p:spPr>
          <a:xfrm>
            <a:off x="490250" y="488250"/>
            <a:ext cx="6227100" cy="4090800"/>
          </a:xfrm>
          <a:prstGeom prst="rect">
            <a:avLst/>
          </a:prstGeom>
        </p:spPr>
        <p:txBody>
          <a:bodyPr anchorCtr="0" anchor="ctr" bIns="34275" lIns="68575" spcFirstLastPara="1" rIns="68575" wrap="square" tIns="34275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1pPr>
            <a:lvl2pPr lvl="1" rtl="0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2pPr>
            <a:lvl3pPr lvl="2" rtl="0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3pPr>
            <a:lvl4pPr lvl="3" rtl="0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4pPr>
            <a:lvl5pPr lvl="4" rtl="0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5pPr>
            <a:lvl6pPr lvl="5" rtl="0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6pPr>
            <a:lvl7pPr lvl="6" rtl="0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7pPr>
            <a:lvl8pPr lvl="7" rtl="0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8pPr>
            <a:lvl9pPr lvl="8" rtl="0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9pPr>
          </a:lstStyle>
          <a:p/>
        </p:txBody>
      </p:sp>
      <p:sp>
        <p:nvSpPr>
          <p:cNvPr id="195" name="Google Shape;195;p23"/>
          <p:cNvSpPr txBox="1"/>
          <p:nvPr>
            <p:ph idx="12" type="sldNum"/>
          </p:nvPr>
        </p:nvSpPr>
        <p:spPr>
          <a:xfrm>
            <a:off x="8523541" y="4695623"/>
            <a:ext cx="548700" cy="393600"/>
          </a:xfrm>
          <a:prstGeom prst="rect">
            <a:avLst/>
          </a:prstGeom>
        </p:spPr>
        <p:txBody>
          <a:bodyPr anchorCtr="0" anchor="ctr" bIns="34275" lIns="68575" spcFirstLastPara="1" rIns="68575" wrap="square" tIns="34275">
            <a:noAutofit/>
          </a:bodyPr>
          <a:lstStyle>
            <a:lvl1pPr lvl="0" rtl="0">
              <a:buNone/>
              <a:defRPr>
                <a:solidFill>
                  <a:schemeClr val="lt1"/>
                </a:solidFill>
              </a:defRPr>
            </a:lvl1pPr>
            <a:lvl2pPr lvl="1" rtl="0">
              <a:buNone/>
              <a:defRPr>
                <a:solidFill>
                  <a:schemeClr val="lt1"/>
                </a:solidFill>
              </a:defRPr>
            </a:lvl2pPr>
            <a:lvl3pPr lvl="2" rtl="0">
              <a:buNone/>
              <a:defRPr>
                <a:solidFill>
                  <a:schemeClr val="lt1"/>
                </a:solidFill>
              </a:defRPr>
            </a:lvl3pPr>
            <a:lvl4pPr lvl="3" rtl="0">
              <a:buNone/>
              <a:defRPr>
                <a:solidFill>
                  <a:schemeClr val="lt1"/>
                </a:solidFill>
              </a:defRPr>
            </a:lvl4pPr>
            <a:lvl5pPr lvl="4" rtl="0">
              <a:buNone/>
              <a:defRPr>
                <a:solidFill>
                  <a:schemeClr val="lt1"/>
                </a:solidFill>
              </a:defRPr>
            </a:lvl5pPr>
            <a:lvl6pPr lvl="5" rtl="0">
              <a:buNone/>
              <a:defRPr>
                <a:solidFill>
                  <a:schemeClr val="lt1"/>
                </a:solidFill>
              </a:defRPr>
            </a:lvl6pPr>
            <a:lvl7pPr lvl="6" rtl="0">
              <a:buNone/>
              <a:defRPr>
                <a:solidFill>
                  <a:schemeClr val="lt1"/>
                </a:solidFill>
              </a:defRPr>
            </a:lvl7pPr>
            <a:lvl8pPr lvl="7" rtl="0">
              <a:buNone/>
              <a:defRPr>
                <a:solidFill>
                  <a:schemeClr val="lt1"/>
                </a:solidFill>
              </a:defRPr>
            </a:lvl8pPr>
            <a:lvl9pPr lvl="8" rtl="0">
              <a:buNone/>
              <a:defRPr>
                <a:solidFill>
                  <a:schemeClr val="lt1"/>
                </a:solidFill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Title and body" type="tx">
  <p:cSld name="TITLE_AND_BODY">
    <p:spTree>
      <p:nvGrpSpPr>
        <p:cNvPr id="196" name="Shape 19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7" name="Google Shape;197;p24"/>
          <p:cNvSpPr/>
          <p:nvPr/>
        </p:nvSpPr>
        <p:spPr>
          <a:xfrm flipH="1" rot="10800000">
            <a:off x="0" y="1686000"/>
            <a:ext cx="9144000" cy="34575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98" name="Google Shape;198;p24"/>
          <p:cNvSpPr/>
          <p:nvPr/>
        </p:nvSpPr>
        <p:spPr>
          <a:xfrm>
            <a:off x="0" y="1686000"/>
            <a:ext cx="9144000" cy="108600"/>
          </a:xfrm>
          <a:prstGeom prst="rect">
            <a:avLst/>
          </a:prstGeom>
          <a:gradFill>
            <a:gsLst>
              <a:gs pos="0">
                <a:srgbClr val="F9F9F9"/>
              </a:gs>
              <a:gs pos="36000">
                <a:srgbClr val="F9F9F9"/>
              </a:gs>
              <a:gs pos="80000">
                <a:srgbClr val="DEDEDE"/>
              </a:gs>
              <a:gs pos="100000">
                <a:srgbClr val="999999"/>
              </a:gs>
            </a:gsLst>
            <a:lin ang="16200038" scaled="0"/>
          </a:gra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99" name="Google Shape;199;p24"/>
          <p:cNvSpPr txBox="1"/>
          <p:nvPr>
            <p:ph type="title"/>
          </p:nvPr>
        </p:nvSpPr>
        <p:spPr>
          <a:xfrm>
            <a:off x="471900" y="738725"/>
            <a:ext cx="8222100" cy="767700"/>
          </a:xfrm>
          <a:prstGeom prst="rect">
            <a:avLst/>
          </a:prstGeom>
        </p:spPr>
        <p:txBody>
          <a:bodyPr anchorCtr="0" anchor="ctr" bIns="34275" lIns="68575" spcFirstLastPara="1" rIns="68575" wrap="square" tIns="34275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33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/>
        </p:txBody>
      </p:sp>
      <p:sp>
        <p:nvSpPr>
          <p:cNvPr id="200" name="Google Shape;200;p24"/>
          <p:cNvSpPr txBox="1"/>
          <p:nvPr>
            <p:ph idx="1" type="body"/>
          </p:nvPr>
        </p:nvSpPr>
        <p:spPr>
          <a:xfrm>
            <a:off x="471900" y="1919075"/>
            <a:ext cx="8222100" cy="2710200"/>
          </a:xfrm>
          <a:prstGeom prst="rect">
            <a:avLst/>
          </a:prstGeom>
        </p:spPr>
        <p:txBody>
          <a:bodyPr anchorCtr="0" anchor="t" bIns="34275" lIns="68575" spcFirstLastPara="1" rIns="68575" wrap="square" tIns="34275">
            <a:noAutofit/>
          </a:bodyPr>
          <a:lstStyle>
            <a:lvl1pPr indent="-285750" lvl="0" marL="457200" rtl="0">
              <a:spcBef>
                <a:spcPts val="800"/>
              </a:spcBef>
              <a:spcAft>
                <a:spcPts val="0"/>
              </a:spcAft>
              <a:buSzPts val="900"/>
              <a:buChar char="•"/>
              <a:defRPr/>
            </a:lvl1pPr>
            <a:lvl2pPr indent="-285750" lvl="1" marL="914400" rtl="0">
              <a:spcBef>
                <a:spcPts val="400"/>
              </a:spcBef>
              <a:spcAft>
                <a:spcPts val="0"/>
              </a:spcAft>
              <a:buSzPts val="900"/>
              <a:buChar char="•"/>
              <a:defRPr/>
            </a:lvl2pPr>
            <a:lvl3pPr indent="-285750" lvl="2" marL="1371600" rtl="0">
              <a:spcBef>
                <a:spcPts val="400"/>
              </a:spcBef>
              <a:spcAft>
                <a:spcPts val="0"/>
              </a:spcAft>
              <a:buSzPts val="900"/>
              <a:buChar char="•"/>
              <a:defRPr/>
            </a:lvl3pPr>
            <a:lvl4pPr indent="-285750" lvl="3" marL="1828800" rtl="0">
              <a:spcBef>
                <a:spcPts val="400"/>
              </a:spcBef>
              <a:spcAft>
                <a:spcPts val="0"/>
              </a:spcAft>
              <a:buSzPts val="900"/>
              <a:buChar char="•"/>
              <a:defRPr/>
            </a:lvl4pPr>
            <a:lvl5pPr indent="-285750" lvl="4" marL="2286000" rtl="0">
              <a:spcBef>
                <a:spcPts val="400"/>
              </a:spcBef>
              <a:spcAft>
                <a:spcPts val="0"/>
              </a:spcAft>
              <a:buSzPts val="900"/>
              <a:buChar char="•"/>
              <a:defRPr/>
            </a:lvl5pPr>
            <a:lvl6pPr indent="-317500" lvl="5" marL="2743200" rtl="0">
              <a:spcBef>
                <a:spcPts val="400"/>
              </a:spcBef>
              <a:spcAft>
                <a:spcPts val="0"/>
              </a:spcAft>
              <a:buSzPts val="1400"/>
              <a:buChar char="•"/>
              <a:defRPr/>
            </a:lvl6pPr>
            <a:lvl7pPr indent="-317500" lvl="6" marL="3200400" rtl="0">
              <a:spcBef>
                <a:spcPts val="400"/>
              </a:spcBef>
              <a:spcAft>
                <a:spcPts val="0"/>
              </a:spcAft>
              <a:buSzPts val="1400"/>
              <a:buChar char="•"/>
              <a:defRPr/>
            </a:lvl7pPr>
            <a:lvl8pPr indent="-317500" lvl="7" marL="3657600" rtl="0">
              <a:spcBef>
                <a:spcPts val="400"/>
              </a:spcBef>
              <a:spcAft>
                <a:spcPts val="0"/>
              </a:spcAft>
              <a:buSzPts val="1400"/>
              <a:buChar char="•"/>
              <a:defRPr/>
            </a:lvl8pPr>
            <a:lvl9pPr indent="-317500" lvl="8" marL="4114800" rtl="0">
              <a:spcBef>
                <a:spcPts val="400"/>
              </a:spcBef>
              <a:spcAft>
                <a:spcPts val="0"/>
              </a:spcAft>
              <a:buSzPts val="1400"/>
              <a:buChar char="•"/>
              <a:defRPr/>
            </a:lvl9pPr>
          </a:lstStyle>
          <a:p/>
        </p:txBody>
      </p:sp>
      <p:sp>
        <p:nvSpPr>
          <p:cNvPr id="201" name="Google Shape;201;p24"/>
          <p:cNvSpPr txBox="1"/>
          <p:nvPr>
            <p:ph idx="12" type="sldNum"/>
          </p:nvPr>
        </p:nvSpPr>
        <p:spPr>
          <a:xfrm>
            <a:off x="8523541" y="4695623"/>
            <a:ext cx="548700" cy="393600"/>
          </a:xfrm>
          <a:prstGeom prst="rect">
            <a:avLst/>
          </a:prstGeom>
        </p:spPr>
        <p:txBody>
          <a:bodyPr anchorCtr="0" anchor="ctr" bIns="34275" lIns="68575" spcFirstLastPara="1" rIns="68575" wrap="square" tIns="34275">
            <a:no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20" Type="http://schemas.openxmlformats.org/officeDocument/2006/relationships/slideLayout" Target="../slideLayouts/slideLayout20.xml"/><Relationship Id="rId11" Type="http://schemas.openxmlformats.org/officeDocument/2006/relationships/slideLayout" Target="../slideLayouts/slideLayout11.xml"/><Relationship Id="rId22" Type="http://schemas.openxmlformats.org/officeDocument/2006/relationships/slideLayout" Target="../slideLayouts/slideLayout22.xml"/><Relationship Id="rId10" Type="http://schemas.openxmlformats.org/officeDocument/2006/relationships/slideLayout" Target="../slideLayouts/slideLayout10.xml"/><Relationship Id="rId21" Type="http://schemas.openxmlformats.org/officeDocument/2006/relationships/slideLayout" Target="../slideLayouts/slideLayout21.xml"/><Relationship Id="rId13" Type="http://schemas.openxmlformats.org/officeDocument/2006/relationships/slideLayout" Target="../slideLayouts/slideLayout13.xml"/><Relationship Id="rId24" Type="http://schemas.openxmlformats.org/officeDocument/2006/relationships/theme" Target="../theme/theme1.xml"/><Relationship Id="rId12" Type="http://schemas.openxmlformats.org/officeDocument/2006/relationships/slideLayout" Target="../slideLayouts/slideLayout12.xml"/><Relationship Id="rId23" Type="http://schemas.openxmlformats.org/officeDocument/2006/relationships/slideLayout" Target="../slideLayouts/slideLayout23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5" Type="http://schemas.openxmlformats.org/officeDocument/2006/relationships/slideLayout" Target="../slideLayouts/slideLayout15.xml"/><Relationship Id="rId14" Type="http://schemas.openxmlformats.org/officeDocument/2006/relationships/slideLayout" Target="../slideLayouts/slideLayout14.xml"/><Relationship Id="rId17" Type="http://schemas.openxmlformats.org/officeDocument/2006/relationships/slideLayout" Target="../slideLayouts/slideLayout17.xml"/><Relationship Id="rId16" Type="http://schemas.openxmlformats.org/officeDocument/2006/relationships/slideLayout" Target="../slideLayouts/slideLayout16.xml"/><Relationship Id="rId5" Type="http://schemas.openxmlformats.org/officeDocument/2006/relationships/slideLayout" Target="../slideLayouts/slideLayout5.xml"/><Relationship Id="rId19" Type="http://schemas.openxmlformats.org/officeDocument/2006/relationships/slideLayout" Target="../slideLayouts/slideLayout19.xml"/><Relationship Id="rId6" Type="http://schemas.openxmlformats.org/officeDocument/2006/relationships/slideLayout" Target="../slideLayouts/slideLayout6.xml"/><Relationship Id="rId18" Type="http://schemas.openxmlformats.org/officeDocument/2006/relationships/slideLayout" Target="../slideLayouts/slideLayout18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bg>
      <p:bgPr>
        <a:solidFill>
          <a:schemeClr val="lt1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/>
          <p:nvPr>
            <p:ph type="title"/>
          </p:nvPr>
        </p:nvSpPr>
        <p:spPr>
          <a:xfrm>
            <a:off x="628650" y="273844"/>
            <a:ext cx="7886700" cy="994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34275" lIns="68575" spcFirstLastPara="1" rIns="68575" wrap="square" tIns="34275">
            <a:noAutofit/>
          </a:bodyPr>
          <a:lstStyle>
            <a:lvl1pPr lv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FD7A5E"/>
              </a:buClr>
              <a:buSzPts val="3300"/>
              <a:buFont typeface="Saira ExtraCondensed SemiBold"/>
              <a:buNone/>
              <a:defRPr i="0" sz="3300" u="none" cap="none" strike="noStrike">
                <a:solidFill>
                  <a:srgbClr val="FD7A5E"/>
                </a:solidFill>
                <a:latin typeface="Saira ExtraCondensed SemiBold"/>
                <a:ea typeface="Saira ExtraCondensed SemiBold"/>
                <a:cs typeface="Saira ExtraCondensed SemiBold"/>
                <a:sym typeface="Saira ExtraCondensed SemiBold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rgbClr val="071B55"/>
              </a:buClr>
              <a:buSzPts val="1100"/>
              <a:buNone/>
              <a:defRPr sz="1400">
                <a:solidFill>
                  <a:srgbClr val="071B55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rgbClr val="071B55"/>
              </a:buClr>
              <a:buSzPts val="1100"/>
              <a:buNone/>
              <a:defRPr sz="1400">
                <a:solidFill>
                  <a:srgbClr val="071B55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rgbClr val="071B55"/>
              </a:buClr>
              <a:buSzPts val="1100"/>
              <a:buNone/>
              <a:defRPr sz="1400">
                <a:solidFill>
                  <a:srgbClr val="071B55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rgbClr val="071B55"/>
              </a:buClr>
              <a:buSzPts val="1100"/>
              <a:buNone/>
              <a:defRPr sz="1400">
                <a:solidFill>
                  <a:srgbClr val="071B55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rgbClr val="071B55"/>
              </a:buClr>
              <a:buSzPts val="1100"/>
              <a:buNone/>
              <a:defRPr sz="1400">
                <a:solidFill>
                  <a:srgbClr val="071B55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rgbClr val="071B55"/>
              </a:buClr>
              <a:buSzPts val="1100"/>
              <a:buNone/>
              <a:defRPr sz="1400">
                <a:solidFill>
                  <a:srgbClr val="071B55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rgbClr val="071B55"/>
              </a:buClr>
              <a:buSzPts val="1100"/>
              <a:buNone/>
              <a:defRPr sz="1400">
                <a:solidFill>
                  <a:srgbClr val="071B55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rgbClr val="071B55"/>
              </a:buClr>
              <a:buSzPts val="1100"/>
              <a:buNone/>
              <a:defRPr sz="1400">
                <a:solidFill>
                  <a:srgbClr val="071B55"/>
                </a:solidFill>
              </a:defRPr>
            </a:lvl9pPr>
          </a:lstStyle>
          <a:p/>
        </p:txBody>
      </p:sp>
      <p:sp>
        <p:nvSpPr>
          <p:cNvPr id="7" name="Google Shape;7;p1"/>
          <p:cNvSpPr txBox="1"/>
          <p:nvPr>
            <p:ph idx="1" type="body"/>
          </p:nvPr>
        </p:nvSpPr>
        <p:spPr>
          <a:xfrm>
            <a:off x="628650" y="1369219"/>
            <a:ext cx="7886700" cy="3263400"/>
          </a:xfrm>
          <a:prstGeom prst="rect">
            <a:avLst/>
          </a:prstGeom>
          <a:noFill/>
          <a:ln>
            <a:noFill/>
          </a:ln>
        </p:spPr>
        <p:txBody>
          <a:bodyPr anchorCtr="0" anchor="t" bIns="34275" lIns="68575" spcFirstLastPara="1" rIns="68575" wrap="square" tIns="34275">
            <a:noAutofit/>
          </a:bodyPr>
          <a:lstStyle>
            <a:lvl1pPr indent="-285750" lvl="0" marL="457200" marR="0" rtl="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rgbClr val="FFFFFF"/>
              </a:buClr>
              <a:buSzPts val="900"/>
              <a:buFont typeface="Zilla Slab"/>
              <a:buChar char="•"/>
              <a:defRPr i="0" sz="900" u="none" cap="none" strike="noStrike">
                <a:solidFill>
                  <a:srgbClr val="FFFFFF"/>
                </a:solidFill>
                <a:latin typeface="Zilla Slab"/>
                <a:ea typeface="Zilla Slab"/>
                <a:cs typeface="Zilla Slab"/>
                <a:sym typeface="Zilla Slab"/>
              </a:defRPr>
            </a:lvl1pPr>
            <a:lvl2pPr indent="-285750" lvl="1" marL="914400" marR="0" rtl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rgbClr val="FFFFFF"/>
              </a:buClr>
              <a:buSzPts val="900"/>
              <a:buFont typeface="Zilla Slab"/>
              <a:buChar char="•"/>
              <a:defRPr i="0" sz="900" u="none" cap="none" strike="noStrike">
                <a:solidFill>
                  <a:srgbClr val="FFFFFF"/>
                </a:solidFill>
                <a:latin typeface="Zilla Slab"/>
                <a:ea typeface="Zilla Slab"/>
                <a:cs typeface="Zilla Slab"/>
                <a:sym typeface="Zilla Slab"/>
              </a:defRPr>
            </a:lvl2pPr>
            <a:lvl3pPr indent="-285750" lvl="2" marL="1371600" marR="0" rtl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rgbClr val="FFFFFF"/>
              </a:buClr>
              <a:buSzPts val="900"/>
              <a:buFont typeface="Zilla Slab"/>
              <a:buChar char="•"/>
              <a:defRPr i="0" sz="900" u="none" cap="none" strike="noStrike">
                <a:solidFill>
                  <a:srgbClr val="FFFFFF"/>
                </a:solidFill>
                <a:latin typeface="Zilla Slab"/>
                <a:ea typeface="Zilla Slab"/>
                <a:cs typeface="Zilla Slab"/>
                <a:sym typeface="Zilla Slab"/>
              </a:defRPr>
            </a:lvl3pPr>
            <a:lvl4pPr indent="-285750" lvl="3" marL="1828800" marR="0" rtl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rgbClr val="FFFFFF"/>
              </a:buClr>
              <a:buSzPts val="900"/>
              <a:buFont typeface="Zilla Slab"/>
              <a:buChar char="•"/>
              <a:defRPr i="0" sz="900" u="none" cap="none" strike="noStrike">
                <a:solidFill>
                  <a:srgbClr val="FFFFFF"/>
                </a:solidFill>
                <a:latin typeface="Zilla Slab"/>
                <a:ea typeface="Zilla Slab"/>
                <a:cs typeface="Zilla Slab"/>
                <a:sym typeface="Zilla Slab"/>
              </a:defRPr>
            </a:lvl4pPr>
            <a:lvl5pPr indent="-285750" lvl="4" marL="2286000" marR="0" rtl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rgbClr val="FFFFFF"/>
              </a:buClr>
              <a:buSzPts val="900"/>
              <a:buFont typeface="Zilla Slab"/>
              <a:buChar char="•"/>
              <a:defRPr i="0" sz="900" u="none" cap="none" strike="noStrike">
                <a:solidFill>
                  <a:srgbClr val="FFFFFF"/>
                </a:solidFill>
                <a:latin typeface="Zilla Slab"/>
                <a:ea typeface="Zilla Slab"/>
                <a:cs typeface="Zilla Slab"/>
                <a:sym typeface="Zilla Slab"/>
              </a:defRPr>
            </a:lvl5pPr>
            <a:lvl6pPr indent="-317500" lvl="5" marL="2743200" marR="0" rtl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rgbClr val="FFFFFF"/>
              </a:buClr>
              <a:buSzPts val="1400"/>
              <a:buFont typeface="Zilla Slab"/>
              <a:buChar char="•"/>
              <a:defRPr i="0" sz="1400" u="none" cap="none" strike="noStrike">
                <a:solidFill>
                  <a:srgbClr val="FFFFFF"/>
                </a:solidFill>
                <a:latin typeface="Zilla Slab"/>
                <a:ea typeface="Zilla Slab"/>
                <a:cs typeface="Zilla Slab"/>
                <a:sym typeface="Zilla Slab"/>
              </a:defRPr>
            </a:lvl6pPr>
            <a:lvl7pPr indent="-317500" lvl="6" marL="3200400" marR="0" rtl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rgbClr val="FFFFFF"/>
              </a:buClr>
              <a:buSzPts val="1400"/>
              <a:buFont typeface="Zilla Slab"/>
              <a:buChar char="•"/>
              <a:defRPr i="0" sz="1400" u="none" cap="none" strike="noStrike">
                <a:solidFill>
                  <a:srgbClr val="FFFFFF"/>
                </a:solidFill>
                <a:latin typeface="Zilla Slab"/>
                <a:ea typeface="Zilla Slab"/>
                <a:cs typeface="Zilla Slab"/>
                <a:sym typeface="Zilla Slab"/>
              </a:defRPr>
            </a:lvl7pPr>
            <a:lvl8pPr indent="-317500" lvl="7" marL="3657600" marR="0" rtl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rgbClr val="FFFFFF"/>
              </a:buClr>
              <a:buSzPts val="1400"/>
              <a:buFont typeface="Zilla Slab"/>
              <a:buChar char="•"/>
              <a:defRPr i="0" sz="1400" u="none" cap="none" strike="noStrike">
                <a:solidFill>
                  <a:srgbClr val="FFFFFF"/>
                </a:solidFill>
                <a:latin typeface="Zilla Slab"/>
                <a:ea typeface="Zilla Slab"/>
                <a:cs typeface="Zilla Slab"/>
                <a:sym typeface="Zilla Slab"/>
              </a:defRPr>
            </a:lvl8pPr>
            <a:lvl9pPr indent="-317500" lvl="8" marL="4114800" marR="0" rtl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rgbClr val="FFFFFF"/>
              </a:buClr>
              <a:buSzPts val="1400"/>
              <a:buFont typeface="Zilla Slab"/>
              <a:buChar char="•"/>
              <a:defRPr i="0" sz="1400" u="none" cap="none" strike="noStrike">
                <a:solidFill>
                  <a:srgbClr val="FFFFFF"/>
                </a:solidFill>
                <a:latin typeface="Zilla Slab"/>
                <a:ea typeface="Zilla Slab"/>
                <a:cs typeface="Zilla Slab"/>
                <a:sym typeface="Zilla Slab"/>
              </a:defRPr>
            </a:lvl9pPr>
          </a:lstStyle>
          <a:p/>
        </p:txBody>
      </p:sp>
      <p:sp>
        <p:nvSpPr>
          <p:cNvPr id="8" name="Google Shape;8;p1"/>
          <p:cNvSpPr txBox="1"/>
          <p:nvPr>
            <p:ph idx="10" type="dt"/>
          </p:nvPr>
        </p:nvSpPr>
        <p:spPr>
          <a:xfrm>
            <a:off x="628650" y="4767263"/>
            <a:ext cx="2057400" cy="273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34275" lIns="68575" spcFirstLastPara="1" rIns="68575" wrap="square" tIns="34275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100"/>
              <a:buNone/>
              <a:defRPr b="0" i="0" sz="900" u="none" cap="none" strike="noStrike">
                <a:solidFill>
                  <a:srgbClr val="88888C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100"/>
              <a:buNone/>
              <a:def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100"/>
              <a:buNone/>
              <a:def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100"/>
              <a:buNone/>
              <a:def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100"/>
              <a:buNone/>
              <a:def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100"/>
              <a:buNone/>
              <a:def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100"/>
              <a:buNone/>
              <a:def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100"/>
              <a:buNone/>
              <a:def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100"/>
              <a:buNone/>
              <a:def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9" name="Google Shape;9;p1"/>
          <p:cNvSpPr txBox="1"/>
          <p:nvPr>
            <p:ph idx="11" type="ftr"/>
          </p:nvPr>
        </p:nvSpPr>
        <p:spPr>
          <a:xfrm>
            <a:off x="3028950" y="4767263"/>
            <a:ext cx="3086100" cy="273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34275" lIns="68575" spcFirstLastPara="1" rIns="68575" wrap="square" tIns="34275">
            <a:noAutofit/>
          </a:bodyPr>
          <a:lstStyle>
            <a:lvl1pPr lvl="0" marR="0" rtl="0" algn="ctr">
              <a:spcBef>
                <a:spcPts val="0"/>
              </a:spcBef>
              <a:spcAft>
                <a:spcPts val="0"/>
              </a:spcAft>
              <a:buSzPts val="1100"/>
              <a:buNone/>
              <a:defRPr b="0" i="0" sz="900" u="none" cap="none" strike="noStrike">
                <a:solidFill>
                  <a:srgbClr val="88888C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100"/>
              <a:buNone/>
              <a:def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100"/>
              <a:buNone/>
              <a:def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100"/>
              <a:buNone/>
              <a:def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100"/>
              <a:buNone/>
              <a:def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100"/>
              <a:buNone/>
              <a:def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100"/>
              <a:buNone/>
              <a:def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100"/>
              <a:buNone/>
              <a:def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100"/>
              <a:buNone/>
              <a:def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10" name="Google Shape;10;p1"/>
          <p:cNvSpPr txBox="1"/>
          <p:nvPr>
            <p:ph idx="12" type="sldNum"/>
          </p:nvPr>
        </p:nvSpPr>
        <p:spPr>
          <a:xfrm>
            <a:off x="6457950" y="4767263"/>
            <a:ext cx="2057400" cy="273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34275" lIns="68575" spcFirstLastPara="1" rIns="68575" wrap="square" tIns="34275">
            <a:noAutofit/>
          </a:bodyPr>
          <a:lstStyle>
            <a:lvl1pPr indent="0" lvl="0" marL="0" marR="0" rtl="0" algn="r">
              <a:spcBef>
                <a:spcPts val="0"/>
              </a:spcBef>
              <a:buNone/>
              <a:defRPr b="0" i="0" sz="900" u="none" cap="none" strike="noStrike">
                <a:solidFill>
                  <a:srgbClr val="88888C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rtl="0" algn="r">
              <a:spcBef>
                <a:spcPts val="0"/>
              </a:spcBef>
              <a:buNone/>
              <a:defRPr b="0" i="0" sz="900" u="none" cap="none" strike="noStrike">
                <a:solidFill>
                  <a:srgbClr val="88888C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rtl="0" algn="r">
              <a:spcBef>
                <a:spcPts val="0"/>
              </a:spcBef>
              <a:buNone/>
              <a:defRPr b="0" i="0" sz="900" u="none" cap="none" strike="noStrike">
                <a:solidFill>
                  <a:srgbClr val="88888C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rtl="0" algn="r">
              <a:spcBef>
                <a:spcPts val="0"/>
              </a:spcBef>
              <a:buNone/>
              <a:defRPr b="0" i="0" sz="900" u="none" cap="none" strike="noStrike">
                <a:solidFill>
                  <a:srgbClr val="88888C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rtl="0" algn="r">
              <a:spcBef>
                <a:spcPts val="0"/>
              </a:spcBef>
              <a:buNone/>
              <a:defRPr b="0" i="0" sz="900" u="none" cap="none" strike="noStrike">
                <a:solidFill>
                  <a:srgbClr val="88888C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rtl="0" algn="r">
              <a:spcBef>
                <a:spcPts val="0"/>
              </a:spcBef>
              <a:buNone/>
              <a:defRPr b="0" i="0" sz="900" u="none" cap="none" strike="noStrike">
                <a:solidFill>
                  <a:srgbClr val="88888C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rtl="0" algn="r">
              <a:spcBef>
                <a:spcPts val="0"/>
              </a:spcBef>
              <a:buNone/>
              <a:defRPr b="0" i="0" sz="900" u="none" cap="none" strike="noStrike">
                <a:solidFill>
                  <a:srgbClr val="88888C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rtl="0" algn="r">
              <a:spcBef>
                <a:spcPts val="0"/>
              </a:spcBef>
              <a:buNone/>
              <a:defRPr b="0" i="0" sz="900" u="none" cap="none" strike="noStrike">
                <a:solidFill>
                  <a:srgbClr val="88888C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rtl="0" algn="r">
              <a:spcBef>
                <a:spcPts val="0"/>
              </a:spcBef>
              <a:buNone/>
              <a:defRPr b="0" i="0" sz="900" u="none" cap="none" strike="noStrike">
                <a:solidFill>
                  <a:srgbClr val="88888C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  <p:sldLayoutId id="2147483659" r:id="rId12"/>
    <p:sldLayoutId id="2147483660" r:id="rId13"/>
    <p:sldLayoutId id="2147483661" r:id="rId14"/>
    <p:sldLayoutId id="2147483662" r:id="rId15"/>
    <p:sldLayoutId id="2147483663" r:id="rId16"/>
    <p:sldLayoutId id="2147483664" r:id="rId17"/>
    <p:sldLayoutId id="2147483665" r:id="rId18"/>
    <p:sldLayoutId id="2147483666" r:id="rId19"/>
    <p:sldLayoutId id="2147483667" r:id="rId20"/>
    <p:sldLayoutId id="2147483668" r:id="rId21"/>
    <p:sldLayoutId id="2147483669" r:id="rId22"/>
    <p:sldLayoutId id="2147483670" r:id="rId23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4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.xml"/><Relationship Id="rId3" Type="http://schemas.openxmlformats.org/officeDocument/2006/relationships/image" Target="../media/image1.png"/></Relationships>
</file>

<file path=ppt/slides/_rels/slide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0.xml"/><Relationship Id="rId2" Type="http://schemas.openxmlformats.org/officeDocument/2006/relationships/notesSlide" Target="../notesSlides/notesSlide4.xml"/><Relationship Id="rId3" Type="http://schemas.openxmlformats.org/officeDocument/2006/relationships/image" Target="../media/image11.png"/></Relationships>
</file>

<file path=ppt/slides/_rels/slide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1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8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8.xml"/><Relationship Id="rId2" Type="http://schemas.openxmlformats.org/officeDocument/2006/relationships/notesSlide" Target="../notesSlides/notesSlide8.xml"/></Relationships>
</file>

<file path=ppt/slides/_rels/slide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8.xml"/><Relationship Id="rId2" Type="http://schemas.openxmlformats.org/officeDocument/2006/relationships/notesSlide" Target="../notesSlides/notesSlide9.xml"/></Relationships>
</file>

<file path=ppt/slides/_rels/slide1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8.xml"/><Relationship Id="rId2" Type="http://schemas.openxmlformats.org/officeDocument/2006/relationships/notesSlide" Target="../notesSlides/notesSlide10.xml"/></Relationships>
</file>

<file path=ppt/slides/_rels/slide1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8.xml"/><Relationship Id="rId2" Type="http://schemas.openxmlformats.org/officeDocument/2006/relationships/notesSlide" Target="../notesSlides/notesSlide11.xml"/></Relationships>
</file>

<file path=ppt/slides/_rels/slide1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8.xml"/><Relationship Id="rId2" Type="http://schemas.openxmlformats.org/officeDocument/2006/relationships/notesSlide" Target="../notesSlides/notesSlide12.xml"/></Relationships>
</file>

<file path=ppt/slides/_rels/slide1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8.xml"/><Relationship Id="rId2" Type="http://schemas.openxmlformats.org/officeDocument/2006/relationships/notesSlide" Target="../notesSlides/notesSlide13.xml"/></Relationships>
</file>

<file path=ppt/slides/_rels/slide1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8.xml"/><Relationship Id="rId2" Type="http://schemas.openxmlformats.org/officeDocument/2006/relationships/notesSlide" Target="../notesSlides/notesSlide14.xml"/></Relationships>
</file>

<file path=ppt/slides/_rels/slide1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notesSlide" Target="../notesSlides/notesSlide15.xml"/></Relationships>
</file>

<file path=ppt/slides/_rels/slide1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6.xml"/><Relationship Id="rId2" Type="http://schemas.openxmlformats.org/officeDocument/2006/relationships/notesSlide" Target="../notesSlides/notesSlide16.xml"/><Relationship Id="rId3" Type="http://schemas.openxmlformats.org/officeDocument/2006/relationships/image" Target="../media/image2.png"/></Relationships>
</file>

<file path=ppt/slides/_rels/slide1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6.xml"/><Relationship Id="rId2" Type="http://schemas.openxmlformats.org/officeDocument/2006/relationships/notesSlide" Target="../notesSlides/notesSlide17.xml"/><Relationship Id="rId3" Type="http://schemas.openxmlformats.org/officeDocument/2006/relationships/image" Target="../media/image5.png"/><Relationship Id="rId4" Type="http://schemas.openxmlformats.org/officeDocument/2006/relationships/image" Target="../media/image6.png"/><Relationship Id="rId5" Type="http://schemas.openxmlformats.org/officeDocument/2006/relationships/image" Target="../media/image3.png"/><Relationship Id="rId6" Type="http://schemas.openxmlformats.org/officeDocument/2006/relationships/image" Target="../media/image10.png"/><Relationship Id="rId7" Type="http://schemas.openxmlformats.org/officeDocument/2006/relationships/image" Target="../media/image9.png"/><Relationship Id="rId8" Type="http://schemas.openxmlformats.org/officeDocument/2006/relationships/image" Target="../media/image8.png"/></Relationships>
</file>

<file path=ppt/slides/_rels/slide1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6.xml"/><Relationship Id="rId2" Type="http://schemas.openxmlformats.org/officeDocument/2006/relationships/notesSlide" Target="../notesSlides/notesSlide18.xml"/><Relationship Id="rId3" Type="http://schemas.openxmlformats.org/officeDocument/2006/relationships/image" Target="../media/image4.png"/></Relationships>
</file>

<file path=ppt/slides/_rels/slide1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5.xml"/><Relationship Id="rId2" Type="http://schemas.openxmlformats.org/officeDocument/2006/relationships/notesSlide" Target="../notesSlides/notesSlide19.xml"/></Relationships>
</file>

<file path=ppt/slides/_rels/slide2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5.xml"/><Relationship Id="rId2" Type="http://schemas.openxmlformats.org/officeDocument/2006/relationships/notesSlide" Target="../notesSlides/notesSlide20.xml"/></Relationships>
</file>

<file path=ppt/slides/_rels/slide2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5.xml"/><Relationship Id="rId2" Type="http://schemas.openxmlformats.org/officeDocument/2006/relationships/notesSlide" Target="../notesSlides/notesSlide21.xml"/></Relationships>
</file>

<file path=ppt/slides/_rels/slide2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5.xml"/><Relationship Id="rId2" Type="http://schemas.openxmlformats.org/officeDocument/2006/relationships/notesSlide" Target="../notesSlides/notesSlide22.xml"/></Relationships>
</file>

<file path=ppt/slides/_rels/slide2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5.xml"/><Relationship Id="rId2" Type="http://schemas.openxmlformats.org/officeDocument/2006/relationships/notesSlide" Target="../notesSlides/notesSlide23.xml"/></Relationships>
</file>

<file path=ppt/slides/_rels/slide2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5.xml"/><Relationship Id="rId2" Type="http://schemas.openxmlformats.org/officeDocument/2006/relationships/notesSlide" Target="../notesSlides/notesSlide24.xml"/></Relationships>
</file>

<file path=ppt/slides/_rels/slide2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0.xml"/><Relationship Id="rId2" Type="http://schemas.openxmlformats.org/officeDocument/2006/relationships/notesSlide" Target="../notesSlides/notesSlide25.xml"/><Relationship Id="rId3" Type="http://schemas.openxmlformats.org/officeDocument/2006/relationships/image" Target="../media/image14.png"/></Relationships>
</file>

<file path=ppt/slides/_rels/slide2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26.xml"/></Relationships>
</file>

<file path=ppt/slides/_rels/slide2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0.xml"/><Relationship Id="rId2" Type="http://schemas.openxmlformats.org/officeDocument/2006/relationships/notesSlide" Target="../notesSlides/notesSlide27.xml"/><Relationship Id="rId3" Type="http://schemas.openxmlformats.org/officeDocument/2006/relationships/image" Target="../media/image13.png"/></Relationships>
</file>

<file path=ppt/slides/_rels/slide2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1.xml"/><Relationship Id="rId2" Type="http://schemas.openxmlformats.org/officeDocument/2006/relationships/notesSlide" Target="../notesSlides/notesSlide28.xml"/><Relationship Id="rId3" Type="http://schemas.openxmlformats.org/officeDocument/2006/relationships/image" Target="../media/image7.png"/></Relationships>
</file>

<file path=ppt/slides/_rels/slide2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6.xml"/><Relationship Id="rId2" Type="http://schemas.openxmlformats.org/officeDocument/2006/relationships/notesSlide" Target="../notesSlides/notesSlide29.xml"/><Relationship Id="rId3" Type="http://schemas.openxmlformats.org/officeDocument/2006/relationships/image" Target="../media/image12.png"/></Relationships>
</file>

<file path=ppt/slides/_rels/slide3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0.xml"/></Relationships>
</file>

<file path=ppt/slides/_rels/slide3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0.xml"/><Relationship Id="rId2" Type="http://schemas.openxmlformats.org/officeDocument/2006/relationships/notesSlide" Target="../notesSlides/notesSlide31.xml"/></Relationships>
</file>

<file path=ppt/slides/_rels/slide3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2.xml"/></Relationships>
</file>

<file path=ppt/slides/_rels/slide3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3.xml"/></Relationships>
</file>

<file path=ppt/slides/_rels/slide3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4.xml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205" name="Shape 20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6" name="Google Shape;206;p25"/>
          <p:cNvSpPr txBox="1"/>
          <p:nvPr>
            <p:ph type="ctrTitle"/>
          </p:nvPr>
        </p:nvSpPr>
        <p:spPr>
          <a:xfrm flipH="1">
            <a:off x="2476536" y="1912390"/>
            <a:ext cx="5807100" cy="1241400"/>
          </a:xfrm>
          <a:prstGeom prst="rect">
            <a:avLst/>
          </a:prstGeom>
        </p:spPr>
        <p:txBody>
          <a:bodyPr anchorCtr="0" anchor="b" bIns="34275" lIns="68575" spcFirstLastPara="1" rIns="68575" wrap="square" tIns="34275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6000"/>
              <a:t>Fringe Sports Analytics </a:t>
            </a:r>
            <a:endParaRPr sz="6000"/>
          </a:p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3600"/>
              <a:t>Lessons in Growth, Independence, Data Gaps, and Building Momentum. </a:t>
            </a:r>
            <a:endParaRPr sz="3600"/>
          </a:p>
        </p:txBody>
      </p:sp>
      <p:sp>
        <p:nvSpPr>
          <p:cNvPr id="207" name="Google Shape;207;p25"/>
          <p:cNvSpPr txBox="1"/>
          <p:nvPr>
            <p:ph idx="1" type="subTitle"/>
          </p:nvPr>
        </p:nvSpPr>
        <p:spPr>
          <a:xfrm flipH="1">
            <a:off x="5948642" y="3153788"/>
            <a:ext cx="2257800" cy="564900"/>
          </a:xfrm>
          <a:prstGeom prst="rect">
            <a:avLst/>
          </a:prstGeom>
        </p:spPr>
        <p:txBody>
          <a:bodyPr anchorCtr="0" anchor="t" bIns="34275" lIns="68575" spcFirstLastPara="1" rIns="68575" wrap="square" tIns="34275">
            <a:noAutofit/>
          </a:bodyPr>
          <a:lstStyle/>
          <a:p>
            <a:pPr indent="0" lvl="0" marL="0" rtl="0" algn="r">
              <a:spcBef>
                <a:spcPts val="800"/>
              </a:spcBef>
              <a:spcAft>
                <a:spcPts val="0"/>
              </a:spcAft>
              <a:buNone/>
            </a:pPr>
            <a:r>
              <a:rPr lang="en-GB" sz="1800"/>
              <a:t>Alyssa Longmuir @alyssastweeting</a:t>
            </a:r>
            <a:endParaRPr sz="180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211" name="Shape 2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2" name="Google Shape;212;p26"/>
          <p:cNvSpPr txBox="1"/>
          <p:nvPr>
            <p:ph idx="4294967295" type="subTitle"/>
          </p:nvPr>
        </p:nvSpPr>
        <p:spPr>
          <a:xfrm>
            <a:off x="777100" y="699700"/>
            <a:ext cx="3705600" cy="3186600"/>
          </a:xfrm>
          <a:prstGeom prst="rect">
            <a:avLst/>
          </a:prstGeom>
        </p:spPr>
        <p:txBody>
          <a:bodyPr anchorCtr="0" anchor="t" bIns="34275" lIns="68575" spcFirstLastPara="1" rIns="68575" wrap="square" tIns="34275">
            <a:noAutofit/>
          </a:bodyPr>
          <a:lstStyle/>
          <a:p>
            <a:pPr indent="0" lvl="0" marL="0" rtl="0" algn="l">
              <a:spcBef>
                <a:spcPts val="800"/>
              </a:spcBef>
              <a:spcAft>
                <a:spcPts val="0"/>
              </a:spcAft>
              <a:buNone/>
            </a:pPr>
            <a:r>
              <a:rPr lang="en-GB" sz="3000">
                <a:latin typeface="Saira Extra Condensed"/>
                <a:ea typeface="Saira Extra Condensed"/>
                <a:cs typeface="Saira Extra Condensed"/>
                <a:sym typeface="Saira Extra Condensed"/>
              </a:rPr>
              <a:t>i would never humiliate myself by "scraping" data. i only use 100% artisinal tracked data that is hand collected by a remote hill tribe in the andes that i will not name out of my deep respect</a:t>
            </a:r>
            <a:endParaRPr sz="3000">
              <a:latin typeface="Saira Extra Condensed"/>
              <a:ea typeface="Saira Extra Condensed"/>
              <a:cs typeface="Saira Extra Condensed"/>
              <a:sym typeface="Saira Extra Condensed"/>
            </a:endParaRPr>
          </a:p>
        </p:txBody>
      </p:sp>
      <p:sp>
        <p:nvSpPr>
          <p:cNvPr id="213" name="Google Shape;213;p26"/>
          <p:cNvSpPr txBox="1"/>
          <p:nvPr>
            <p:ph type="ctrTitle"/>
          </p:nvPr>
        </p:nvSpPr>
        <p:spPr>
          <a:xfrm flipH="1">
            <a:off x="777100" y="3679699"/>
            <a:ext cx="2308500" cy="670500"/>
          </a:xfrm>
          <a:prstGeom prst="rect">
            <a:avLst/>
          </a:prstGeom>
        </p:spPr>
        <p:txBody>
          <a:bodyPr anchorCtr="0" anchor="ctr" bIns="34275" lIns="68575" spcFirstLastPara="1" rIns="68575" wrap="square" tIns="3427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2400"/>
              <a:t>@stats_dril</a:t>
            </a:r>
            <a:endParaRPr sz="240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217" name="Shape 2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8" name="Google Shape;218;p27"/>
          <p:cNvSpPr txBox="1"/>
          <p:nvPr>
            <p:ph type="ctrTitle"/>
          </p:nvPr>
        </p:nvSpPr>
        <p:spPr>
          <a:xfrm>
            <a:off x="142050" y="3479925"/>
            <a:ext cx="4137000" cy="1241400"/>
          </a:xfrm>
          <a:prstGeom prst="rect">
            <a:avLst/>
          </a:prstGeom>
        </p:spPr>
        <p:txBody>
          <a:bodyPr anchorCtr="0" anchor="b" bIns="34275" lIns="68575" spcFirstLastPara="1" rIns="68575" wrap="square" tIns="34275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6000"/>
              <a:t>“Men’s sports have awesome data.”</a:t>
            </a:r>
            <a:endParaRPr sz="6000"/>
          </a:p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6000"/>
          </a:p>
        </p:txBody>
      </p:sp>
      <p:sp>
        <p:nvSpPr>
          <p:cNvPr id="219" name="Google Shape;219;p27"/>
          <p:cNvSpPr txBox="1"/>
          <p:nvPr>
            <p:ph idx="1" type="subTitle"/>
          </p:nvPr>
        </p:nvSpPr>
        <p:spPr>
          <a:xfrm>
            <a:off x="1865233" y="4019463"/>
            <a:ext cx="2257800" cy="564900"/>
          </a:xfrm>
          <a:prstGeom prst="rect">
            <a:avLst/>
          </a:prstGeom>
        </p:spPr>
        <p:txBody>
          <a:bodyPr anchorCtr="0" anchor="t" bIns="34275" lIns="68575" spcFirstLastPara="1" rIns="68575" wrap="square" tIns="34275">
            <a:noAutofit/>
          </a:bodyPr>
          <a:lstStyle/>
          <a:p>
            <a:pPr indent="0" lvl="0" marL="0" rtl="0" algn="r">
              <a:spcBef>
                <a:spcPts val="800"/>
              </a:spcBef>
              <a:spcAft>
                <a:spcPts val="850"/>
              </a:spcAft>
              <a:buNone/>
            </a:pPr>
            <a:r>
              <a:rPr lang="en-GB" sz="1400">
                <a:solidFill>
                  <a:srgbClr val="FFFFFF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-Allison McCann</a:t>
            </a:r>
            <a:endParaRPr sz="1400">
              <a:solidFill>
                <a:srgbClr val="FFFFFF"/>
              </a:solidFill>
            </a:endParaRPr>
          </a:p>
        </p:txBody>
      </p:sp>
      <p:sp>
        <p:nvSpPr>
          <p:cNvPr id="220" name="Google Shape;220;p27"/>
          <p:cNvSpPr txBox="1"/>
          <p:nvPr>
            <p:ph idx="4294967295" type="body"/>
          </p:nvPr>
        </p:nvSpPr>
        <p:spPr>
          <a:xfrm>
            <a:off x="4939500" y="968675"/>
            <a:ext cx="3837000" cy="2642100"/>
          </a:xfrm>
          <a:prstGeom prst="rect">
            <a:avLst/>
          </a:prstGeom>
        </p:spPr>
        <p:txBody>
          <a:bodyPr anchorCtr="0" anchor="t" bIns="34275" lIns="68575" spcFirstLastPara="1" rIns="68575" wrap="square" tIns="34275">
            <a:noAutofit/>
          </a:bodyPr>
          <a:lstStyle/>
          <a:p>
            <a:pPr indent="0" lvl="0" marL="0" rtl="0" algn="l">
              <a:spcBef>
                <a:spcPts val="800"/>
              </a:spcBef>
              <a:spcAft>
                <a:spcPts val="0"/>
              </a:spcAft>
              <a:buNone/>
            </a:pPr>
            <a:r>
              <a:rPr lang="en-GB" sz="3600"/>
              <a:t>“</a:t>
            </a:r>
            <a:r>
              <a:rPr b="1" lang="en-GB" sz="3600"/>
              <a:t>Men’s</a:t>
            </a:r>
            <a:r>
              <a:rPr lang="en-GB" sz="3600"/>
              <a:t> sports have awesome data.”</a:t>
            </a:r>
            <a:endParaRPr sz="3600"/>
          </a:p>
        </p:txBody>
      </p:sp>
      <p:pic>
        <p:nvPicPr>
          <p:cNvPr id="221" name="Google Shape;221;p27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5899700" y="1578925"/>
            <a:ext cx="2381250" cy="238125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bg>
      <p:bgPr>
        <a:solidFill>
          <a:srgbClr val="6E487D"/>
        </a:solidFill>
      </p:bgPr>
    </p:bg>
    <p:spTree>
      <p:nvGrpSpPr>
        <p:cNvPr id="225" name="Shape 2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6" name="Google Shape;226;p28"/>
          <p:cNvSpPr txBox="1"/>
          <p:nvPr>
            <p:ph type="ctrTitle"/>
          </p:nvPr>
        </p:nvSpPr>
        <p:spPr>
          <a:xfrm flipH="1">
            <a:off x="5138250" y="3563992"/>
            <a:ext cx="3296400" cy="1160100"/>
          </a:xfrm>
          <a:prstGeom prst="rect">
            <a:avLst/>
          </a:prstGeom>
        </p:spPr>
        <p:txBody>
          <a:bodyPr anchorCtr="0" anchor="ctr" bIns="34275" lIns="68575" spcFirstLastPara="1" rIns="68575" wrap="square" tIns="34275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r>
              <a:rPr lang="en-GB">
                <a:solidFill>
                  <a:srgbClr val="FD7A5E"/>
                </a:solidFill>
              </a:rPr>
              <a:t>-Sue Bird</a:t>
            </a:r>
            <a:endParaRPr>
              <a:solidFill>
                <a:srgbClr val="FD7A5E"/>
              </a:solidFill>
            </a:endParaRPr>
          </a:p>
        </p:txBody>
      </p:sp>
      <p:sp>
        <p:nvSpPr>
          <p:cNvPr id="227" name="Google Shape;227;p28"/>
          <p:cNvSpPr txBox="1"/>
          <p:nvPr>
            <p:ph idx="4294967295" type="body"/>
          </p:nvPr>
        </p:nvSpPr>
        <p:spPr>
          <a:xfrm>
            <a:off x="3203550" y="325350"/>
            <a:ext cx="5231100" cy="4492800"/>
          </a:xfrm>
          <a:prstGeom prst="rect">
            <a:avLst/>
          </a:prstGeom>
        </p:spPr>
        <p:txBody>
          <a:bodyPr anchorCtr="0" anchor="t" bIns="34275" lIns="68575" spcFirstLastPara="1" rIns="68575" wrap="square" tIns="34275">
            <a:noAutofit/>
          </a:bodyPr>
          <a:lstStyle/>
          <a:p>
            <a:pPr indent="0" lvl="0" marL="0" rtl="0" algn="r">
              <a:spcBef>
                <a:spcPts val="800"/>
              </a:spcBef>
              <a:spcAft>
                <a:spcPts val="0"/>
              </a:spcAft>
              <a:buNone/>
            </a:pPr>
            <a:r>
              <a:rPr lang="en-GB" sz="3000">
                <a:solidFill>
                  <a:srgbClr val="FFFFFF"/>
                </a:solidFill>
                <a:latin typeface="Saira Extra Condensed"/>
                <a:ea typeface="Saira Extra Condensed"/>
                <a:cs typeface="Saira Extra Condensed"/>
                <a:sym typeface="Saira Extra Condensed"/>
              </a:rPr>
              <a:t>“Last season, Elena Delle Donne had a record-setting season — one of the highest PER’s ever among the WNBA and NBA. It was one of the best seasons ever by a female athlete. But few sports fans outside of the WNBA even knew it was happening … until it had already happened.”</a:t>
            </a:r>
            <a:endParaRPr sz="3000">
              <a:solidFill>
                <a:srgbClr val="FFFFFF"/>
              </a:solidFill>
              <a:latin typeface="Saira Extra Condensed"/>
              <a:ea typeface="Saira Extra Condensed"/>
              <a:cs typeface="Saira Extra Condensed"/>
              <a:sym typeface="Saira Extra Condensed"/>
            </a:endParaRPr>
          </a:p>
          <a:p>
            <a:pPr indent="0" lvl="0" marL="0" rtl="0" algn="r">
              <a:spcBef>
                <a:spcPts val="800"/>
              </a:spcBef>
              <a:spcAft>
                <a:spcPts val="0"/>
              </a:spcAft>
              <a:buNone/>
            </a:pPr>
            <a:r>
              <a:t/>
            </a:r>
            <a:endParaRPr sz="2400">
              <a:solidFill>
                <a:srgbClr val="FFFFFF"/>
              </a:solidFill>
            </a:endParaRPr>
          </a:p>
        </p:txBody>
      </p:sp>
      <p:pic>
        <p:nvPicPr>
          <p:cNvPr id="228" name="Google Shape;228;p28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22275" y="1381125"/>
            <a:ext cx="2381250" cy="238125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232" name="Shape 2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3" name="Google Shape;233;p29"/>
          <p:cNvSpPr txBox="1"/>
          <p:nvPr>
            <p:ph type="title"/>
          </p:nvPr>
        </p:nvSpPr>
        <p:spPr>
          <a:xfrm>
            <a:off x="460950" y="2065350"/>
            <a:ext cx="8222100" cy="1012800"/>
          </a:xfrm>
          <a:prstGeom prst="rect">
            <a:avLst/>
          </a:prstGeom>
        </p:spPr>
        <p:txBody>
          <a:bodyPr anchorCtr="0" anchor="ctr" bIns="34275" lIns="68575" spcFirstLastPara="1" rIns="68575" wrap="square" tIns="3427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/>
              <a:t>So what data is out there?</a:t>
            </a:r>
            <a:endParaRPr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bg>
      <p:bgPr>
        <a:solidFill>
          <a:srgbClr val="FD7A5E"/>
        </a:solidFill>
      </p:bgPr>
    </p:bg>
    <p:spTree>
      <p:nvGrpSpPr>
        <p:cNvPr id="237" name="Shape 2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8" name="Google Shape;238;p30"/>
          <p:cNvSpPr txBox="1"/>
          <p:nvPr>
            <p:ph type="ctrTitle"/>
          </p:nvPr>
        </p:nvSpPr>
        <p:spPr>
          <a:xfrm flipH="1">
            <a:off x="1057525" y="3478725"/>
            <a:ext cx="7973100" cy="893700"/>
          </a:xfrm>
          <a:prstGeom prst="rect">
            <a:avLst/>
          </a:prstGeom>
        </p:spPr>
        <p:txBody>
          <a:bodyPr anchorCtr="0" anchor="b" bIns="34275" lIns="68575" spcFirstLastPara="1" rIns="68575" wrap="square" tIns="3427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>
                <a:latin typeface="Saira ExtraCondensed Light"/>
                <a:ea typeface="Saira ExtraCondensed Light"/>
                <a:cs typeface="Saira ExtraCondensed Light"/>
                <a:sym typeface="Saira ExtraCondensed Light"/>
              </a:rPr>
              <a:t>In all of Women's professional sports there is</a:t>
            </a:r>
            <a:r>
              <a:rPr lang="en-GB"/>
              <a:t> </a:t>
            </a:r>
            <a:r>
              <a:rPr b="1" lang="en-GB"/>
              <a:t>just one</a:t>
            </a:r>
            <a:r>
              <a:rPr lang="en-GB"/>
              <a:t>.</a:t>
            </a:r>
            <a:endParaRPr/>
          </a:p>
        </p:txBody>
      </p:sp>
      <p:sp>
        <p:nvSpPr>
          <p:cNvPr id="239" name="Google Shape;239;p30"/>
          <p:cNvSpPr/>
          <p:nvPr/>
        </p:nvSpPr>
        <p:spPr>
          <a:xfrm>
            <a:off x="4743575" y="3088500"/>
            <a:ext cx="3542700" cy="198000"/>
          </a:xfrm>
          <a:prstGeom prst="rect">
            <a:avLst/>
          </a:prstGeom>
          <a:solidFill>
            <a:srgbClr val="FD7A5E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243" name="Shape 2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4" name="Google Shape;244;p31"/>
          <p:cNvSpPr txBox="1"/>
          <p:nvPr>
            <p:ph type="ctrTitle"/>
          </p:nvPr>
        </p:nvSpPr>
        <p:spPr>
          <a:xfrm flipH="1">
            <a:off x="614475" y="1950925"/>
            <a:ext cx="7865400" cy="1241400"/>
          </a:xfrm>
          <a:prstGeom prst="rect">
            <a:avLst/>
          </a:prstGeom>
        </p:spPr>
        <p:txBody>
          <a:bodyPr anchorCtr="0" anchor="b" bIns="34275" lIns="68575" spcFirstLastPara="1" rIns="68575" wrap="square" tIns="34275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r>
              <a:rPr lang="en-GB"/>
              <a:t>A brief history of NHL tracking data </a:t>
            </a:r>
            <a:endParaRPr/>
          </a:p>
        </p:txBody>
      </p:sp>
      <p:sp>
        <p:nvSpPr>
          <p:cNvPr id="245" name="Google Shape;245;p31"/>
          <p:cNvSpPr txBox="1"/>
          <p:nvPr>
            <p:ph idx="1" type="subTitle"/>
          </p:nvPr>
        </p:nvSpPr>
        <p:spPr>
          <a:xfrm flipH="1">
            <a:off x="4640423" y="3394950"/>
            <a:ext cx="3748800" cy="380400"/>
          </a:xfrm>
          <a:prstGeom prst="rect">
            <a:avLst/>
          </a:prstGeom>
        </p:spPr>
        <p:txBody>
          <a:bodyPr anchorCtr="0" anchor="t" bIns="34275" lIns="68575" spcFirstLastPara="1" rIns="68575" wrap="square" tIns="34275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3000">
                <a:solidFill>
                  <a:srgbClr val="FFFFFF"/>
                </a:solidFill>
                <a:latin typeface="Saira ExtraCondensed Light"/>
                <a:ea typeface="Saira ExtraCondensed Light"/>
                <a:cs typeface="Saira ExtraCondensed Light"/>
                <a:sym typeface="Saira ExtraCondensed Light"/>
              </a:rPr>
              <a:t>by someone who really should not be speaking about it</a:t>
            </a:r>
            <a:endParaRPr sz="3000">
              <a:solidFill>
                <a:srgbClr val="FFFFFF"/>
              </a:solidFill>
              <a:latin typeface="Saira ExtraCondensed Light"/>
              <a:ea typeface="Saira ExtraCondensed Light"/>
              <a:cs typeface="Saira ExtraCondensed Light"/>
              <a:sym typeface="Saira ExtraCondensed Light"/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249" name="Shape 2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0" name="Google Shape;250;p32"/>
          <p:cNvSpPr txBox="1"/>
          <p:nvPr>
            <p:ph type="ctrTitle"/>
          </p:nvPr>
        </p:nvSpPr>
        <p:spPr>
          <a:xfrm flipH="1">
            <a:off x="4134376" y="1950928"/>
            <a:ext cx="4345500" cy="1241400"/>
          </a:xfrm>
          <a:prstGeom prst="rect">
            <a:avLst/>
          </a:prstGeom>
        </p:spPr>
        <p:txBody>
          <a:bodyPr anchorCtr="0" anchor="b" bIns="34275" lIns="68575" spcFirstLastPara="1" rIns="68575" wrap="square" tIns="34275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r>
              <a:rPr lang="en-GB"/>
              <a:t>1917</a:t>
            </a:r>
            <a:endParaRPr/>
          </a:p>
        </p:txBody>
      </p:sp>
      <p:sp>
        <p:nvSpPr>
          <p:cNvPr id="251" name="Google Shape;251;p32"/>
          <p:cNvSpPr txBox="1"/>
          <p:nvPr>
            <p:ph idx="1" type="subTitle"/>
          </p:nvPr>
        </p:nvSpPr>
        <p:spPr>
          <a:xfrm flipH="1">
            <a:off x="3237673" y="3410800"/>
            <a:ext cx="5242200" cy="380400"/>
          </a:xfrm>
          <a:prstGeom prst="rect">
            <a:avLst/>
          </a:prstGeom>
        </p:spPr>
        <p:txBody>
          <a:bodyPr anchorCtr="0" anchor="t" bIns="34275" lIns="68575" spcFirstLastPara="1" rIns="68575" wrap="square" tIns="34275">
            <a:noAutofit/>
          </a:bodyPr>
          <a:lstStyle/>
          <a:p>
            <a:pPr indent="0" lvl="0" marL="0" rtl="0" algn="r">
              <a:spcBef>
                <a:spcPts val="800"/>
              </a:spcBef>
              <a:spcAft>
                <a:spcPts val="0"/>
              </a:spcAft>
              <a:buNone/>
            </a:pPr>
            <a:r>
              <a:rPr lang="en-GB" sz="2400">
                <a:latin typeface="Saira ExtraCondensed Light"/>
                <a:ea typeface="Saira ExtraCondensed Light"/>
                <a:cs typeface="Saira ExtraCondensed Light"/>
                <a:sym typeface="Saira ExtraCondensed Light"/>
              </a:rPr>
              <a:t>Goals, Assists, Points, PIM</a:t>
            </a:r>
            <a:endParaRPr sz="2400">
              <a:latin typeface="Saira ExtraCondensed Light"/>
              <a:ea typeface="Saira ExtraCondensed Light"/>
              <a:cs typeface="Saira ExtraCondensed Light"/>
              <a:sym typeface="Saira ExtraCondensed Light"/>
            </a:endParaRP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255" name="Shape 2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" name="Google Shape;256;p33"/>
          <p:cNvSpPr txBox="1"/>
          <p:nvPr>
            <p:ph type="ctrTitle"/>
          </p:nvPr>
        </p:nvSpPr>
        <p:spPr>
          <a:xfrm flipH="1">
            <a:off x="4134376" y="1950928"/>
            <a:ext cx="4345500" cy="1241400"/>
          </a:xfrm>
          <a:prstGeom prst="rect">
            <a:avLst/>
          </a:prstGeom>
        </p:spPr>
        <p:txBody>
          <a:bodyPr anchorCtr="0" anchor="b" bIns="34275" lIns="68575" spcFirstLastPara="1" rIns="68575" wrap="square" tIns="34275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r>
              <a:rPr lang="en-GB"/>
              <a:t>1922</a:t>
            </a:r>
            <a:endParaRPr/>
          </a:p>
        </p:txBody>
      </p:sp>
      <p:sp>
        <p:nvSpPr>
          <p:cNvPr id="257" name="Google Shape;257;p33"/>
          <p:cNvSpPr txBox="1"/>
          <p:nvPr>
            <p:ph idx="1" type="subTitle"/>
          </p:nvPr>
        </p:nvSpPr>
        <p:spPr>
          <a:xfrm flipH="1">
            <a:off x="3237673" y="3410800"/>
            <a:ext cx="5242200" cy="380400"/>
          </a:xfrm>
          <a:prstGeom prst="rect">
            <a:avLst/>
          </a:prstGeom>
        </p:spPr>
        <p:txBody>
          <a:bodyPr anchorCtr="0" anchor="t" bIns="34275" lIns="68575" spcFirstLastPara="1" rIns="68575" wrap="square" tIns="34275">
            <a:noAutofit/>
          </a:bodyPr>
          <a:lstStyle/>
          <a:p>
            <a:pPr indent="0" lvl="0" marL="0" rtl="0" algn="r">
              <a:spcBef>
                <a:spcPts val="800"/>
              </a:spcBef>
              <a:spcAft>
                <a:spcPts val="0"/>
              </a:spcAft>
              <a:buNone/>
            </a:pPr>
            <a:r>
              <a:rPr lang="en-GB" sz="2400">
                <a:latin typeface="Saira ExtraCondensed Light"/>
                <a:ea typeface="Saira ExtraCondensed Light"/>
                <a:cs typeface="Saira ExtraCondensed Light"/>
                <a:sym typeface="Saira ExtraCondensed Light"/>
              </a:rPr>
              <a:t>Goals, Assists, Points, PIM, Event Times</a:t>
            </a:r>
            <a:endParaRPr sz="2400">
              <a:latin typeface="Saira ExtraCondensed Light"/>
              <a:ea typeface="Saira ExtraCondensed Light"/>
              <a:cs typeface="Saira ExtraCondensed Light"/>
              <a:sym typeface="Saira ExtraCondensed Light"/>
            </a:endParaRP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261" name="Shape 2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2" name="Google Shape;262;p34"/>
          <p:cNvSpPr txBox="1"/>
          <p:nvPr>
            <p:ph type="ctrTitle"/>
          </p:nvPr>
        </p:nvSpPr>
        <p:spPr>
          <a:xfrm flipH="1">
            <a:off x="4134376" y="1950928"/>
            <a:ext cx="4345500" cy="1241400"/>
          </a:xfrm>
          <a:prstGeom prst="rect">
            <a:avLst/>
          </a:prstGeom>
        </p:spPr>
        <p:txBody>
          <a:bodyPr anchorCtr="0" anchor="b" bIns="34275" lIns="68575" spcFirstLastPara="1" rIns="68575" wrap="square" tIns="34275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r>
              <a:rPr lang="en-GB"/>
              <a:t>1959</a:t>
            </a:r>
            <a:endParaRPr/>
          </a:p>
        </p:txBody>
      </p:sp>
      <p:sp>
        <p:nvSpPr>
          <p:cNvPr id="263" name="Google Shape;263;p34"/>
          <p:cNvSpPr txBox="1"/>
          <p:nvPr>
            <p:ph idx="1" type="subTitle"/>
          </p:nvPr>
        </p:nvSpPr>
        <p:spPr>
          <a:xfrm flipH="1">
            <a:off x="3237673" y="3410800"/>
            <a:ext cx="5242200" cy="380400"/>
          </a:xfrm>
          <a:prstGeom prst="rect">
            <a:avLst/>
          </a:prstGeom>
        </p:spPr>
        <p:txBody>
          <a:bodyPr anchorCtr="0" anchor="t" bIns="34275" lIns="68575" spcFirstLastPara="1" rIns="68575" wrap="square" tIns="34275">
            <a:noAutofit/>
          </a:bodyPr>
          <a:lstStyle/>
          <a:p>
            <a:pPr indent="0" lvl="0" marL="0" rtl="0" algn="r">
              <a:spcBef>
                <a:spcPts val="800"/>
              </a:spcBef>
              <a:spcAft>
                <a:spcPts val="0"/>
              </a:spcAft>
              <a:buNone/>
            </a:pPr>
            <a:r>
              <a:rPr lang="en-GB" sz="2400">
                <a:latin typeface="Saira ExtraCondensed Light"/>
                <a:ea typeface="Saira ExtraCondensed Light"/>
                <a:cs typeface="Saira ExtraCondensed Light"/>
                <a:sym typeface="Saira ExtraCondensed Light"/>
              </a:rPr>
              <a:t>Goals, Assists, Points, PIM, Event Times, Shots per player</a:t>
            </a:r>
            <a:endParaRPr sz="2400">
              <a:latin typeface="Saira ExtraCondensed Light"/>
              <a:ea typeface="Saira ExtraCondensed Light"/>
              <a:cs typeface="Saira ExtraCondensed Light"/>
              <a:sym typeface="Saira ExtraCondensed Light"/>
            </a:endParaRP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267" name="Shape 2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8" name="Google Shape;268;p35"/>
          <p:cNvSpPr txBox="1"/>
          <p:nvPr>
            <p:ph type="ctrTitle"/>
          </p:nvPr>
        </p:nvSpPr>
        <p:spPr>
          <a:xfrm flipH="1">
            <a:off x="4134376" y="1950928"/>
            <a:ext cx="4345500" cy="1241400"/>
          </a:xfrm>
          <a:prstGeom prst="rect">
            <a:avLst/>
          </a:prstGeom>
        </p:spPr>
        <p:txBody>
          <a:bodyPr anchorCtr="0" anchor="b" bIns="34275" lIns="68575" spcFirstLastPara="1" rIns="68575" wrap="square" tIns="34275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r>
              <a:rPr lang="en-GB"/>
              <a:t>1967</a:t>
            </a:r>
            <a:endParaRPr/>
          </a:p>
        </p:txBody>
      </p:sp>
      <p:sp>
        <p:nvSpPr>
          <p:cNvPr id="269" name="Google Shape;269;p35"/>
          <p:cNvSpPr txBox="1"/>
          <p:nvPr>
            <p:ph idx="1" type="subTitle"/>
          </p:nvPr>
        </p:nvSpPr>
        <p:spPr>
          <a:xfrm flipH="1">
            <a:off x="3237673" y="3410800"/>
            <a:ext cx="5242200" cy="380400"/>
          </a:xfrm>
          <a:prstGeom prst="rect">
            <a:avLst/>
          </a:prstGeom>
        </p:spPr>
        <p:txBody>
          <a:bodyPr anchorCtr="0" anchor="t" bIns="34275" lIns="68575" spcFirstLastPara="1" rIns="68575" wrap="square" tIns="34275">
            <a:noAutofit/>
          </a:bodyPr>
          <a:lstStyle/>
          <a:p>
            <a:pPr indent="0" lvl="0" marL="0" rtl="0" algn="r">
              <a:spcBef>
                <a:spcPts val="800"/>
              </a:spcBef>
              <a:spcAft>
                <a:spcPts val="0"/>
              </a:spcAft>
              <a:buNone/>
            </a:pPr>
            <a:r>
              <a:rPr lang="en-GB" sz="2400">
                <a:latin typeface="Saira ExtraCondensed Light"/>
                <a:ea typeface="Saira ExtraCondensed Light"/>
                <a:cs typeface="Saira ExtraCondensed Light"/>
                <a:sym typeface="Saira ExtraCondensed Light"/>
              </a:rPr>
              <a:t>Goals, Assists, Points, PIM, Event Times, </a:t>
            </a:r>
            <a:endParaRPr sz="2400">
              <a:latin typeface="Saira ExtraCondensed Light"/>
              <a:ea typeface="Saira ExtraCondensed Light"/>
              <a:cs typeface="Saira ExtraCondensed Light"/>
              <a:sym typeface="Saira ExtraCondensed Light"/>
            </a:endParaRPr>
          </a:p>
          <a:p>
            <a:pPr indent="0" lvl="0" marL="0" rtl="0" algn="r">
              <a:spcBef>
                <a:spcPts val="800"/>
              </a:spcBef>
              <a:spcAft>
                <a:spcPts val="0"/>
              </a:spcAft>
              <a:buNone/>
            </a:pPr>
            <a:r>
              <a:rPr lang="en-GB" sz="2400">
                <a:latin typeface="Saira ExtraCondensed Light"/>
                <a:ea typeface="Saira ExtraCondensed Light"/>
                <a:cs typeface="Saira ExtraCondensed Light"/>
                <a:sym typeface="Saira ExtraCondensed Light"/>
              </a:rPr>
              <a:t>Shots per player, +/-</a:t>
            </a:r>
            <a:endParaRPr sz="2400">
              <a:latin typeface="Saira ExtraCondensed Light"/>
              <a:ea typeface="Saira ExtraCondensed Light"/>
              <a:cs typeface="Saira ExtraCondensed Light"/>
              <a:sym typeface="Saira ExtraCondensed Light"/>
            </a:endParaRP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273" name="Shape 2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4" name="Google Shape;274;p36"/>
          <p:cNvSpPr txBox="1"/>
          <p:nvPr>
            <p:ph type="ctrTitle"/>
          </p:nvPr>
        </p:nvSpPr>
        <p:spPr>
          <a:xfrm flipH="1">
            <a:off x="4134376" y="1950928"/>
            <a:ext cx="4345500" cy="1241400"/>
          </a:xfrm>
          <a:prstGeom prst="rect">
            <a:avLst/>
          </a:prstGeom>
        </p:spPr>
        <p:txBody>
          <a:bodyPr anchorCtr="0" anchor="b" bIns="34275" lIns="68575" spcFirstLastPara="1" rIns="68575" wrap="square" tIns="34275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r>
              <a:rPr lang="en-GB"/>
              <a:t>1967</a:t>
            </a:r>
            <a:endParaRPr/>
          </a:p>
        </p:txBody>
      </p:sp>
      <p:sp>
        <p:nvSpPr>
          <p:cNvPr id="275" name="Google Shape;275;p36"/>
          <p:cNvSpPr txBox="1"/>
          <p:nvPr>
            <p:ph idx="1" type="subTitle"/>
          </p:nvPr>
        </p:nvSpPr>
        <p:spPr>
          <a:xfrm flipH="1">
            <a:off x="3237673" y="3410800"/>
            <a:ext cx="5242200" cy="380400"/>
          </a:xfrm>
          <a:prstGeom prst="rect">
            <a:avLst/>
          </a:prstGeom>
        </p:spPr>
        <p:txBody>
          <a:bodyPr anchorCtr="0" anchor="t" bIns="34275" lIns="68575" spcFirstLastPara="1" rIns="68575" wrap="square" tIns="34275">
            <a:noAutofit/>
          </a:bodyPr>
          <a:lstStyle/>
          <a:p>
            <a:pPr indent="0" lvl="0" marL="0" rtl="0" algn="r">
              <a:spcBef>
                <a:spcPts val="800"/>
              </a:spcBef>
              <a:spcAft>
                <a:spcPts val="0"/>
              </a:spcAft>
              <a:buNone/>
            </a:pPr>
            <a:r>
              <a:rPr lang="en-GB" sz="2400">
                <a:latin typeface="Saira ExtraCondensed Light"/>
                <a:ea typeface="Saira ExtraCondensed Light"/>
                <a:cs typeface="Saira ExtraCondensed Light"/>
                <a:sym typeface="Saira ExtraCondensed Light"/>
              </a:rPr>
              <a:t>Goals, Assists, Points, PIM, Event Times, </a:t>
            </a:r>
            <a:endParaRPr sz="2400">
              <a:latin typeface="Saira ExtraCondensed Light"/>
              <a:ea typeface="Saira ExtraCondensed Light"/>
              <a:cs typeface="Saira ExtraCondensed Light"/>
              <a:sym typeface="Saira ExtraCondensed Light"/>
            </a:endParaRPr>
          </a:p>
          <a:p>
            <a:pPr indent="0" lvl="0" marL="0" rtl="0" algn="r">
              <a:spcBef>
                <a:spcPts val="800"/>
              </a:spcBef>
              <a:spcAft>
                <a:spcPts val="0"/>
              </a:spcAft>
              <a:buNone/>
            </a:pPr>
            <a:r>
              <a:rPr lang="en-GB" sz="2400">
                <a:latin typeface="Saira ExtraCondensed Light"/>
                <a:ea typeface="Saira ExtraCondensed Light"/>
                <a:cs typeface="Saira ExtraCondensed Light"/>
                <a:sym typeface="Saira ExtraCondensed Light"/>
              </a:rPr>
              <a:t>Shots per player, +/-</a:t>
            </a:r>
            <a:endParaRPr sz="2400">
              <a:latin typeface="Saira ExtraCondensed Light"/>
              <a:ea typeface="Saira ExtraCondensed Light"/>
              <a:cs typeface="Saira ExtraCondensed Light"/>
              <a:sym typeface="Saira ExtraCondensed Light"/>
            </a:endParaRP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279" name="Shape 2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0" name="Google Shape;280;p37"/>
          <p:cNvSpPr txBox="1"/>
          <p:nvPr>
            <p:ph type="ctrTitle"/>
          </p:nvPr>
        </p:nvSpPr>
        <p:spPr>
          <a:xfrm flipH="1">
            <a:off x="4134376" y="1950928"/>
            <a:ext cx="4345500" cy="1241400"/>
          </a:xfrm>
          <a:prstGeom prst="rect">
            <a:avLst/>
          </a:prstGeom>
        </p:spPr>
        <p:txBody>
          <a:bodyPr anchorCtr="0" anchor="b" bIns="34275" lIns="68575" spcFirstLastPara="1" rIns="68575" wrap="square" tIns="34275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r>
              <a:rPr lang="en-GB"/>
              <a:t>1997</a:t>
            </a:r>
            <a:endParaRPr/>
          </a:p>
        </p:txBody>
      </p:sp>
      <p:sp>
        <p:nvSpPr>
          <p:cNvPr id="281" name="Google Shape;281;p37"/>
          <p:cNvSpPr txBox="1"/>
          <p:nvPr>
            <p:ph idx="1" type="subTitle"/>
          </p:nvPr>
        </p:nvSpPr>
        <p:spPr>
          <a:xfrm flipH="1">
            <a:off x="3237673" y="3410800"/>
            <a:ext cx="5242200" cy="380400"/>
          </a:xfrm>
          <a:prstGeom prst="rect">
            <a:avLst/>
          </a:prstGeom>
        </p:spPr>
        <p:txBody>
          <a:bodyPr anchorCtr="0" anchor="t" bIns="34275" lIns="68575" spcFirstLastPara="1" rIns="68575" wrap="square" tIns="34275">
            <a:noAutofit/>
          </a:bodyPr>
          <a:lstStyle/>
          <a:p>
            <a:pPr indent="0" lvl="0" marL="0" rtl="0" algn="r">
              <a:spcBef>
                <a:spcPts val="800"/>
              </a:spcBef>
              <a:spcAft>
                <a:spcPts val="0"/>
              </a:spcAft>
              <a:buNone/>
            </a:pPr>
            <a:r>
              <a:rPr lang="en-GB" sz="2400">
                <a:latin typeface="Saira ExtraCondensed Light"/>
                <a:ea typeface="Saira ExtraCondensed Light"/>
                <a:cs typeface="Saira ExtraCondensed Light"/>
                <a:sym typeface="Saira ExtraCondensed Light"/>
              </a:rPr>
              <a:t>Goals, Assists, Points, PIM, Event Times, </a:t>
            </a:r>
            <a:endParaRPr sz="2400">
              <a:latin typeface="Saira ExtraCondensed Light"/>
              <a:ea typeface="Saira ExtraCondensed Light"/>
              <a:cs typeface="Saira ExtraCondensed Light"/>
              <a:sym typeface="Saira ExtraCondensed Light"/>
            </a:endParaRPr>
          </a:p>
          <a:p>
            <a:pPr indent="0" lvl="0" marL="0" rtl="0" algn="r">
              <a:spcBef>
                <a:spcPts val="800"/>
              </a:spcBef>
              <a:spcAft>
                <a:spcPts val="0"/>
              </a:spcAft>
              <a:buNone/>
            </a:pPr>
            <a:r>
              <a:rPr lang="en-GB" sz="2400">
                <a:latin typeface="Saira ExtraCondensed Light"/>
                <a:ea typeface="Saira ExtraCondensed Light"/>
                <a:cs typeface="Saira ExtraCondensed Light"/>
                <a:sym typeface="Saira ExtraCondensed Light"/>
              </a:rPr>
              <a:t>Shots per player, +/-, TOI</a:t>
            </a:r>
            <a:endParaRPr sz="2400">
              <a:latin typeface="Saira ExtraCondensed Light"/>
              <a:ea typeface="Saira ExtraCondensed Light"/>
              <a:cs typeface="Saira ExtraCondensed Light"/>
              <a:sym typeface="Saira ExtraCondensed Light"/>
            </a:endParaRP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285" name="Shape 2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" name="Google Shape;286;p38"/>
          <p:cNvSpPr txBox="1"/>
          <p:nvPr>
            <p:ph type="ctrTitle"/>
          </p:nvPr>
        </p:nvSpPr>
        <p:spPr>
          <a:xfrm flipH="1">
            <a:off x="4134376" y="1950928"/>
            <a:ext cx="4345500" cy="1241400"/>
          </a:xfrm>
          <a:prstGeom prst="rect">
            <a:avLst/>
          </a:prstGeom>
        </p:spPr>
        <p:txBody>
          <a:bodyPr anchorCtr="0" anchor="b" bIns="34275" lIns="68575" spcFirstLastPara="1" rIns="68575" wrap="square" tIns="34275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r>
              <a:rPr lang="en-GB"/>
              <a:t>2005</a:t>
            </a:r>
            <a:endParaRPr/>
          </a:p>
        </p:txBody>
      </p:sp>
      <p:sp>
        <p:nvSpPr>
          <p:cNvPr id="287" name="Google Shape;287;p38"/>
          <p:cNvSpPr txBox="1"/>
          <p:nvPr>
            <p:ph idx="1" type="subTitle"/>
          </p:nvPr>
        </p:nvSpPr>
        <p:spPr>
          <a:xfrm flipH="1">
            <a:off x="3237673" y="3410800"/>
            <a:ext cx="5242200" cy="380400"/>
          </a:xfrm>
          <a:prstGeom prst="rect">
            <a:avLst/>
          </a:prstGeom>
        </p:spPr>
        <p:txBody>
          <a:bodyPr anchorCtr="0" anchor="t" bIns="34275" lIns="68575" spcFirstLastPara="1" rIns="68575" wrap="square" tIns="34275">
            <a:noAutofit/>
          </a:bodyPr>
          <a:lstStyle/>
          <a:p>
            <a:pPr indent="0" lvl="0" marL="0" rtl="0" algn="r">
              <a:spcBef>
                <a:spcPts val="800"/>
              </a:spcBef>
              <a:spcAft>
                <a:spcPts val="0"/>
              </a:spcAft>
              <a:buNone/>
            </a:pPr>
            <a:r>
              <a:rPr lang="en-GB" sz="2400">
                <a:latin typeface="Saira ExtraCondensed Light"/>
                <a:ea typeface="Saira ExtraCondensed Light"/>
                <a:cs typeface="Saira ExtraCondensed Light"/>
                <a:sym typeface="Saira ExtraCondensed Light"/>
              </a:rPr>
              <a:t>Goals, Assists, Points, PIM, Event Times, </a:t>
            </a:r>
            <a:endParaRPr sz="2400">
              <a:latin typeface="Saira ExtraCondensed Light"/>
              <a:ea typeface="Saira ExtraCondensed Light"/>
              <a:cs typeface="Saira ExtraCondensed Light"/>
              <a:sym typeface="Saira ExtraCondensed Light"/>
            </a:endParaRPr>
          </a:p>
          <a:p>
            <a:pPr indent="0" lvl="0" marL="0" rtl="0" algn="r">
              <a:spcBef>
                <a:spcPts val="800"/>
              </a:spcBef>
              <a:spcAft>
                <a:spcPts val="0"/>
              </a:spcAft>
              <a:buNone/>
            </a:pPr>
            <a:r>
              <a:rPr lang="en-GB" sz="2400">
                <a:latin typeface="Saira ExtraCondensed Light"/>
                <a:ea typeface="Saira ExtraCondensed Light"/>
                <a:cs typeface="Saira ExtraCondensed Light"/>
                <a:sym typeface="Saira ExtraCondensed Light"/>
              </a:rPr>
              <a:t>Shots per player, +/-, TOI, Shot Locations</a:t>
            </a:r>
            <a:endParaRPr sz="2400">
              <a:latin typeface="Saira ExtraCondensed Light"/>
              <a:ea typeface="Saira ExtraCondensed Light"/>
              <a:cs typeface="Saira ExtraCondensed Light"/>
              <a:sym typeface="Saira ExtraCondensed Light"/>
            </a:endParaRP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291" name="Shape 2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2" name="Google Shape;292;p39"/>
          <p:cNvSpPr txBox="1"/>
          <p:nvPr>
            <p:ph type="ctrTitle"/>
          </p:nvPr>
        </p:nvSpPr>
        <p:spPr>
          <a:xfrm flipH="1">
            <a:off x="227488" y="2591990"/>
            <a:ext cx="3158100" cy="1241400"/>
          </a:xfrm>
          <a:prstGeom prst="rect">
            <a:avLst/>
          </a:prstGeom>
        </p:spPr>
        <p:txBody>
          <a:bodyPr anchorCtr="0" anchor="ctr" bIns="34275" lIns="68575" spcFirstLastPara="1" rIns="68575" wrap="square" tIns="34275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r>
              <a:rPr lang="en-GB"/>
              <a:t>Story Time</a:t>
            </a:r>
            <a:endParaRPr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bg>
      <p:bgPr>
        <a:solidFill>
          <a:srgbClr val="FD7A5E"/>
        </a:solidFill>
      </p:bgPr>
    </p:bg>
    <p:spTree>
      <p:nvGrpSpPr>
        <p:cNvPr id="296" name="Shape 29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97" name="Google Shape;297;p40"/>
          <p:cNvPicPr preferRelativeResize="0"/>
          <p:nvPr/>
        </p:nvPicPr>
        <p:blipFill rotWithShape="1">
          <a:blip r:embed="rId3">
            <a:alphaModFix/>
          </a:blip>
          <a:srcRect b="3191" l="2993" r="2880" t="1814"/>
          <a:stretch/>
        </p:blipFill>
        <p:spPr>
          <a:xfrm>
            <a:off x="2420300" y="943100"/>
            <a:ext cx="4303400" cy="32573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bg>
      <p:bgPr>
        <a:solidFill>
          <a:srgbClr val="FD7A5E"/>
        </a:solidFill>
      </p:bgPr>
    </p:bg>
    <p:spTree>
      <p:nvGrpSpPr>
        <p:cNvPr id="301" name="Shape 3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2" name="Google Shape;302;p41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 rot="368955">
            <a:off x="3869749" y="-199325"/>
            <a:ext cx="2023549" cy="2869577"/>
          </a:xfrm>
          <a:prstGeom prst="rect">
            <a:avLst/>
          </a:prstGeom>
          <a:noFill/>
          <a:ln>
            <a:noFill/>
          </a:ln>
        </p:spPr>
      </p:pic>
      <p:pic>
        <p:nvPicPr>
          <p:cNvPr id="303" name="Google Shape;303;p41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 rot="-410204">
            <a:off x="1341151" y="588400"/>
            <a:ext cx="2101050" cy="2986801"/>
          </a:xfrm>
          <a:prstGeom prst="rect">
            <a:avLst/>
          </a:prstGeom>
          <a:noFill/>
          <a:ln>
            <a:noFill/>
          </a:ln>
        </p:spPr>
      </p:pic>
      <p:pic>
        <p:nvPicPr>
          <p:cNvPr id="304" name="Google Shape;304;p41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 rot="525126">
            <a:off x="7115939" y="401920"/>
            <a:ext cx="1623354" cy="2286920"/>
          </a:xfrm>
          <a:prstGeom prst="rect">
            <a:avLst/>
          </a:prstGeom>
          <a:noFill/>
          <a:ln>
            <a:noFill/>
          </a:ln>
        </p:spPr>
      </p:pic>
      <p:pic>
        <p:nvPicPr>
          <p:cNvPr id="305" name="Google Shape;305;p41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 rot="929426">
            <a:off x="3194304" y="2609225"/>
            <a:ext cx="1430976" cy="2027801"/>
          </a:xfrm>
          <a:prstGeom prst="rect">
            <a:avLst/>
          </a:prstGeom>
          <a:noFill/>
          <a:ln>
            <a:noFill/>
          </a:ln>
        </p:spPr>
      </p:pic>
      <p:pic>
        <p:nvPicPr>
          <p:cNvPr id="306" name="Google Shape;306;p41"/>
          <p:cNvPicPr preferRelativeResize="0"/>
          <p:nvPr/>
        </p:nvPicPr>
        <p:blipFill>
          <a:blip r:embed="rId7">
            <a:alphaModFix/>
          </a:blip>
          <a:stretch>
            <a:fillRect/>
          </a:stretch>
        </p:blipFill>
        <p:spPr>
          <a:xfrm rot="-813432">
            <a:off x="5323629" y="1920100"/>
            <a:ext cx="2053897" cy="2924790"/>
          </a:xfrm>
          <a:prstGeom prst="rect">
            <a:avLst/>
          </a:prstGeom>
          <a:noFill/>
          <a:ln>
            <a:noFill/>
          </a:ln>
        </p:spPr>
      </p:pic>
      <p:pic>
        <p:nvPicPr>
          <p:cNvPr id="307" name="Google Shape;307;p41"/>
          <p:cNvPicPr preferRelativeResize="0"/>
          <p:nvPr/>
        </p:nvPicPr>
        <p:blipFill>
          <a:blip r:embed="rId8">
            <a:alphaModFix/>
          </a:blip>
          <a:stretch>
            <a:fillRect/>
          </a:stretch>
        </p:blipFill>
        <p:spPr>
          <a:xfrm rot="-1256514">
            <a:off x="-65501" y="2502275"/>
            <a:ext cx="1760712" cy="25073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bg>
      <p:bgPr>
        <a:solidFill>
          <a:srgbClr val="FD7A5E"/>
        </a:solidFill>
      </p:bgPr>
    </p:bg>
    <p:spTree>
      <p:nvGrpSpPr>
        <p:cNvPr id="311" name="Shape 3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12" name="Google Shape;312;p42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175325" y="152400"/>
            <a:ext cx="4793338" cy="4838701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316" name="Shape 3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" name="Google Shape;317;p43"/>
          <p:cNvSpPr txBox="1"/>
          <p:nvPr>
            <p:ph type="ctrTitle"/>
          </p:nvPr>
        </p:nvSpPr>
        <p:spPr>
          <a:xfrm>
            <a:off x="3595419" y="648588"/>
            <a:ext cx="2664900" cy="2272500"/>
          </a:xfrm>
          <a:prstGeom prst="rect">
            <a:avLst/>
          </a:prstGeom>
        </p:spPr>
        <p:txBody>
          <a:bodyPr anchorCtr="0" anchor="b" bIns="34275" lIns="68575" spcFirstLastPara="1" rIns="68575" wrap="square" tIns="34275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r>
              <a:rPr lang="en-GB"/>
              <a:t>NHL</a:t>
            </a:r>
            <a:endParaRPr/>
          </a:p>
        </p:txBody>
      </p:sp>
      <p:sp>
        <p:nvSpPr>
          <p:cNvPr id="318" name="Google Shape;318;p43"/>
          <p:cNvSpPr txBox="1"/>
          <p:nvPr>
            <p:ph idx="1" type="subTitle"/>
          </p:nvPr>
        </p:nvSpPr>
        <p:spPr>
          <a:xfrm flipH="1">
            <a:off x="202450" y="3330800"/>
            <a:ext cx="8543400" cy="1314300"/>
          </a:xfrm>
          <a:prstGeom prst="rect">
            <a:avLst/>
          </a:prstGeom>
        </p:spPr>
        <p:txBody>
          <a:bodyPr anchorCtr="0" anchor="t" bIns="34275" lIns="68575" spcFirstLastPara="1" rIns="68575" wrap="square" tIns="34275">
            <a:noAutofit/>
          </a:bodyPr>
          <a:lstStyle/>
          <a:p>
            <a:pPr indent="0" lvl="0" marL="0" rtl="0" algn="ctr">
              <a:spcBef>
                <a:spcPts val="800"/>
              </a:spcBef>
              <a:spcAft>
                <a:spcPts val="0"/>
              </a:spcAft>
              <a:buNone/>
            </a:pPr>
            <a:r>
              <a:rPr lang="en-GB" sz="1800">
                <a:latin typeface="Saira Extra Condensed"/>
                <a:ea typeface="Saira Extra Condensed"/>
                <a:cs typeface="Saira Extra Condensed"/>
                <a:sym typeface="Saira Extra Condensed"/>
              </a:rPr>
              <a:t>Goals - Assists - Points - PIM - Shots - ES Shots - PP Shots - PK Shots - Shift Count - TOI - Shift Chart - ES TOI - PP TOI - PK TOI</a:t>
            </a:r>
            <a:endParaRPr sz="1800">
              <a:latin typeface="Saira Extra Condensed"/>
              <a:ea typeface="Saira Extra Condensed"/>
              <a:cs typeface="Saira Extra Condensed"/>
              <a:sym typeface="Saira Extra Condensed"/>
            </a:endParaRPr>
          </a:p>
          <a:p>
            <a:pPr indent="0" lvl="0" marL="0" rtl="0" algn="ctr">
              <a:spcBef>
                <a:spcPts val="800"/>
              </a:spcBef>
              <a:spcAft>
                <a:spcPts val="0"/>
              </a:spcAft>
              <a:buNone/>
            </a:pPr>
            <a:r>
              <a:rPr lang="en-GB" sz="1800">
                <a:latin typeface="Saira Extra Condensed"/>
                <a:ea typeface="Saira Extra Condensed"/>
                <a:cs typeface="Saira Extra Condensed"/>
                <a:sym typeface="Saira Extra Condensed"/>
              </a:rPr>
              <a:t>Shot Locations - +/- - Goals For - Goals Against - Shots For - Shots Against - Faceoff Wins - Faceoff Losses - Blocks - Hits </a:t>
            </a:r>
            <a:endParaRPr sz="1800">
              <a:latin typeface="Saira Extra Condensed"/>
              <a:ea typeface="Saira Extra Condensed"/>
              <a:cs typeface="Saira Extra Condensed"/>
              <a:sym typeface="Saira Extra Condensed"/>
            </a:endParaRPr>
          </a:p>
          <a:p>
            <a:pPr indent="0" lvl="0" marL="0" rtl="0" algn="ctr">
              <a:spcBef>
                <a:spcPts val="800"/>
              </a:spcBef>
              <a:spcAft>
                <a:spcPts val="0"/>
              </a:spcAft>
              <a:buNone/>
            </a:pPr>
            <a:r>
              <a:rPr lang="en-GB" sz="1800">
                <a:latin typeface="Saira Extra Condensed"/>
                <a:ea typeface="Saira Extra Condensed"/>
                <a:cs typeface="Saira Extra Condensed"/>
                <a:sym typeface="Saira Extra Condensed"/>
              </a:rPr>
              <a:t>Takeaways - Giveaways - Corsi % - Corsi For - Corsi Against - Expected Goals For - Expected Goals Against - Game Score</a:t>
            </a:r>
            <a:endParaRPr sz="1800">
              <a:latin typeface="Saira Extra Condensed"/>
              <a:ea typeface="Saira Extra Condensed"/>
              <a:cs typeface="Saira Extra Condensed"/>
              <a:sym typeface="Saira Extra Condensed"/>
            </a:endParaRP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322" name="Shape 3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3" name="Google Shape;323;p44"/>
          <p:cNvSpPr txBox="1"/>
          <p:nvPr>
            <p:ph type="ctrTitle"/>
          </p:nvPr>
        </p:nvSpPr>
        <p:spPr>
          <a:xfrm>
            <a:off x="3595419" y="648588"/>
            <a:ext cx="2664900" cy="2272500"/>
          </a:xfrm>
          <a:prstGeom prst="rect">
            <a:avLst/>
          </a:prstGeom>
        </p:spPr>
        <p:txBody>
          <a:bodyPr anchorCtr="0" anchor="b" bIns="34275" lIns="68575" spcFirstLastPara="1" rIns="68575" wrap="square" tIns="34275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r>
              <a:rPr lang="en-GB"/>
              <a:t>A</a:t>
            </a:r>
            <a:r>
              <a:rPr lang="en-GB"/>
              <a:t>HL</a:t>
            </a:r>
            <a:endParaRPr/>
          </a:p>
        </p:txBody>
      </p:sp>
      <p:sp>
        <p:nvSpPr>
          <p:cNvPr id="324" name="Google Shape;324;p44"/>
          <p:cNvSpPr txBox="1"/>
          <p:nvPr>
            <p:ph idx="1" type="subTitle"/>
          </p:nvPr>
        </p:nvSpPr>
        <p:spPr>
          <a:xfrm flipH="1">
            <a:off x="202450" y="3330800"/>
            <a:ext cx="8543400" cy="1314300"/>
          </a:xfrm>
          <a:prstGeom prst="rect">
            <a:avLst/>
          </a:prstGeom>
        </p:spPr>
        <p:txBody>
          <a:bodyPr anchorCtr="0" anchor="t" bIns="34275" lIns="68575" spcFirstLastPara="1" rIns="68575" wrap="square" tIns="34275">
            <a:noAutofit/>
          </a:bodyPr>
          <a:lstStyle/>
          <a:p>
            <a:pPr indent="0" lvl="0" marL="0" rtl="0" algn="ctr">
              <a:spcBef>
                <a:spcPts val="800"/>
              </a:spcBef>
              <a:spcAft>
                <a:spcPts val="0"/>
              </a:spcAft>
              <a:buNone/>
            </a:pPr>
            <a:r>
              <a:rPr lang="en-GB" sz="1800">
                <a:latin typeface="Saira Extra Condensed"/>
                <a:ea typeface="Saira Extra Condensed"/>
                <a:cs typeface="Saira Extra Condensed"/>
                <a:sym typeface="Saira Extra Condensed"/>
              </a:rPr>
              <a:t>Goals - Assists - Points - PIM - Shots - </a:t>
            </a:r>
            <a:r>
              <a:rPr lang="en-GB" sz="1800">
                <a:solidFill>
                  <a:srgbClr val="FEADA6"/>
                </a:solidFill>
                <a:latin typeface="Saira Extra Condensed"/>
                <a:ea typeface="Saira Extra Condensed"/>
                <a:cs typeface="Saira Extra Condensed"/>
                <a:sym typeface="Saira Extra Condensed"/>
              </a:rPr>
              <a:t>ES Shots - PP Shots - PK Shots - Shift Count - TOI - Shift Chart - ES TOI - PP TOI - PK TOI</a:t>
            </a:r>
            <a:endParaRPr sz="1800">
              <a:solidFill>
                <a:srgbClr val="FEADA6"/>
              </a:solidFill>
              <a:latin typeface="Saira Extra Condensed"/>
              <a:ea typeface="Saira Extra Condensed"/>
              <a:cs typeface="Saira Extra Condensed"/>
              <a:sym typeface="Saira Extra Condensed"/>
            </a:endParaRPr>
          </a:p>
          <a:p>
            <a:pPr indent="0" lvl="0" marL="0" rtl="0" algn="ctr">
              <a:spcBef>
                <a:spcPts val="800"/>
              </a:spcBef>
              <a:spcAft>
                <a:spcPts val="0"/>
              </a:spcAft>
              <a:buNone/>
            </a:pPr>
            <a:r>
              <a:rPr lang="en-GB" sz="1800">
                <a:solidFill>
                  <a:srgbClr val="FEADA6"/>
                </a:solidFill>
                <a:latin typeface="Saira Extra Condensed"/>
                <a:ea typeface="Saira Extra Condensed"/>
                <a:cs typeface="Saira Extra Condensed"/>
                <a:sym typeface="Saira Extra Condensed"/>
              </a:rPr>
              <a:t>Shot Locations </a:t>
            </a:r>
            <a:r>
              <a:rPr lang="en-GB" sz="1800">
                <a:latin typeface="Saira Extra Condensed"/>
                <a:ea typeface="Saira Extra Condensed"/>
                <a:cs typeface="Saira Extra Condensed"/>
                <a:sym typeface="Saira Extra Condensed"/>
              </a:rPr>
              <a:t>- +/- - Goals For - Goals Against -</a:t>
            </a:r>
            <a:r>
              <a:rPr lang="en-GB" sz="1800">
                <a:solidFill>
                  <a:srgbClr val="88888C"/>
                </a:solidFill>
                <a:latin typeface="Saira Extra Condensed"/>
                <a:ea typeface="Saira Extra Condensed"/>
                <a:cs typeface="Saira Extra Condensed"/>
                <a:sym typeface="Saira Extra Condensed"/>
              </a:rPr>
              <a:t> </a:t>
            </a:r>
            <a:r>
              <a:rPr lang="en-GB" sz="1800">
                <a:solidFill>
                  <a:srgbClr val="FEADA6"/>
                </a:solidFill>
                <a:latin typeface="Saira Extra Condensed"/>
                <a:ea typeface="Saira Extra Condensed"/>
                <a:cs typeface="Saira Extra Condensed"/>
                <a:sym typeface="Saira Extra Condensed"/>
              </a:rPr>
              <a:t>Shots For - Shots Against</a:t>
            </a:r>
            <a:r>
              <a:rPr lang="en-GB" sz="1800">
                <a:latin typeface="Saira Extra Condensed"/>
                <a:ea typeface="Saira Extra Condensed"/>
                <a:cs typeface="Saira Extra Condensed"/>
                <a:sym typeface="Saira Extra Condensed"/>
              </a:rPr>
              <a:t> - Faceoff Wins - Faceoff Losses - Blocks - Hits </a:t>
            </a:r>
            <a:endParaRPr sz="1800">
              <a:latin typeface="Saira Extra Condensed"/>
              <a:ea typeface="Saira Extra Condensed"/>
              <a:cs typeface="Saira Extra Condensed"/>
              <a:sym typeface="Saira Extra Condensed"/>
            </a:endParaRPr>
          </a:p>
          <a:p>
            <a:pPr indent="0" lvl="0" marL="0" rtl="0" algn="ctr">
              <a:spcBef>
                <a:spcPts val="800"/>
              </a:spcBef>
              <a:spcAft>
                <a:spcPts val="0"/>
              </a:spcAft>
              <a:buNone/>
            </a:pPr>
            <a:r>
              <a:rPr lang="en-GB" sz="1800">
                <a:latin typeface="Saira Extra Condensed"/>
                <a:ea typeface="Saira Extra Condensed"/>
                <a:cs typeface="Saira Extra Condensed"/>
                <a:sym typeface="Saira Extra Condensed"/>
              </a:rPr>
              <a:t>Takeaways - </a:t>
            </a:r>
            <a:r>
              <a:rPr lang="en-GB" sz="1800">
                <a:solidFill>
                  <a:srgbClr val="FEADA6"/>
                </a:solidFill>
                <a:latin typeface="Saira Extra Condensed"/>
                <a:ea typeface="Saira Extra Condensed"/>
                <a:cs typeface="Saira Extra Condensed"/>
                <a:sym typeface="Saira Extra Condensed"/>
              </a:rPr>
              <a:t>Giveaways - Corsi % - Corsi For - Corsi Against - Expected Goals For - Expected Goals Against - Game Score</a:t>
            </a:r>
            <a:endParaRPr sz="1800">
              <a:solidFill>
                <a:srgbClr val="FEADA6"/>
              </a:solidFill>
              <a:latin typeface="Saira Extra Condensed"/>
              <a:ea typeface="Saira Extra Condensed"/>
              <a:cs typeface="Saira Extra Condensed"/>
              <a:sym typeface="Saira Extra Condensed"/>
            </a:endParaRP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328" name="Shape 3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9" name="Google Shape;329;p45"/>
          <p:cNvSpPr txBox="1"/>
          <p:nvPr>
            <p:ph type="ctrTitle"/>
          </p:nvPr>
        </p:nvSpPr>
        <p:spPr>
          <a:xfrm>
            <a:off x="3595419" y="648588"/>
            <a:ext cx="2664900" cy="2272500"/>
          </a:xfrm>
          <a:prstGeom prst="rect">
            <a:avLst/>
          </a:prstGeom>
        </p:spPr>
        <p:txBody>
          <a:bodyPr anchorCtr="0" anchor="b" bIns="34275" lIns="68575" spcFirstLastPara="1" rIns="68575" wrap="square" tIns="34275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r>
              <a:rPr lang="en-GB"/>
              <a:t>NWHL</a:t>
            </a:r>
            <a:endParaRPr/>
          </a:p>
        </p:txBody>
      </p:sp>
      <p:sp>
        <p:nvSpPr>
          <p:cNvPr id="330" name="Google Shape;330;p45"/>
          <p:cNvSpPr txBox="1"/>
          <p:nvPr>
            <p:ph idx="1" type="subTitle"/>
          </p:nvPr>
        </p:nvSpPr>
        <p:spPr>
          <a:xfrm flipH="1">
            <a:off x="202450" y="3330800"/>
            <a:ext cx="8543400" cy="1314300"/>
          </a:xfrm>
          <a:prstGeom prst="rect">
            <a:avLst/>
          </a:prstGeom>
        </p:spPr>
        <p:txBody>
          <a:bodyPr anchorCtr="0" anchor="t" bIns="34275" lIns="68575" spcFirstLastPara="1" rIns="68575" wrap="square" tIns="34275">
            <a:noAutofit/>
          </a:bodyPr>
          <a:lstStyle/>
          <a:p>
            <a:pPr indent="0" lvl="0" marL="0" rtl="0" algn="ctr">
              <a:spcBef>
                <a:spcPts val="800"/>
              </a:spcBef>
              <a:spcAft>
                <a:spcPts val="0"/>
              </a:spcAft>
              <a:buNone/>
            </a:pPr>
            <a:r>
              <a:rPr lang="en-GB" sz="1800">
                <a:latin typeface="Saira Extra Condensed"/>
                <a:ea typeface="Saira Extra Condensed"/>
                <a:cs typeface="Saira Extra Condensed"/>
                <a:sym typeface="Saira Extra Condensed"/>
              </a:rPr>
              <a:t>Goals - Assists - Points - PIM - Shots - ES Shots - PP Shots - PK Shots -</a:t>
            </a:r>
            <a:r>
              <a:rPr lang="en-GB" sz="1800">
                <a:solidFill>
                  <a:srgbClr val="FEADA6"/>
                </a:solidFill>
                <a:latin typeface="Saira Extra Condensed"/>
                <a:ea typeface="Saira Extra Condensed"/>
                <a:cs typeface="Saira Extra Condensed"/>
                <a:sym typeface="Saira Extra Condensed"/>
              </a:rPr>
              <a:t> Shift Count - TOI - Shift Chart - ES TOI - PP TOI - PK TOI</a:t>
            </a:r>
            <a:endParaRPr sz="1800">
              <a:solidFill>
                <a:srgbClr val="FEADA6"/>
              </a:solidFill>
              <a:latin typeface="Saira Extra Condensed"/>
              <a:ea typeface="Saira Extra Condensed"/>
              <a:cs typeface="Saira Extra Condensed"/>
              <a:sym typeface="Saira Extra Condensed"/>
            </a:endParaRPr>
          </a:p>
          <a:p>
            <a:pPr indent="0" lvl="0" marL="0" rtl="0" algn="ctr">
              <a:spcBef>
                <a:spcPts val="800"/>
              </a:spcBef>
              <a:spcAft>
                <a:spcPts val="0"/>
              </a:spcAft>
              <a:buNone/>
            </a:pPr>
            <a:r>
              <a:rPr lang="en-GB" sz="1800">
                <a:latin typeface="Saira Extra Condensed"/>
                <a:ea typeface="Saira Extra Condensed"/>
                <a:cs typeface="Saira Extra Condensed"/>
                <a:sym typeface="Saira Extra Condensed"/>
              </a:rPr>
              <a:t>Shot Locations - +/- - Goals For - Goals Against - </a:t>
            </a:r>
            <a:r>
              <a:rPr lang="en-GB" sz="1800">
                <a:solidFill>
                  <a:srgbClr val="FEADA6"/>
                </a:solidFill>
                <a:latin typeface="Saira Extra Condensed"/>
                <a:ea typeface="Saira Extra Condensed"/>
                <a:cs typeface="Saira Extra Condensed"/>
                <a:sym typeface="Saira Extra Condensed"/>
              </a:rPr>
              <a:t>Shots For - Shots Against </a:t>
            </a:r>
            <a:r>
              <a:rPr lang="en-GB" sz="1800">
                <a:latin typeface="Saira Extra Condensed"/>
                <a:ea typeface="Saira Extra Condensed"/>
                <a:cs typeface="Saira Extra Condensed"/>
                <a:sym typeface="Saira Extra Condensed"/>
              </a:rPr>
              <a:t>- Faceoff Wins - Faceoff Losses - Blocks - Hits </a:t>
            </a:r>
            <a:endParaRPr sz="1800">
              <a:latin typeface="Saira Extra Condensed"/>
              <a:ea typeface="Saira Extra Condensed"/>
              <a:cs typeface="Saira Extra Condensed"/>
              <a:sym typeface="Saira Extra Condensed"/>
            </a:endParaRPr>
          </a:p>
          <a:p>
            <a:pPr indent="0" lvl="0" marL="0" rtl="0" algn="ctr">
              <a:spcBef>
                <a:spcPts val="800"/>
              </a:spcBef>
              <a:spcAft>
                <a:spcPts val="0"/>
              </a:spcAft>
              <a:buNone/>
            </a:pPr>
            <a:r>
              <a:rPr lang="en-GB" sz="1800">
                <a:latin typeface="Saira Extra Condensed"/>
                <a:ea typeface="Saira Extra Condensed"/>
                <a:cs typeface="Saira Extra Condensed"/>
                <a:sym typeface="Saira Extra Condensed"/>
              </a:rPr>
              <a:t>Takeaways -</a:t>
            </a:r>
            <a:r>
              <a:rPr lang="en-GB" sz="1800">
                <a:solidFill>
                  <a:srgbClr val="88888C"/>
                </a:solidFill>
                <a:latin typeface="Saira Extra Condensed"/>
                <a:ea typeface="Saira Extra Condensed"/>
                <a:cs typeface="Saira Extra Condensed"/>
                <a:sym typeface="Saira Extra Condensed"/>
              </a:rPr>
              <a:t> </a:t>
            </a:r>
            <a:r>
              <a:rPr lang="en-GB" sz="1800">
                <a:solidFill>
                  <a:srgbClr val="FEADA6"/>
                </a:solidFill>
                <a:latin typeface="Saira Extra Condensed"/>
                <a:ea typeface="Saira Extra Condensed"/>
                <a:cs typeface="Saira Extra Condensed"/>
                <a:sym typeface="Saira Extra Condensed"/>
              </a:rPr>
              <a:t>Giveaways - Corsi % - Corsi For - Corsi Against</a:t>
            </a:r>
            <a:r>
              <a:rPr lang="en-GB" sz="1800">
                <a:solidFill>
                  <a:srgbClr val="88888C"/>
                </a:solidFill>
                <a:latin typeface="Saira Extra Condensed"/>
                <a:ea typeface="Saira Extra Condensed"/>
                <a:cs typeface="Saira Extra Condensed"/>
                <a:sym typeface="Saira Extra Condensed"/>
              </a:rPr>
              <a:t> </a:t>
            </a:r>
            <a:r>
              <a:rPr lang="en-GB" sz="1800">
                <a:latin typeface="Saira Extra Condensed"/>
                <a:ea typeface="Saira Extra Condensed"/>
                <a:cs typeface="Saira Extra Condensed"/>
                <a:sym typeface="Saira Extra Condensed"/>
              </a:rPr>
              <a:t>- Expected Goals For - Expected Goals Against - Game Score</a:t>
            </a:r>
            <a:endParaRPr sz="1800">
              <a:latin typeface="Saira Extra Condensed"/>
              <a:ea typeface="Saira Extra Condensed"/>
              <a:cs typeface="Saira Extra Condensed"/>
              <a:sym typeface="Saira Extra Condensed"/>
            </a:endParaRP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334" name="Shape 33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5" name="Google Shape;335;p46"/>
          <p:cNvSpPr txBox="1"/>
          <p:nvPr>
            <p:ph type="ctrTitle"/>
          </p:nvPr>
        </p:nvSpPr>
        <p:spPr>
          <a:xfrm>
            <a:off x="3595419" y="648588"/>
            <a:ext cx="2664900" cy="2272500"/>
          </a:xfrm>
          <a:prstGeom prst="rect">
            <a:avLst/>
          </a:prstGeom>
        </p:spPr>
        <p:txBody>
          <a:bodyPr anchorCtr="0" anchor="b" bIns="34275" lIns="68575" spcFirstLastPara="1" rIns="68575" wrap="square" tIns="34275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r>
              <a:rPr lang="en-GB"/>
              <a:t>C</a:t>
            </a:r>
            <a:r>
              <a:rPr lang="en-GB"/>
              <a:t>WHL</a:t>
            </a:r>
            <a:endParaRPr/>
          </a:p>
        </p:txBody>
      </p:sp>
      <p:sp>
        <p:nvSpPr>
          <p:cNvPr id="336" name="Google Shape;336;p46"/>
          <p:cNvSpPr txBox="1"/>
          <p:nvPr>
            <p:ph idx="1" type="subTitle"/>
          </p:nvPr>
        </p:nvSpPr>
        <p:spPr>
          <a:xfrm flipH="1">
            <a:off x="202450" y="3330800"/>
            <a:ext cx="8543400" cy="1314300"/>
          </a:xfrm>
          <a:prstGeom prst="rect">
            <a:avLst/>
          </a:prstGeom>
        </p:spPr>
        <p:txBody>
          <a:bodyPr anchorCtr="0" anchor="t" bIns="34275" lIns="68575" spcFirstLastPara="1" rIns="68575" wrap="square" tIns="34275">
            <a:noAutofit/>
          </a:bodyPr>
          <a:lstStyle/>
          <a:p>
            <a:pPr indent="0" lvl="0" marL="0" rtl="0" algn="ctr">
              <a:spcBef>
                <a:spcPts val="800"/>
              </a:spcBef>
              <a:spcAft>
                <a:spcPts val="0"/>
              </a:spcAft>
              <a:buNone/>
            </a:pPr>
            <a:r>
              <a:rPr lang="en-GB" sz="1800">
                <a:latin typeface="Saira Extra Condensed"/>
                <a:ea typeface="Saira Extra Condensed"/>
                <a:cs typeface="Saira Extra Condensed"/>
                <a:sym typeface="Saira Extra Condensed"/>
              </a:rPr>
              <a:t>Goals - Assists - Points - PIM - </a:t>
            </a:r>
            <a:r>
              <a:rPr lang="en-GB" sz="1800">
                <a:solidFill>
                  <a:srgbClr val="FEADA6"/>
                </a:solidFill>
                <a:latin typeface="Saira Extra Condensed"/>
                <a:ea typeface="Saira Extra Condensed"/>
                <a:cs typeface="Saira Extra Condensed"/>
                <a:sym typeface="Saira Extra Condensed"/>
              </a:rPr>
              <a:t>Shots - ES Shots - PP Shots - PK Shots - Shift Count - TOI - Shift Chart - ES TOI - PP TOI - PK TOI</a:t>
            </a:r>
            <a:endParaRPr sz="1800">
              <a:solidFill>
                <a:srgbClr val="FEADA6"/>
              </a:solidFill>
              <a:latin typeface="Saira Extra Condensed"/>
              <a:ea typeface="Saira Extra Condensed"/>
              <a:cs typeface="Saira Extra Condensed"/>
              <a:sym typeface="Saira Extra Condensed"/>
            </a:endParaRPr>
          </a:p>
          <a:p>
            <a:pPr indent="0" lvl="0" marL="0" rtl="0" algn="ctr">
              <a:spcBef>
                <a:spcPts val="800"/>
              </a:spcBef>
              <a:spcAft>
                <a:spcPts val="0"/>
              </a:spcAft>
              <a:buNone/>
            </a:pPr>
            <a:r>
              <a:rPr lang="en-GB" sz="1800">
                <a:solidFill>
                  <a:srgbClr val="FEADA6"/>
                </a:solidFill>
                <a:latin typeface="Saira Extra Condensed"/>
                <a:ea typeface="Saira Extra Condensed"/>
                <a:cs typeface="Saira Extra Condensed"/>
                <a:sym typeface="Saira Extra Condensed"/>
              </a:rPr>
              <a:t>Shot Locations</a:t>
            </a:r>
            <a:r>
              <a:rPr lang="en-GB" sz="1800">
                <a:solidFill>
                  <a:srgbClr val="88888C"/>
                </a:solidFill>
                <a:latin typeface="Saira Extra Condensed"/>
                <a:ea typeface="Saira Extra Condensed"/>
                <a:cs typeface="Saira Extra Condensed"/>
                <a:sym typeface="Saira Extra Condensed"/>
              </a:rPr>
              <a:t> - </a:t>
            </a:r>
            <a:r>
              <a:rPr lang="en-GB" sz="1800">
                <a:solidFill>
                  <a:srgbClr val="6E487D"/>
                </a:solidFill>
                <a:latin typeface="Saira Extra Condensed"/>
                <a:ea typeface="Saira Extra Condensed"/>
                <a:cs typeface="Saira Extra Condensed"/>
                <a:sym typeface="Saira Extra Condensed"/>
              </a:rPr>
              <a:t>+/- - Goals For - Goals Against </a:t>
            </a:r>
            <a:r>
              <a:rPr lang="en-GB" sz="1800">
                <a:solidFill>
                  <a:srgbClr val="88888C"/>
                </a:solidFill>
                <a:latin typeface="Saira Extra Condensed"/>
                <a:ea typeface="Saira Extra Condensed"/>
                <a:cs typeface="Saira Extra Condensed"/>
                <a:sym typeface="Saira Extra Condensed"/>
              </a:rPr>
              <a:t>- </a:t>
            </a:r>
            <a:r>
              <a:rPr lang="en-GB" sz="1800">
                <a:solidFill>
                  <a:srgbClr val="FEADA6"/>
                </a:solidFill>
                <a:latin typeface="Saira Extra Condensed"/>
                <a:ea typeface="Saira Extra Condensed"/>
                <a:cs typeface="Saira Extra Condensed"/>
                <a:sym typeface="Saira Extra Condensed"/>
              </a:rPr>
              <a:t>Shots For - Shots Against </a:t>
            </a:r>
            <a:r>
              <a:rPr lang="en-GB" sz="1800">
                <a:solidFill>
                  <a:srgbClr val="88888C"/>
                </a:solidFill>
                <a:latin typeface="Saira Extra Condensed"/>
                <a:ea typeface="Saira Extra Condensed"/>
                <a:cs typeface="Saira Extra Condensed"/>
                <a:sym typeface="Saira Extra Condensed"/>
              </a:rPr>
              <a:t>- </a:t>
            </a:r>
            <a:r>
              <a:rPr lang="en-GB" sz="1800">
                <a:solidFill>
                  <a:srgbClr val="6E487D"/>
                </a:solidFill>
                <a:latin typeface="Saira Extra Condensed"/>
                <a:ea typeface="Saira Extra Condensed"/>
                <a:cs typeface="Saira Extra Condensed"/>
                <a:sym typeface="Saira Extra Condensed"/>
              </a:rPr>
              <a:t>Faceoff Wins - Faceoff Losses</a:t>
            </a:r>
            <a:r>
              <a:rPr lang="en-GB" sz="1800">
                <a:solidFill>
                  <a:srgbClr val="88888C"/>
                </a:solidFill>
                <a:latin typeface="Saira Extra Condensed"/>
                <a:ea typeface="Saira Extra Condensed"/>
                <a:cs typeface="Saira Extra Condensed"/>
                <a:sym typeface="Saira Extra Condensed"/>
              </a:rPr>
              <a:t> - </a:t>
            </a:r>
            <a:r>
              <a:rPr lang="en-GB" sz="1800">
                <a:solidFill>
                  <a:srgbClr val="FEADA6"/>
                </a:solidFill>
                <a:latin typeface="Saira Extra Condensed"/>
                <a:ea typeface="Saira Extra Condensed"/>
                <a:cs typeface="Saira Extra Condensed"/>
                <a:sym typeface="Saira Extra Condensed"/>
              </a:rPr>
              <a:t>Blocks - Hits </a:t>
            </a:r>
            <a:endParaRPr sz="1800">
              <a:solidFill>
                <a:srgbClr val="FEADA6"/>
              </a:solidFill>
              <a:latin typeface="Saira Extra Condensed"/>
              <a:ea typeface="Saira Extra Condensed"/>
              <a:cs typeface="Saira Extra Condensed"/>
              <a:sym typeface="Saira Extra Condensed"/>
            </a:endParaRPr>
          </a:p>
          <a:p>
            <a:pPr indent="0" lvl="0" marL="0" rtl="0" algn="ctr">
              <a:spcBef>
                <a:spcPts val="800"/>
              </a:spcBef>
              <a:spcAft>
                <a:spcPts val="0"/>
              </a:spcAft>
              <a:buNone/>
            </a:pPr>
            <a:r>
              <a:rPr lang="en-GB" sz="1800">
                <a:solidFill>
                  <a:srgbClr val="FEADA6"/>
                </a:solidFill>
                <a:latin typeface="Saira Extra Condensed"/>
                <a:ea typeface="Saira Extra Condensed"/>
                <a:cs typeface="Saira Extra Condensed"/>
                <a:sym typeface="Saira Extra Condensed"/>
              </a:rPr>
              <a:t>Takeaways - Giveaways - Corsi % - Corsi For - Corsi Against - Expected Goals For - Expected Goals Against - Game Score</a:t>
            </a:r>
            <a:endParaRPr sz="1800">
              <a:solidFill>
                <a:srgbClr val="FEADA6"/>
              </a:solidFill>
              <a:latin typeface="Saira Extra Condensed"/>
              <a:ea typeface="Saira Extra Condensed"/>
              <a:cs typeface="Saira Extra Condensed"/>
              <a:sym typeface="Saira Extra Condensed"/>
            </a:endParaRP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340" name="Shape 3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1" name="Google Shape;341;p47"/>
          <p:cNvSpPr txBox="1"/>
          <p:nvPr>
            <p:ph type="ctrTitle"/>
          </p:nvPr>
        </p:nvSpPr>
        <p:spPr>
          <a:xfrm>
            <a:off x="3595419" y="648588"/>
            <a:ext cx="2664900" cy="2272500"/>
          </a:xfrm>
          <a:prstGeom prst="rect">
            <a:avLst/>
          </a:prstGeom>
        </p:spPr>
        <p:txBody>
          <a:bodyPr anchorCtr="0" anchor="b" bIns="34275" lIns="68575" spcFirstLastPara="1" rIns="68575" wrap="square" tIns="34275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r>
              <a:rPr lang="en-GB"/>
              <a:t>A</a:t>
            </a:r>
            <a:r>
              <a:rPr lang="en-GB"/>
              <a:t>WIHL</a:t>
            </a:r>
            <a:endParaRPr/>
          </a:p>
        </p:txBody>
      </p:sp>
      <p:sp>
        <p:nvSpPr>
          <p:cNvPr id="342" name="Google Shape;342;p47"/>
          <p:cNvSpPr txBox="1"/>
          <p:nvPr>
            <p:ph idx="1" type="subTitle"/>
          </p:nvPr>
        </p:nvSpPr>
        <p:spPr>
          <a:xfrm flipH="1">
            <a:off x="202450" y="3330800"/>
            <a:ext cx="8543400" cy="1314300"/>
          </a:xfrm>
          <a:prstGeom prst="rect">
            <a:avLst/>
          </a:prstGeom>
        </p:spPr>
        <p:txBody>
          <a:bodyPr anchorCtr="0" anchor="t" bIns="34275" lIns="68575" spcFirstLastPara="1" rIns="68575" wrap="square" tIns="34275">
            <a:noAutofit/>
          </a:bodyPr>
          <a:lstStyle/>
          <a:p>
            <a:pPr indent="0" lvl="0" marL="0" rtl="0" algn="ctr">
              <a:spcBef>
                <a:spcPts val="800"/>
              </a:spcBef>
              <a:spcAft>
                <a:spcPts val="0"/>
              </a:spcAft>
              <a:buNone/>
            </a:pPr>
            <a:r>
              <a:rPr lang="en-GB" sz="1800">
                <a:latin typeface="Saira Extra Condensed"/>
                <a:ea typeface="Saira Extra Condensed"/>
                <a:cs typeface="Saira Extra Condensed"/>
                <a:sym typeface="Saira Extra Condensed"/>
              </a:rPr>
              <a:t>Goals - Assists - Points - PIM - Shots - ES Shots - PP Shots - PK Shots - </a:t>
            </a:r>
            <a:r>
              <a:rPr lang="en-GB" sz="1800">
                <a:solidFill>
                  <a:srgbClr val="FEADA6"/>
                </a:solidFill>
                <a:latin typeface="Saira Extra Condensed"/>
                <a:ea typeface="Saira Extra Condensed"/>
                <a:cs typeface="Saira Extra Condensed"/>
                <a:sym typeface="Saira Extra Condensed"/>
              </a:rPr>
              <a:t>Shift Count - TOI - Shift Chart - ES TOI - PP TOI - PK TOI</a:t>
            </a:r>
            <a:endParaRPr sz="1800">
              <a:solidFill>
                <a:srgbClr val="FEADA6"/>
              </a:solidFill>
              <a:latin typeface="Saira Extra Condensed"/>
              <a:ea typeface="Saira Extra Condensed"/>
              <a:cs typeface="Saira Extra Condensed"/>
              <a:sym typeface="Saira Extra Condensed"/>
            </a:endParaRPr>
          </a:p>
          <a:p>
            <a:pPr indent="0" lvl="0" marL="0" rtl="0" algn="ctr">
              <a:spcBef>
                <a:spcPts val="800"/>
              </a:spcBef>
              <a:spcAft>
                <a:spcPts val="0"/>
              </a:spcAft>
              <a:buNone/>
            </a:pPr>
            <a:r>
              <a:rPr lang="en-GB" sz="1800">
                <a:latin typeface="Saira Extra Condensed"/>
                <a:ea typeface="Saira Extra Condensed"/>
                <a:cs typeface="Saira Extra Condensed"/>
                <a:sym typeface="Saira Extra Condensed"/>
              </a:rPr>
              <a:t>Shot Locations - </a:t>
            </a:r>
            <a:r>
              <a:rPr lang="en-GB" sz="1800">
                <a:solidFill>
                  <a:srgbClr val="FEADA6"/>
                </a:solidFill>
                <a:latin typeface="Saira Extra Condensed"/>
                <a:ea typeface="Saira Extra Condensed"/>
                <a:cs typeface="Saira Extra Condensed"/>
                <a:sym typeface="Saira Extra Condensed"/>
              </a:rPr>
              <a:t>+/- - Goals For - Goals Against - Shots For - Shots Against - Faceoff Wins - Faceoff Losses - Blocks - Hits </a:t>
            </a:r>
            <a:endParaRPr sz="1800">
              <a:solidFill>
                <a:srgbClr val="FEADA6"/>
              </a:solidFill>
              <a:latin typeface="Saira Extra Condensed"/>
              <a:ea typeface="Saira Extra Condensed"/>
              <a:cs typeface="Saira Extra Condensed"/>
              <a:sym typeface="Saira Extra Condensed"/>
            </a:endParaRPr>
          </a:p>
          <a:p>
            <a:pPr indent="0" lvl="0" marL="0" rtl="0" algn="ctr">
              <a:spcBef>
                <a:spcPts val="800"/>
              </a:spcBef>
              <a:spcAft>
                <a:spcPts val="0"/>
              </a:spcAft>
              <a:buNone/>
            </a:pPr>
            <a:r>
              <a:rPr lang="en-GB" sz="1800">
                <a:solidFill>
                  <a:srgbClr val="FEADA6"/>
                </a:solidFill>
                <a:latin typeface="Saira Extra Condensed"/>
                <a:ea typeface="Saira Extra Condensed"/>
                <a:cs typeface="Saira Extra Condensed"/>
                <a:sym typeface="Saira Extra Condensed"/>
              </a:rPr>
              <a:t>Takeaways - Giveaways - Corsi % - Corsi For - Corsi Against -</a:t>
            </a:r>
            <a:r>
              <a:rPr lang="en-GB" sz="1800">
                <a:latin typeface="Saira Extra Condensed"/>
                <a:ea typeface="Saira Extra Condensed"/>
                <a:cs typeface="Saira Extra Condensed"/>
                <a:sym typeface="Saira Extra Condensed"/>
              </a:rPr>
              <a:t> Expected Goals For -</a:t>
            </a:r>
            <a:r>
              <a:rPr lang="en-GB" sz="1800">
                <a:solidFill>
                  <a:srgbClr val="FEADA6"/>
                </a:solidFill>
                <a:latin typeface="Saira Extra Condensed"/>
                <a:ea typeface="Saira Extra Condensed"/>
                <a:cs typeface="Saira Extra Condensed"/>
                <a:sym typeface="Saira Extra Condensed"/>
              </a:rPr>
              <a:t> Expected Goals Against - Game Score</a:t>
            </a:r>
            <a:endParaRPr sz="1800">
              <a:solidFill>
                <a:srgbClr val="FEADA6"/>
              </a:solidFill>
              <a:latin typeface="Saira Extra Condensed"/>
              <a:ea typeface="Saira Extra Condensed"/>
              <a:cs typeface="Saira Extra Condensed"/>
              <a:sym typeface="Saira Extra Condensed"/>
            </a:endParaRP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346" name="Shape 3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7" name="Google Shape;347;p48"/>
          <p:cNvSpPr txBox="1"/>
          <p:nvPr>
            <p:ph type="ctrTitle"/>
          </p:nvPr>
        </p:nvSpPr>
        <p:spPr>
          <a:xfrm>
            <a:off x="3595419" y="648588"/>
            <a:ext cx="2664900" cy="2272500"/>
          </a:xfrm>
          <a:prstGeom prst="rect">
            <a:avLst/>
          </a:prstGeom>
        </p:spPr>
        <p:txBody>
          <a:bodyPr anchorCtr="0" anchor="b" bIns="34275" lIns="68575" spcFirstLastPara="1" rIns="68575" wrap="square" tIns="34275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r>
              <a:rPr lang="en-GB"/>
              <a:t>AIHL</a:t>
            </a:r>
            <a:endParaRPr/>
          </a:p>
        </p:txBody>
      </p:sp>
      <p:sp>
        <p:nvSpPr>
          <p:cNvPr id="348" name="Google Shape;348;p48"/>
          <p:cNvSpPr txBox="1"/>
          <p:nvPr>
            <p:ph idx="1" type="subTitle"/>
          </p:nvPr>
        </p:nvSpPr>
        <p:spPr>
          <a:xfrm flipH="1">
            <a:off x="202450" y="3330800"/>
            <a:ext cx="8543400" cy="1314300"/>
          </a:xfrm>
          <a:prstGeom prst="rect">
            <a:avLst/>
          </a:prstGeom>
        </p:spPr>
        <p:txBody>
          <a:bodyPr anchorCtr="0" anchor="t" bIns="34275" lIns="68575" spcFirstLastPara="1" rIns="68575" wrap="square" tIns="34275">
            <a:noAutofit/>
          </a:bodyPr>
          <a:lstStyle/>
          <a:p>
            <a:pPr indent="0" lvl="0" marL="0" rtl="0" algn="ctr">
              <a:spcBef>
                <a:spcPts val="800"/>
              </a:spcBef>
              <a:spcAft>
                <a:spcPts val="0"/>
              </a:spcAft>
              <a:buNone/>
            </a:pPr>
            <a:r>
              <a:rPr lang="en-GB" sz="1800">
                <a:latin typeface="Saira Extra Condensed"/>
                <a:ea typeface="Saira Extra Condensed"/>
                <a:cs typeface="Saira Extra Condensed"/>
                <a:sym typeface="Saira Extra Condensed"/>
              </a:rPr>
              <a:t>Goals - Assists - Points - PIM -</a:t>
            </a:r>
            <a:r>
              <a:rPr lang="en-GB" sz="1800">
                <a:solidFill>
                  <a:srgbClr val="FEADA6"/>
                </a:solidFill>
                <a:latin typeface="Saira Extra Condensed"/>
                <a:ea typeface="Saira Extra Condensed"/>
                <a:cs typeface="Saira Extra Condensed"/>
                <a:sym typeface="Saira Extra Condensed"/>
              </a:rPr>
              <a:t> Shots - ES Shots - PP Shots - PK Shots - Shift Count - TOI - Shift Chart - ES TOI - PP TOI - PK TOI</a:t>
            </a:r>
            <a:endParaRPr sz="1800">
              <a:solidFill>
                <a:srgbClr val="FEADA6"/>
              </a:solidFill>
              <a:latin typeface="Saira Extra Condensed"/>
              <a:ea typeface="Saira Extra Condensed"/>
              <a:cs typeface="Saira Extra Condensed"/>
              <a:sym typeface="Saira Extra Condensed"/>
            </a:endParaRPr>
          </a:p>
          <a:p>
            <a:pPr indent="0" lvl="0" marL="0" rtl="0" algn="ctr">
              <a:spcBef>
                <a:spcPts val="800"/>
              </a:spcBef>
              <a:spcAft>
                <a:spcPts val="0"/>
              </a:spcAft>
              <a:buNone/>
            </a:pPr>
            <a:r>
              <a:rPr lang="en-GB" sz="1800">
                <a:solidFill>
                  <a:srgbClr val="FEADA6"/>
                </a:solidFill>
                <a:latin typeface="Saira Extra Condensed"/>
                <a:ea typeface="Saira Extra Condensed"/>
                <a:cs typeface="Saira Extra Condensed"/>
                <a:sym typeface="Saira Extra Condensed"/>
              </a:rPr>
              <a:t>Shot Locations - +/- - Goals For - Goals Against - Shots For - Shots Against - Faceoff Wins - Faceoff Losses - Blocks - Hits </a:t>
            </a:r>
            <a:endParaRPr sz="1800">
              <a:solidFill>
                <a:srgbClr val="FEADA6"/>
              </a:solidFill>
              <a:latin typeface="Saira Extra Condensed"/>
              <a:ea typeface="Saira Extra Condensed"/>
              <a:cs typeface="Saira Extra Condensed"/>
              <a:sym typeface="Saira Extra Condensed"/>
            </a:endParaRPr>
          </a:p>
          <a:p>
            <a:pPr indent="0" lvl="0" marL="0" rtl="0" algn="ctr">
              <a:spcBef>
                <a:spcPts val="800"/>
              </a:spcBef>
              <a:spcAft>
                <a:spcPts val="0"/>
              </a:spcAft>
              <a:buNone/>
            </a:pPr>
            <a:r>
              <a:rPr lang="en-GB" sz="1800">
                <a:solidFill>
                  <a:srgbClr val="FEADA6"/>
                </a:solidFill>
                <a:latin typeface="Saira Extra Condensed"/>
                <a:ea typeface="Saira Extra Condensed"/>
                <a:cs typeface="Saira Extra Condensed"/>
                <a:sym typeface="Saira Extra Condensed"/>
              </a:rPr>
              <a:t>Takeaways - Giveaways - Corsi % - Corsi For - Corsi Against - Expected Goals For - Expected Goals Against - Game Score</a:t>
            </a:r>
            <a:endParaRPr sz="1800">
              <a:solidFill>
                <a:srgbClr val="FEADA6"/>
              </a:solidFill>
              <a:latin typeface="Saira Extra Condensed"/>
              <a:ea typeface="Saira Extra Condensed"/>
              <a:cs typeface="Saira Extra Condensed"/>
              <a:sym typeface="Saira Extra Condensed"/>
            </a:endParaRP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352" name="Shape 3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53" name="Google Shape;353;p49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738900" y="922450"/>
            <a:ext cx="7666199" cy="3298601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357" name="Shape 3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" name="Google Shape;358;p50"/>
          <p:cNvSpPr txBox="1"/>
          <p:nvPr>
            <p:ph type="ctrTitle"/>
          </p:nvPr>
        </p:nvSpPr>
        <p:spPr>
          <a:xfrm flipH="1">
            <a:off x="6138417" y="827965"/>
            <a:ext cx="2308500" cy="3483900"/>
          </a:xfrm>
          <a:prstGeom prst="rect">
            <a:avLst/>
          </a:prstGeom>
        </p:spPr>
        <p:txBody>
          <a:bodyPr anchorCtr="0" anchor="ctr" bIns="34275" lIns="68575" spcFirstLastPara="1" rIns="68575" wrap="square" tIns="34275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r>
              <a:rPr lang="en-GB"/>
              <a:t>Available</a:t>
            </a:r>
            <a:r>
              <a:rPr lang="en-GB"/>
              <a:t> Data Sets</a:t>
            </a:r>
            <a:endParaRPr/>
          </a:p>
        </p:txBody>
      </p:sp>
      <p:sp>
        <p:nvSpPr>
          <p:cNvPr id="359" name="Google Shape;359;p50"/>
          <p:cNvSpPr txBox="1"/>
          <p:nvPr>
            <p:ph idx="1" type="subTitle"/>
          </p:nvPr>
        </p:nvSpPr>
        <p:spPr>
          <a:xfrm flipH="1">
            <a:off x="4406816" y="2947144"/>
            <a:ext cx="1426500" cy="611400"/>
          </a:xfrm>
          <a:prstGeom prst="rect">
            <a:avLst/>
          </a:prstGeom>
        </p:spPr>
        <p:txBody>
          <a:bodyPr anchorCtr="0" anchor="t" bIns="34275" lIns="68575" spcFirstLastPara="1" rIns="68575" wrap="square" tIns="34275">
            <a:noAutofit/>
          </a:bodyPr>
          <a:lstStyle/>
          <a:p>
            <a:pPr indent="0" lvl="0" marL="0" rtl="0" algn="ctr">
              <a:spcBef>
                <a:spcPts val="800"/>
              </a:spcBef>
              <a:spcAft>
                <a:spcPts val="0"/>
              </a:spcAft>
              <a:buNone/>
            </a:pPr>
            <a:r>
              <a:rPr lang="en-GB" sz="1800">
                <a:latin typeface="Saira Extra Condensed"/>
                <a:ea typeface="Saira Extra Condensed"/>
                <a:cs typeface="Saira Extra Condensed"/>
                <a:sym typeface="Saira Extra Condensed"/>
              </a:rPr>
              <a:t>2016-17</a:t>
            </a:r>
            <a:endParaRPr sz="1800">
              <a:latin typeface="Saira Extra Condensed"/>
              <a:ea typeface="Saira Extra Condensed"/>
              <a:cs typeface="Saira Extra Condensed"/>
              <a:sym typeface="Saira Extra Condensed"/>
            </a:endParaRPr>
          </a:p>
          <a:p>
            <a:pPr indent="0" lvl="0" marL="0" rtl="0" algn="ctr">
              <a:spcBef>
                <a:spcPts val="800"/>
              </a:spcBef>
              <a:spcAft>
                <a:spcPts val="0"/>
              </a:spcAft>
              <a:buNone/>
            </a:pPr>
            <a:r>
              <a:rPr lang="en-GB" sz="1800">
                <a:latin typeface="Saira Extra Condensed"/>
                <a:ea typeface="Saira Extra Condensed"/>
                <a:cs typeface="Saira Extra Condensed"/>
                <a:sym typeface="Saira Extra Condensed"/>
              </a:rPr>
              <a:t>2017-18</a:t>
            </a:r>
            <a:endParaRPr sz="1800">
              <a:latin typeface="Saira Extra Condensed"/>
              <a:ea typeface="Saira Extra Condensed"/>
              <a:cs typeface="Saira Extra Condensed"/>
              <a:sym typeface="Saira Extra Condensed"/>
            </a:endParaRPr>
          </a:p>
          <a:p>
            <a:pPr indent="0" lvl="0" marL="0" rtl="0" algn="ctr">
              <a:spcBef>
                <a:spcPts val="800"/>
              </a:spcBef>
              <a:spcAft>
                <a:spcPts val="0"/>
              </a:spcAft>
              <a:buNone/>
            </a:pPr>
            <a:r>
              <a:rPr lang="en-GB" sz="1800">
                <a:latin typeface="Saira Extra Condensed"/>
                <a:ea typeface="Saira Extra Condensed"/>
                <a:cs typeface="Saira Extra Condensed"/>
                <a:sym typeface="Saira Extra Condensed"/>
              </a:rPr>
              <a:t>2019-20</a:t>
            </a:r>
            <a:endParaRPr sz="1800">
              <a:latin typeface="Saira Extra Condensed"/>
              <a:ea typeface="Saira Extra Condensed"/>
              <a:cs typeface="Saira Extra Condensed"/>
              <a:sym typeface="Saira Extra Condensed"/>
            </a:endParaRPr>
          </a:p>
        </p:txBody>
      </p:sp>
      <p:sp>
        <p:nvSpPr>
          <p:cNvPr id="360" name="Google Shape;360;p50"/>
          <p:cNvSpPr txBox="1"/>
          <p:nvPr>
            <p:ph idx="3" type="subTitle"/>
          </p:nvPr>
        </p:nvSpPr>
        <p:spPr>
          <a:xfrm flipH="1">
            <a:off x="668703" y="2947144"/>
            <a:ext cx="1426500" cy="611400"/>
          </a:xfrm>
          <a:prstGeom prst="rect">
            <a:avLst/>
          </a:prstGeom>
        </p:spPr>
        <p:txBody>
          <a:bodyPr anchorCtr="0" anchor="t" bIns="34275" lIns="68575" spcFirstLastPara="1" rIns="68575" wrap="square" tIns="34275">
            <a:noAutofit/>
          </a:bodyPr>
          <a:lstStyle/>
          <a:p>
            <a:pPr indent="0" lvl="0" marL="0" rtl="0" algn="ctr">
              <a:spcBef>
                <a:spcPts val="800"/>
              </a:spcBef>
              <a:spcAft>
                <a:spcPts val="0"/>
              </a:spcAft>
              <a:buNone/>
            </a:pPr>
            <a:r>
              <a:rPr lang="en-GB" sz="1800">
                <a:latin typeface="Saira Extra Condensed"/>
                <a:ea typeface="Saira Extra Condensed"/>
                <a:cs typeface="Saira Extra Condensed"/>
                <a:sym typeface="Saira Extra Condensed"/>
              </a:rPr>
              <a:t>2018-19</a:t>
            </a:r>
            <a:endParaRPr sz="1800">
              <a:latin typeface="Saira Extra Condensed"/>
              <a:ea typeface="Saira Extra Condensed"/>
              <a:cs typeface="Saira Extra Condensed"/>
              <a:sym typeface="Saira Extra Condensed"/>
            </a:endParaRPr>
          </a:p>
        </p:txBody>
      </p:sp>
      <p:sp>
        <p:nvSpPr>
          <p:cNvPr id="361" name="Google Shape;361;p50"/>
          <p:cNvSpPr txBox="1"/>
          <p:nvPr>
            <p:ph idx="4" type="subTitle"/>
          </p:nvPr>
        </p:nvSpPr>
        <p:spPr>
          <a:xfrm flipH="1">
            <a:off x="4406816" y="2344294"/>
            <a:ext cx="1426500" cy="611400"/>
          </a:xfrm>
          <a:prstGeom prst="rect">
            <a:avLst/>
          </a:prstGeom>
        </p:spPr>
        <p:txBody>
          <a:bodyPr anchorCtr="0" anchor="b" bIns="34275" lIns="68575" spcFirstLastPara="1" rIns="68575" wrap="square" tIns="34275">
            <a:noAutofit/>
          </a:bodyPr>
          <a:lstStyle/>
          <a:p>
            <a:pPr indent="0" lvl="0" marL="0" rtl="0" algn="ctr">
              <a:spcBef>
                <a:spcPts val="800"/>
              </a:spcBef>
              <a:spcAft>
                <a:spcPts val="0"/>
              </a:spcAft>
              <a:buNone/>
            </a:pPr>
            <a:r>
              <a:rPr lang="en-GB" sz="3600"/>
              <a:t>NWHL</a:t>
            </a:r>
            <a:endParaRPr sz="3600"/>
          </a:p>
        </p:txBody>
      </p:sp>
      <p:sp>
        <p:nvSpPr>
          <p:cNvPr id="362" name="Google Shape;362;p50"/>
          <p:cNvSpPr txBox="1"/>
          <p:nvPr>
            <p:ph idx="6" type="subTitle"/>
          </p:nvPr>
        </p:nvSpPr>
        <p:spPr>
          <a:xfrm flipH="1">
            <a:off x="668703" y="2344294"/>
            <a:ext cx="1426500" cy="611400"/>
          </a:xfrm>
          <a:prstGeom prst="rect">
            <a:avLst/>
          </a:prstGeom>
        </p:spPr>
        <p:txBody>
          <a:bodyPr anchorCtr="0" anchor="b" bIns="34275" lIns="68575" spcFirstLastPara="1" rIns="68575" wrap="square" tIns="34275">
            <a:noAutofit/>
          </a:bodyPr>
          <a:lstStyle/>
          <a:p>
            <a:pPr indent="0" lvl="0" marL="0" rtl="0" algn="ctr">
              <a:spcBef>
                <a:spcPts val="800"/>
              </a:spcBef>
              <a:spcAft>
                <a:spcPts val="0"/>
              </a:spcAft>
              <a:buNone/>
            </a:pPr>
            <a:r>
              <a:rPr lang="en-GB" sz="3600"/>
              <a:t>AWIHL</a:t>
            </a:r>
            <a:endParaRPr sz="3600"/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366" name="Shape 3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7" name="Google Shape;367;p51"/>
          <p:cNvSpPr txBox="1"/>
          <p:nvPr>
            <p:ph type="ctrTitle"/>
          </p:nvPr>
        </p:nvSpPr>
        <p:spPr>
          <a:xfrm flipH="1">
            <a:off x="5122388" y="827963"/>
            <a:ext cx="3296400" cy="3483900"/>
          </a:xfrm>
          <a:prstGeom prst="rect">
            <a:avLst/>
          </a:prstGeom>
        </p:spPr>
        <p:txBody>
          <a:bodyPr anchorCtr="0" anchor="ctr" bIns="34275" lIns="68575" spcFirstLastPara="1" rIns="68575" wrap="square" tIns="34275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r>
              <a:rPr lang="en-GB"/>
              <a:t>AWIHL</a:t>
            </a:r>
            <a:endParaRPr/>
          </a:p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r>
              <a:rPr lang="en-GB"/>
              <a:t>Dashboard</a:t>
            </a:r>
            <a:endParaRPr/>
          </a:p>
        </p:txBody>
      </p:sp>
      <p:pic>
        <p:nvPicPr>
          <p:cNvPr id="368" name="Google Shape;368;p51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564500" y="152400"/>
            <a:ext cx="4353820" cy="48387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372" name="Shape 3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3" name="Google Shape;373;p52"/>
          <p:cNvSpPr txBox="1"/>
          <p:nvPr>
            <p:ph type="ctrTitle"/>
          </p:nvPr>
        </p:nvSpPr>
        <p:spPr>
          <a:xfrm flipH="1">
            <a:off x="384667" y="829790"/>
            <a:ext cx="2308500" cy="3483900"/>
          </a:xfrm>
          <a:prstGeom prst="rect">
            <a:avLst/>
          </a:prstGeom>
        </p:spPr>
        <p:txBody>
          <a:bodyPr anchorCtr="0" anchor="ctr" bIns="34275" lIns="68575" spcFirstLastPara="1" rIns="68575" wrap="square" tIns="34275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r>
              <a:rPr lang="en-GB"/>
              <a:t>AWIHL</a:t>
            </a:r>
            <a:endParaRPr/>
          </a:p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r>
              <a:rPr lang="en-GB"/>
              <a:t>Broadcast</a:t>
            </a:r>
            <a:endParaRPr/>
          </a:p>
        </p:txBody>
      </p:sp>
      <p:pic>
        <p:nvPicPr>
          <p:cNvPr id="374" name="Google Shape;374;p52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091249" y="1046037"/>
            <a:ext cx="5424749" cy="3051424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bg>
      <p:bgPr>
        <a:solidFill>
          <a:srgbClr val="6E487D"/>
        </a:solidFill>
      </p:bgPr>
    </p:bg>
    <p:spTree>
      <p:nvGrpSpPr>
        <p:cNvPr id="378" name="Shape 3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79" name="Google Shape;379;p53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446488" y="423275"/>
            <a:ext cx="6251025" cy="4296951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383" name="Shape 3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4" name="Google Shape;384;p54"/>
          <p:cNvSpPr/>
          <p:nvPr/>
        </p:nvSpPr>
        <p:spPr>
          <a:xfrm>
            <a:off x="705600" y="3817625"/>
            <a:ext cx="3574200" cy="261600"/>
          </a:xfrm>
          <a:prstGeom prst="rect">
            <a:avLst/>
          </a:prstGeom>
          <a:solidFill>
            <a:srgbClr val="FD7A5E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85" name="Google Shape;385;p54"/>
          <p:cNvSpPr txBox="1"/>
          <p:nvPr>
            <p:ph type="ctrTitle"/>
          </p:nvPr>
        </p:nvSpPr>
        <p:spPr>
          <a:xfrm>
            <a:off x="345050" y="596000"/>
            <a:ext cx="3934800" cy="3795600"/>
          </a:xfrm>
          <a:prstGeom prst="rect">
            <a:avLst/>
          </a:prstGeom>
        </p:spPr>
        <p:txBody>
          <a:bodyPr anchorCtr="0" anchor="b" bIns="34275" lIns="68575" spcFirstLastPara="1" rIns="68575" wrap="square" tIns="34275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r>
              <a:rPr lang="en-GB"/>
              <a:t>Tired:</a:t>
            </a:r>
            <a:endParaRPr/>
          </a:p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r>
              <a:rPr lang="en-GB"/>
              <a:t>Wired:</a:t>
            </a:r>
            <a:endParaRPr/>
          </a:p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r>
              <a:rPr lang="en-GB"/>
              <a:t>Inspired:</a:t>
            </a:r>
            <a:endParaRPr/>
          </a:p>
        </p:txBody>
      </p:sp>
      <p:sp>
        <p:nvSpPr>
          <p:cNvPr id="386" name="Google Shape;386;p54"/>
          <p:cNvSpPr txBox="1"/>
          <p:nvPr>
            <p:ph type="ctrTitle"/>
          </p:nvPr>
        </p:nvSpPr>
        <p:spPr>
          <a:xfrm>
            <a:off x="4697825" y="138800"/>
            <a:ext cx="3934800" cy="4547400"/>
          </a:xfrm>
          <a:prstGeom prst="rect">
            <a:avLst/>
          </a:prstGeom>
        </p:spPr>
        <p:txBody>
          <a:bodyPr anchorCtr="0" anchor="b" bIns="34275" lIns="68575" spcFirstLastPara="1" rIns="68575" wrap="square" tIns="3427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4800">
                <a:solidFill>
                  <a:srgbClr val="FD7A5E"/>
                </a:solidFill>
              </a:rPr>
              <a:t>Tracking Stats </a:t>
            </a:r>
            <a:r>
              <a:rPr lang="en-GB" sz="4800">
                <a:solidFill>
                  <a:srgbClr val="FD7A5E"/>
                </a:solidFill>
              </a:rPr>
              <a:t>Accurately</a:t>
            </a:r>
            <a:endParaRPr sz="4800">
              <a:solidFill>
                <a:srgbClr val="FD7A5E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200">
              <a:solidFill>
                <a:srgbClr val="FD7A5E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4800">
                <a:solidFill>
                  <a:srgbClr val="FD7A5E"/>
                </a:solidFill>
              </a:rPr>
              <a:t>Making People Fix  Your Stats</a:t>
            </a:r>
            <a:endParaRPr sz="4800">
              <a:solidFill>
                <a:srgbClr val="FD7A5E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200">
              <a:solidFill>
                <a:srgbClr val="FD7A5E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4800">
                <a:solidFill>
                  <a:srgbClr val="FD7A5E"/>
                </a:solidFill>
              </a:rPr>
              <a:t>Providing Literally No Stats</a:t>
            </a:r>
            <a:endParaRPr sz="4800">
              <a:solidFill>
                <a:srgbClr val="FD7A5E"/>
              </a:solidFill>
            </a:endParaRP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390" name="Shape 3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1" name="Google Shape;391;p55"/>
          <p:cNvSpPr txBox="1"/>
          <p:nvPr>
            <p:ph type="ctrTitle"/>
          </p:nvPr>
        </p:nvSpPr>
        <p:spPr>
          <a:xfrm flipH="1">
            <a:off x="1375414" y="827975"/>
            <a:ext cx="7043400" cy="3483900"/>
          </a:xfrm>
          <a:prstGeom prst="rect">
            <a:avLst/>
          </a:prstGeom>
        </p:spPr>
        <p:txBody>
          <a:bodyPr anchorCtr="0" anchor="ctr" bIns="34275" lIns="68575" spcFirstLastPara="1" rIns="68575" wrap="square" tIns="34275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7200"/>
              <a:t>Do Good Work</a:t>
            </a:r>
            <a:r>
              <a:rPr lang="en-GB"/>
              <a:t> </a:t>
            </a:r>
            <a:endParaRPr/>
          </a:p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r>
              <a:rPr lang="en-GB"/>
              <a:t>(With Womens Sports Data)</a:t>
            </a:r>
            <a:endParaRPr/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395" name="Shape 3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6" name="Google Shape;396;p56"/>
          <p:cNvSpPr txBox="1"/>
          <p:nvPr>
            <p:ph type="title"/>
          </p:nvPr>
        </p:nvSpPr>
        <p:spPr>
          <a:xfrm>
            <a:off x="5054323" y="929991"/>
            <a:ext cx="1328100" cy="233700"/>
          </a:xfrm>
          <a:prstGeom prst="rect">
            <a:avLst/>
          </a:prstGeom>
        </p:spPr>
        <p:txBody>
          <a:bodyPr anchorCtr="0" anchor="ctr" bIns="34275" lIns="68575" spcFirstLastPara="1" rIns="68575" wrap="square" tIns="34275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r>
              <a:rPr lang="en-GB"/>
              <a:t>@</a:t>
            </a:r>
            <a:endParaRPr/>
          </a:p>
        </p:txBody>
      </p:sp>
      <p:sp>
        <p:nvSpPr>
          <p:cNvPr id="397" name="Google Shape;397;p56"/>
          <p:cNvSpPr txBox="1"/>
          <p:nvPr>
            <p:ph idx="2" type="title"/>
          </p:nvPr>
        </p:nvSpPr>
        <p:spPr>
          <a:xfrm>
            <a:off x="5054323" y="1824538"/>
            <a:ext cx="1328100" cy="233700"/>
          </a:xfrm>
          <a:prstGeom prst="rect">
            <a:avLst/>
          </a:prstGeom>
        </p:spPr>
        <p:txBody>
          <a:bodyPr anchorCtr="0" anchor="ctr" bIns="34275" lIns="68575" spcFirstLastPara="1" rIns="68575" wrap="square" tIns="34275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r>
              <a:rPr lang="en-GB"/>
              <a:t>@</a:t>
            </a:r>
            <a:endParaRPr/>
          </a:p>
        </p:txBody>
      </p:sp>
      <p:sp>
        <p:nvSpPr>
          <p:cNvPr id="398" name="Google Shape;398;p56"/>
          <p:cNvSpPr txBox="1"/>
          <p:nvPr>
            <p:ph idx="3" type="title"/>
          </p:nvPr>
        </p:nvSpPr>
        <p:spPr>
          <a:xfrm>
            <a:off x="5054323" y="2685044"/>
            <a:ext cx="1328100" cy="233700"/>
          </a:xfrm>
          <a:prstGeom prst="rect">
            <a:avLst/>
          </a:prstGeom>
        </p:spPr>
        <p:txBody>
          <a:bodyPr anchorCtr="0" anchor="ctr" bIns="34275" lIns="68575" spcFirstLastPara="1" rIns="68575" wrap="square" tIns="34275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r>
              <a:rPr lang="en-GB"/>
              <a:t>@</a:t>
            </a:r>
            <a:endParaRPr/>
          </a:p>
        </p:txBody>
      </p:sp>
      <p:sp>
        <p:nvSpPr>
          <p:cNvPr id="399" name="Google Shape;399;p56"/>
          <p:cNvSpPr txBox="1"/>
          <p:nvPr>
            <p:ph idx="4" type="title"/>
          </p:nvPr>
        </p:nvSpPr>
        <p:spPr>
          <a:xfrm>
            <a:off x="5054323" y="3552178"/>
            <a:ext cx="1328100" cy="233700"/>
          </a:xfrm>
          <a:prstGeom prst="rect">
            <a:avLst/>
          </a:prstGeom>
        </p:spPr>
        <p:txBody>
          <a:bodyPr anchorCtr="0" anchor="ctr" bIns="34275" lIns="68575" spcFirstLastPara="1" rIns="68575" wrap="square" tIns="34275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r>
              <a:rPr lang="en-GB"/>
              <a:t>@</a:t>
            </a:r>
            <a:endParaRPr/>
          </a:p>
        </p:txBody>
      </p:sp>
      <p:sp>
        <p:nvSpPr>
          <p:cNvPr id="400" name="Google Shape;400;p56"/>
          <p:cNvSpPr txBox="1"/>
          <p:nvPr>
            <p:ph idx="5" type="ctrTitle"/>
          </p:nvPr>
        </p:nvSpPr>
        <p:spPr>
          <a:xfrm flipH="1">
            <a:off x="737139" y="1949044"/>
            <a:ext cx="3636600" cy="1241400"/>
          </a:xfrm>
          <a:prstGeom prst="rect">
            <a:avLst/>
          </a:prstGeom>
        </p:spPr>
        <p:txBody>
          <a:bodyPr anchorCtr="0" anchor="ctr" bIns="34275" lIns="68575" spcFirstLastPara="1" rIns="68575" wrap="square" tIns="34275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r>
              <a:rPr lang="en-GB"/>
              <a:t>WBasketball Follows</a:t>
            </a:r>
            <a:endParaRPr/>
          </a:p>
        </p:txBody>
      </p:sp>
      <p:sp>
        <p:nvSpPr>
          <p:cNvPr id="401" name="Google Shape;401;p56"/>
          <p:cNvSpPr txBox="1"/>
          <p:nvPr>
            <p:ph idx="1" type="subTitle"/>
          </p:nvPr>
        </p:nvSpPr>
        <p:spPr>
          <a:xfrm flipH="1">
            <a:off x="6115125" y="847566"/>
            <a:ext cx="2354100" cy="597900"/>
          </a:xfrm>
          <a:prstGeom prst="rect">
            <a:avLst/>
          </a:prstGeom>
        </p:spPr>
        <p:txBody>
          <a:bodyPr anchorCtr="0" anchor="b" bIns="34275" lIns="68575" spcFirstLastPara="1" rIns="68575" wrap="square" tIns="34275">
            <a:noAutofit/>
          </a:bodyPr>
          <a:lstStyle/>
          <a:p>
            <a:pPr indent="0" lvl="0" marL="0" rtl="0" algn="l">
              <a:spcBef>
                <a:spcPts val="800"/>
              </a:spcBef>
              <a:spcAft>
                <a:spcPts val="0"/>
              </a:spcAft>
              <a:buNone/>
            </a:pPr>
            <a:r>
              <a:rPr lang="en-GB" sz="3000"/>
              <a:t>   HerHoopsStats</a:t>
            </a:r>
            <a:endParaRPr sz="3000"/>
          </a:p>
        </p:txBody>
      </p:sp>
      <p:sp>
        <p:nvSpPr>
          <p:cNvPr id="402" name="Google Shape;402;p56"/>
          <p:cNvSpPr txBox="1"/>
          <p:nvPr>
            <p:ph idx="7" type="subTitle"/>
          </p:nvPr>
        </p:nvSpPr>
        <p:spPr>
          <a:xfrm flipH="1">
            <a:off x="6115181" y="1738191"/>
            <a:ext cx="2354100" cy="597900"/>
          </a:xfrm>
          <a:prstGeom prst="rect">
            <a:avLst/>
          </a:prstGeom>
        </p:spPr>
        <p:txBody>
          <a:bodyPr anchorCtr="0" anchor="b" bIns="34275" lIns="68575" spcFirstLastPara="1" rIns="68575" wrap="square" tIns="34275">
            <a:noAutofit/>
          </a:bodyPr>
          <a:lstStyle/>
          <a:p>
            <a:pPr indent="0" lvl="0" marL="0" rtl="0" algn="l">
              <a:spcBef>
                <a:spcPts val="800"/>
              </a:spcBef>
              <a:spcAft>
                <a:spcPts val="0"/>
              </a:spcAft>
              <a:buNone/>
            </a:pPr>
            <a:r>
              <a:rPr lang="en-GB" sz="3000"/>
              <a:t>   presidual</a:t>
            </a:r>
            <a:endParaRPr sz="3000"/>
          </a:p>
        </p:txBody>
      </p:sp>
      <p:sp>
        <p:nvSpPr>
          <p:cNvPr id="403" name="Google Shape;403;p56"/>
          <p:cNvSpPr txBox="1"/>
          <p:nvPr>
            <p:ph idx="9" type="subTitle"/>
          </p:nvPr>
        </p:nvSpPr>
        <p:spPr>
          <a:xfrm flipH="1">
            <a:off x="6115192" y="2968997"/>
            <a:ext cx="2354100" cy="233700"/>
          </a:xfrm>
          <a:prstGeom prst="rect">
            <a:avLst/>
          </a:prstGeom>
        </p:spPr>
        <p:txBody>
          <a:bodyPr anchorCtr="0" anchor="b" bIns="34275" lIns="68575" spcFirstLastPara="1" rIns="68575" wrap="square" tIns="34275">
            <a:noAutofit/>
          </a:bodyPr>
          <a:lstStyle/>
          <a:p>
            <a:pPr indent="0" lvl="0" marL="0" rtl="0" algn="l">
              <a:spcBef>
                <a:spcPts val="800"/>
              </a:spcBef>
              <a:spcAft>
                <a:spcPts val="0"/>
              </a:spcAft>
              <a:buNone/>
            </a:pPr>
            <a:r>
              <a:rPr lang="en-GB" sz="3000"/>
              <a:t>   jessefischer33</a:t>
            </a:r>
            <a:endParaRPr sz="3000"/>
          </a:p>
        </p:txBody>
      </p:sp>
      <p:sp>
        <p:nvSpPr>
          <p:cNvPr id="404" name="Google Shape;404;p56"/>
          <p:cNvSpPr txBox="1"/>
          <p:nvPr>
            <p:ph idx="14" type="subTitle"/>
          </p:nvPr>
        </p:nvSpPr>
        <p:spPr>
          <a:xfrm flipH="1">
            <a:off x="6115153" y="3835359"/>
            <a:ext cx="2354100" cy="233700"/>
          </a:xfrm>
          <a:prstGeom prst="rect">
            <a:avLst/>
          </a:prstGeom>
        </p:spPr>
        <p:txBody>
          <a:bodyPr anchorCtr="0" anchor="b" bIns="34275" lIns="68575" spcFirstLastPara="1" rIns="68575" wrap="square" tIns="34275">
            <a:noAutofit/>
          </a:bodyPr>
          <a:lstStyle/>
          <a:p>
            <a:pPr indent="0" lvl="0" marL="0" rtl="0" algn="l">
              <a:spcBef>
                <a:spcPts val="800"/>
              </a:spcBef>
              <a:spcAft>
                <a:spcPts val="0"/>
              </a:spcAft>
              <a:buNone/>
            </a:pPr>
            <a:r>
              <a:rPr lang="en-GB" sz="3000"/>
              <a:t>   NatStatWBB</a:t>
            </a:r>
            <a:endParaRPr sz="3000"/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408" name="Shape 40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" name="Google Shape;409;p57"/>
          <p:cNvSpPr txBox="1"/>
          <p:nvPr>
            <p:ph type="title"/>
          </p:nvPr>
        </p:nvSpPr>
        <p:spPr>
          <a:xfrm>
            <a:off x="5054323" y="929991"/>
            <a:ext cx="1328100" cy="233700"/>
          </a:xfrm>
          <a:prstGeom prst="rect">
            <a:avLst/>
          </a:prstGeom>
        </p:spPr>
        <p:txBody>
          <a:bodyPr anchorCtr="0" anchor="ctr" bIns="34275" lIns="68575" spcFirstLastPara="1" rIns="68575" wrap="square" tIns="34275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r>
              <a:rPr lang="en-GB"/>
              <a:t>@</a:t>
            </a:r>
            <a:endParaRPr/>
          </a:p>
        </p:txBody>
      </p:sp>
      <p:sp>
        <p:nvSpPr>
          <p:cNvPr id="410" name="Google Shape;410;p57"/>
          <p:cNvSpPr txBox="1"/>
          <p:nvPr>
            <p:ph idx="2" type="title"/>
          </p:nvPr>
        </p:nvSpPr>
        <p:spPr>
          <a:xfrm>
            <a:off x="5054323" y="1824538"/>
            <a:ext cx="1328100" cy="233700"/>
          </a:xfrm>
          <a:prstGeom prst="rect">
            <a:avLst/>
          </a:prstGeom>
        </p:spPr>
        <p:txBody>
          <a:bodyPr anchorCtr="0" anchor="ctr" bIns="34275" lIns="68575" spcFirstLastPara="1" rIns="68575" wrap="square" tIns="34275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r>
              <a:rPr lang="en-GB"/>
              <a:t>@</a:t>
            </a:r>
            <a:endParaRPr/>
          </a:p>
        </p:txBody>
      </p:sp>
      <p:sp>
        <p:nvSpPr>
          <p:cNvPr id="411" name="Google Shape;411;p57"/>
          <p:cNvSpPr txBox="1"/>
          <p:nvPr>
            <p:ph idx="3" type="title"/>
          </p:nvPr>
        </p:nvSpPr>
        <p:spPr>
          <a:xfrm>
            <a:off x="5054323" y="2685044"/>
            <a:ext cx="1328100" cy="233700"/>
          </a:xfrm>
          <a:prstGeom prst="rect">
            <a:avLst/>
          </a:prstGeom>
        </p:spPr>
        <p:txBody>
          <a:bodyPr anchorCtr="0" anchor="ctr" bIns="34275" lIns="68575" spcFirstLastPara="1" rIns="68575" wrap="square" tIns="34275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r>
              <a:rPr lang="en-GB"/>
              <a:t>@</a:t>
            </a:r>
            <a:endParaRPr/>
          </a:p>
        </p:txBody>
      </p:sp>
      <p:sp>
        <p:nvSpPr>
          <p:cNvPr id="412" name="Google Shape;412;p57"/>
          <p:cNvSpPr txBox="1"/>
          <p:nvPr>
            <p:ph idx="4" type="title"/>
          </p:nvPr>
        </p:nvSpPr>
        <p:spPr>
          <a:xfrm>
            <a:off x="5054323" y="3552178"/>
            <a:ext cx="1328100" cy="233700"/>
          </a:xfrm>
          <a:prstGeom prst="rect">
            <a:avLst/>
          </a:prstGeom>
        </p:spPr>
        <p:txBody>
          <a:bodyPr anchorCtr="0" anchor="ctr" bIns="34275" lIns="68575" spcFirstLastPara="1" rIns="68575" wrap="square" tIns="34275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r>
              <a:rPr lang="en-GB"/>
              <a:t>@</a:t>
            </a:r>
            <a:endParaRPr/>
          </a:p>
        </p:txBody>
      </p:sp>
      <p:sp>
        <p:nvSpPr>
          <p:cNvPr id="413" name="Google Shape;413;p57"/>
          <p:cNvSpPr txBox="1"/>
          <p:nvPr>
            <p:ph idx="5" type="ctrTitle"/>
          </p:nvPr>
        </p:nvSpPr>
        <p:spPr>
          <a:xfrm flipH="1">
            <a:off x="266450" y="1949050"/>
            <a:ext cx="4107300" cy="1241400"/>
          </a:xfrm>
          <a:prstGeom prst="rect">
            <a:avLst/>
          </a:prstGeom>
        </p:spPr>
        <p:txBody>
          <a:bodyPr anchorCtr="0" anchor="ctr" bIns="34275" lIns="68575" spcFirstLastPara="1" rIns="68575" wrap="square" tIns="34275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r>
              <a:rPr lang="en-GB"/>
              <a:t>Fringe Sports</a:t>
            </a:r>
            <a:r>
              <a:rPr lang="en-GB"/>
              <a:t> Follows</a:t>
            </a:r>
            <a:endParaRPr/>
          </a:p>
        </p:txBody>
      </p:sp>
      <p:sp>
        <p:nvSpPr>
          <p:cNvPr id="414" name="Google Shape;414;p57"/>
          <p:cNvSpPr txBox="1"/>
          <p:nvPr>
            <p:ph idx="1" type="subTitle"/>
          </p:nvPr>
        </p:nvSpPr>
        <p:spPr>
          <a:xfrm flipH="1">
            <a:off x="6115125" y="847566"/>
            <a:ext cx="2354100" cy="597900"/>
          </a:xfrm>
          <a:prstGeom prst="rect">
            <a:avLst/>
          </a:prstGeom>
        </p:spPr>
        <p:txBody>
          <a:bodyPr anchorCtr="0" anchor="b" bIns="34275" lIns="68575" spcFirstLastPara="1" rIns="68575" wrap="square" tIns="34275">
            <a:noAutofit/>
          </a:bodyPr>
          <a:lstStyle/>
          <a:p>
            <a:pPr indent="0" lvl="0" marL="0" rtl="0" algn="l">
              <a:spcBef>
                <a:spcPts val="800"/>
              </a:spcBef>
              <a:spcAft>
                <a:spcPts val="0"/>
              </a:spcAft>
              <a:buNone/>
            </a:pPr>
            <a:r>
              <a:rPr lang="en-GB" sz="3000"/>
              <a:t>   </a:t>
            </a:r>
            <a:r>
              <a:rPr lang="en-GB" sz="3000"/>
              <a:t>magnuscorsi</a:t>
            </a:r>
            <a:endParaRPr sz="3000"/>
          </a:p>
        </p:txBody>
      </p:sp>
      <p:sp>
        <p:nvSpPr>
          <p:cNvPr id="415" name="Google Shape;415;p57"/>
          <p:cNvSpPr txBox="1"/>
          <p:nvPr>
            <p:ph idx="7" type="subTitle"/>
          </p:nvPr>
        </p:nvSpPr>
        <p:spPr>
          <a:xfrm flipH="1">
            <a:off x="6115181" y="1738191"/>
            <a:ext cx="2354100" cy="597900"/>
          </a:xfrm>
          <a:prstGeom prst="rect">
            <a:avLst/>
          </a:prstGeom>
        </p:spPr>
        <p:txBody>
          <a:bodyPr anchorCtr="0" anchor="b" bIns="34275" lIns="68575" spcFirstLastPara="1" rIns="68575" wrap="square" tIns="34275">
            <a:noAutofit/>
          </a:bodyPr>
          <a:lstStyle/>
          <a:p>
            <a:pPr indent="0" lvl="0" marL="0" rtl="0" algn="l">
              <a:spcBef>
                <a:spcPts val="800"/>
              </a:spcBef>
              <a:spcAft>
                <a:spcPts val="0"/>
              </a:spcAft>
              <a:buNone/>
            </a:pPr>
            <a:r>
              <a:rPr lang="en-GB" sz="3000"/>
              <a:t>   StatsBomb</a:t>
            </a:r>
            <a:endParaRPr sz="3000"/>
          </a:p>
        </p:txBody>
      </p:sp>
      <p:sp>
        <p:nvSpPr>
          <p:cNvPr id="416" name="Google Shape;416;p57"/>
          <p:cNvSpPr txBox="1"/>
          <p:nvPr>
            <p:ph idx="9" type="subTitle"/>
          </p:nvPr>
        </p:nvSpPr>
        <p:spPr>
          <a:xfrm flipH="1">
            <a:off x="6115192" y="2968997"/>
            <a:ext cx="2354100" cy="233700"/>
          </a:xfrm>
          <a:prstGeom prst="rect">
            <a:avLst/>
          </a:prstGeom>
        </p:spPr>
        <p:txBody>
          <a:bodyPr anchorCtr="0" anchor="b" bIns="34275" lIns="68575" spcFirstLastPara="1" rIns="68575" wrap="square" tIns="34275">
            <a:noAutofit/>
          </a:bodyPr>
          <a:lstStyle/>
          <a:p>
            <a:pPr indent="0" lvl="0" marL="0" rtl="0" algn="l">
              <a:spcBef>
                <a:spcPts val="800"/>
              </a:spcBef>
              <a:spcAft>
                <a:spcPts val="0"/>
              </a:spcAft>
              <a:buNone/>
            </a:pPr>
            <a:r>
              <a:rPr lang="en-GB" sz="3000"/>
              <a:t>   MichaelRPoma</a:t>
            </a:r>
            <a:endParaRPr sz="3000"/>
          </a:p>
        </p:txBody>
      </p:sp>
      <p:sp>
        <p:nvSpPr>
          <p:cNvPr id="417" name="Google Shape;417;p57"/>
          <p:cNvSpPr txBox="1"/>
          <p:nvPr>
            <p:ph idx="14" type="subTitle"/>
          </p:nvPr>
        </p:nvSpPr>
        <p:spPr>
          <a:xfrm flipH="1">
            <a:off x="6115153" y="3835359"/>
            <a:ext cx="2354100" cy="233700"/>
          </a:xfrm>
          <a:prstGeom prst="rect">
            <a:avLst/>
          </a:prstGeom>
        </p:spPr>
        <p:txBody>
          <a:bodyPr anchorCtr="0" anchor="b" bIns="34275" lIns="68575" spcFirstLastPara="1" rIns="68575" wrap="square" tIns="34275">
            <a:noAutofit/>
          </a:bodyPr>
          <a:lstStyle/>
          <a:p>
            <a:pPr indent="0" lvl="0" marL="0" rtl="0" algn="l">
              <a:spcBef>
                <a:spcPts val="800"/>
              </a:spcBef>
              <a:spcAft>
                <a:spcPts val="0"/>
              </a:spcAft>
              <a:buNone/>
            </a:pPr>
            <a:r>
              <a:rPr lang="en-GB" sz="3000"/>
              <a:t>   baseballpro</a:t>
            </a:r>
            <a:endParaRPr sz="3000"/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421" name="Shape 4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2" name="Google Shape;422;p58"/>
          <p:cNvSpPr txBox="1"/>
          <p:nvPr>
            <p:ph type="title"/>
          </p:nvPr>
        </p:nvSpPr>
        <p:spPr>
          <a:xfrm>
            <a:off x="5054323" y="244191"/>
            <a:ext cx="1328100" cy="233700"/>
          </a:xfrm>
          <a:prstGeom prst="rect">
            <a:avLst/>
          </a:prstGeom>
        </p:spPr>
        <p:txBody>
          <a:bodyPr anchorCtr="0" anchor="ctr" bIns="34275" lIns="68575" spcFirstLastPara="1" rIns="68575" wrap="square" tIns="34275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r>
              <a:rPr lang="en-GB"/>
              <a:t>@</a:t>
            </a:r>
            <a:endParaRPr/>
          </a:p>
        </p:txBody>
      </p:sp>
      <p:sp>
        <p:nvSpPr>
          <p:cNvPr id="423" name="Google Shape;423;p58"/>
          <p:cNvSpPr txBox="1"/>
          <p:nvPr>
            <p:ph idx="2" type="title"/>
          </p:nvPr>
        </p:nvSpPr>
        <p:spPr>
          <a:xfrm>
            <a:off x="5054323" y="1138738"/>
            <a:ext cx="1328100" cy="233700"/>
          </a:xfrm>
          <a:prstGeom prst="rect">
            <a:avLst/>
          </a:prstGeom>
        </p:spPr>
        <p:txBody>
          <a:bodyPr anchorCtr="0" anchor="ctr" bIns="34275" lIns="68575" spcFirstLastPara="1" rIns="68575" wrap="square" tIns="34275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r>
              <a:rPr lang="en-GB"/>
              <a:t>@</a:t>
            </a:r>
            <a:endParaRPr/>
          </a:p>
        </p:txBody>
      </p:sp>
      <p:sp>
        <p:nvSpPr>
          <p:cNvPr id="424" name="Google Shape;424;p58"/>
          <p:cNvSpPr txBox="1"/>
          <p:nvPr>
            <p:ph idx="3" type="title"/>
          </p:nvPr>
        </p:nvSpPr>
        <p:spPr>
          <a:xfrm>
            <a:off x="5054323" y="1999244"/>
            <a:ext cx="1328100" cy="233700"/>
          </a:xfrm>
          <a:prstGeom prst="rect">
            <a:avLst/>
          </a:prstGeom>
        </p:spPr>
        <p:txBody>
          <a:bodyPr anchorCtr="0" anchor="ctr" bIns="34275" lIns="68575" spcFirstLastPara="1" rIns="68575" wrap="square" tIns="34275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r>
              <a:rPr lang="en-GB"/>
              <a:t>@</a:t>
            </a:r>
            <a:endParaRPr/>
          </a:p>
        </p:txBody>
      </p:sp>
      <p:sp>
        <p:nvSpPr>
          <p:cNvPr id="425" name="Google Shape;425;p58"/>
          <p:cNvSpPr txBox="1"/>
          <p:nvPr>
            <p:ph idx="4" type="title"/>
          </p:nvPr>
        </p:nvSpPr>
        <p:spPr>
          <a:xfrm>
            <a:off x="5054323" y="2866378"/>
            <a:ext cx="1328100" cy="233700"/>
          </a:xfrm>
          <a:prstGeom prst="rect">
            <a:avLst/>
          </a:prstGeom>
        </p:spPr>
        <p:txBody>
          <a:bodyPr anchorCtr="0" anchor="ctr" bIns="34275" lIns="68575" spcFirstLastPara="1" rIns="68575" wrap="square" tIns="34275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r>
              <a:rPr lang="en-GB"/>
              <a:t>@</a:t>
            </a:r>
            <a:endParaRPr/>
          </a:p>
        </p:txBody>
      </p:sp>
      <p:sp>
        <p:nvSpPr>
          <p:cNvPr id="426" name="Google Shape;426;p58"/>
          <p:cNvSpPr txBox="1"/>
          <p:nvPr>
            <p:ph idx="5" type="ctrTitle"/>
          </p:nvPr>
        </p:nvSpPr>
        <p:spPr>
          <a:xfrm flipH="1">
            <a:off x="266450" y="1949050"/>
            <a:ext cx="4107300" cy="1241400"/>
          </a:xfrm>
          <a:prstGeom prst="rect">
            <a:avLst/>
          </a:prstGeom>
        </p:spPr>
        <p:txBody>
          <a:bodyPr anchorCtr="0" anchor="ctr" bIns="34275" lIns="68575" spcFirstLastPara="1" rIns="68575" wrap="square" tIns="34275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r>
              <a:rPr lang="en-GB"/>
              <a:t>WHockey</a:t>
            </a:r>
            <a:r>
              <a:rPr lang="en-GB"/>
              <a:t> Follows</a:t>
            </a:r>
            <a:endParaRPr/>
          </a:p>
        </p:txBody>
      </p:sp>
      <p:sp>
        <p:nvSpPr>
          <p:cNvPr id="427" name="Google Shape;427;p58"/>
          <p:cNvSpPr txBox="1"/>
          <p:nvPr>
            <p:ph idx="1" type="subTitle"/>
          </p:nvPr>
        </p:nvSpPr>
        <p:spPr>
          <a:xfrm flipH="1">
            <a:off x="6115125" y="161766"/>
            <a:ext cx="2354100" cy="597900"/>
          </a:xfrm>
          <a:prstGeom prst="rect">
            <a:avLst/>
          </a:prstGeom>
        </p:spPr>
        <p:txBody>
          <a:bodyPr anchorCtr="0" anchor="b" bIns="34275" lIns="68575" spcFirstLastPara="1" rIns="68575" wrap="square" tIns="34275">
            <a:noAutofit/>
          </a:bodyPr>
          <a:lstStyle/>
          <a:p>
            <a:pPr indent="0" lvl="0" marL="0" rtl="0" algn="l">
              <a:spcBef>
                <a:spcPts val="800"/>
              </a:spcBef>
              <a:spcAft>
                <a:spcPts val="0"/>
              </a:spcAft>
              <a:buNone/>
            </a:pPr>
            <a:r>
              <a:rPr lang="en-GB" sz="3000"/>
              <a:t>   DigDeepBSB</a:t>
            </a:r>
            <a:endParaRPr sz="3000"/>
          </a:p>
        </p:txBody>
      </p:sp>
      <p:sp>
        <p:nvSpPr>
          <p:cNvPr id="428" name="Google Shape;428;p58"/>
          <p:cNvSpPr txBox="1"/>
          <p:nvPr>
            <p:ph idx="7" type="subTitle"/>
          </p:nvPr>
        </p:nvSpPr>
        <p:spPr>
          <a:xfrm flipH="1">
            <a:off x="6115181" y="1052391"/>
            <a:ext cx="2354100" cy="597900"/>
          </a:xfrm>
          <a:prstGeom prst="rect">
            <a:avLst/>
          </a:prstGeom>
        </p:spPr>
        <p:txBody>
          <a:bodyPr anchorCtr="0" anchor="b" bIns="34275" lIns="68575" spcFirstLastPara="1" rIns="68575" wrap="square" tIns="34275">
            <a:noAutofit/>
          </a:bodyPr>
          <a:lstStyle/>
          <a:p>
            <a:pPr indent="0" lvl="0" marL="0" rtl="0" algn="l">
              <a:spcBef>
                <a:spcPts val="800"/>
              </a:spcBef>
              <a:spcAft>
                <a:spcPts val="0"/>
              </a:spcAft>
              <a:buNone/>
            </a:pPr>
            <a:r>
              <a:rPr lang="en-GB" sz="3000"/>
              <a:t>   </a:t>
            </a:r>
            <a:r>
              <a:rPr lang="en-GB" sz="3000"/>
              <a:t>quarkyhockey</a:t>
            </a:r>
            <a:endParaRPr sz="3000"/>
          </a:p>
        </p:txBody>
      </p:sp>
      <p:sp>
        <p:nvSpPr>
          <p:cNvPr id="429" name="Google Shape;429;p58"/>
          <p:cNvSpPr txBox="1"/>
          <p:nvPr>
            <p:ph idx="9" type="subTitle"/>
          </p:nvPr>
        </p:nvSpPr>
        <p:spPr>
          <a:xfrm flipH="1">
            <a:off x="6115192" y="2283197"/>
            <a:ext cx="2354100" cy="233700"/>
          </a:xfrm>
          <a:prstGeom prst="rect">
            <a:avLst/>
          </a:prstGeom>
        </p:spPr>
        <p:txBody>
          <a:bodyPr anchorCtr="0" anchor="b" bIns="34275" lIns="68575" spcFirstLastPara="1" rIns="68575" wrap="square" tIns="34275">
            <a:noAutofit/>
          </a:bodyPr>
          <a:lstStyle/>
          <a:p>
            <a:pPr indent="0" lvl="0" marL="0" rtl="0" algn="l">
              <a:spcBef>
                <a:spcPts val="800"/>
              </a:spcBef>
              <a:spcAft>
                <a:spcPts val="0"/>
              </a:spcAft>
              <a:buNone/>
            </a:pPr>
            <a:r>
              <a:rPr lang="en-GB" sz="3000"/>
              <a:t>   CreaseGiants</a:t>
            </a:r>
            <a:endParaRPr sz="3000"/>
          </a:p>
        </p:txBody>
      </p:sp>
      <p:sp>
        <p:nvSpPr>
          <p:cNvPr id="430" name="Google Shape;430;p58"/>
          <p:cNvSpPr txBox="1"/>
          <p:nvPr>
            <p:ph idx="14" type="subTitle"/>
          </p:nvPr>
        </p:nvSpPr>
        <p:spPr>
          <a:xfrm flipH="1">
            <a:off x="6115153" y="3149559"/>
            <a:ext cx="2354100" cy="233700"/>
          </a:xfrm>
          <a:prstGeom prst="rect">
            <a:avLst/>
          </a:prstGeom>
        </p:spPr>
        <p:txBody>
          <a:bodyPr anchorCtr="0" anchor="b" bIns="34275" lIns="68575" spcFirstLastPara="1" rIns="68575" wrap="square" tIns="34275">
            <a:noAutofit/>
          </a:bodyPr>
          <a:lstStyle/>
          <a:p>
            <a:pPr indent="0" lvl="0" marL="0" rtl="0" algn="l">
              <a:spcBef>
                <a:spcPts val="800"/>
              </a:spcBef>
              <a:spcAft>
                <a:spcPts val="0"/>
              </a:spcAft>
              <a:buNone/>
            </a:pPr>
            <a:r>
              <a:rPr lang="en-GB"/>
              <a:t>     </a:t>
            </a:r>
            <a:r>
              <a:rPr lang="en-GB" sz="3000"/>
              <a:t>hayyyshayyy</a:t>
            </a:r>
            <a:endParaRPr sz="3000"/>
          </a:p>
        </p:txBody>
      </p:sp>
      <p:sp>
        <p:nvSpPr>
          <p:cNvPr id="431" name="Google Shape;431;p58"/>
          <p:cNvSpPr txBox="1"/>
          <p:nvPr>
            <p:ph idx="3" type="title"/>
          </p:nvPr>
        </p:nvSpPr>
        <p:spPr>
          <a:xfrm>
            <a:off x="5054323" y="3683044"/>
            <a:ext cx="1328100" cy="233700"/>
          </a:xfrm>
          <a:prstGeom prst="rect">
            <a:avLst/>
          </a:prstGeom>
        </p:spPr>
        <p:txBody>
          <a:bodyPr anchorCtr="0" anchor="ctr" bIns="34275" lIns="68575" spcFirstLastPara="1" rIns="68575" wrap="square" tIns="34275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r>
              <a:rPr lang="en-GB"/>
              <a:t>@</a:t>
            </a:r>
            <a:endParaRPr/>
          </a:p>
        </p:txBody>
      </p:sp>
      <p:sp>
        <p:nvSpPr>
          <p:cNvPr id="432" name="Google Shape;432;p58"/>
          <p:cNvSpPr txBox="1"/>
          <p:nvPr>
            <p:ph idx="4" type="title"/>
          </p:nvPr>
        </p:nvSpPr>
        <p:spPr>
          <a:xfrm>
            <a:off x="5054323" y="4550178"/>
            <a:ext cx="1328100" cy="233700"/>
          </a:xfrm>
          <a:prstGeom prst="rect">
            <a:avLst/>
          </a:prstGeom>
        </p:spPr>
        <p:txBody>
          <a:bodyPr anchorCtr="0" anchor="ctr" bIns="34275" lIns="68575" spcFirstLastPara="1" rIns="68575" wrap="square" tIns="34275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r>
              <a:rPr lang="en-GB"/>
              <a:t>@</a:t>
            </a:r>
            <a:endParaRPr/>
          </a:p>
        </p:txBody>
      </p:sp>
      <p:sp>
        <p:nvSpPr>
          <p:cNvPr id="433" name="Google Shape;433;p58"/>
          <p:cNvSpPr txBox="1"/>
          <p:nvPr>
            <p:ph idx="9" type="subTitle"/>
          </p:nvPr>
        </p:nvSpPr>
        <p:spPr>
          <a:xfrm flipH="1">
            <a:off x="6115192" y="3966997"/>
            <a:ext cx="2354100" cy="233700"/>
          </a:xfrm>
          <a:prstGeom prst="rect">
            <a:avLst/>
          </a:prstGeom>
        </p:spPr>
        <p:txBody>
          <a:bodyPr anchorCtr="0" anchor="b" bIns="34275" lIns="68575" spcFirstLastPara="1" rIns="68575" wrap="square" tIns="34275">
            <a:noAutofit/>
          </a:bodyPr>
          <a:lstStyle/>
          <a:p>
            <a:pPr indent="0" lvl="0" marL="0" rtl="0" algn="l">
              <a:spcBef>
                <a:spcPts val="800"/>
              </a:spcBef>
              <a:spcAft>
                <a:spcPts val="0"/>
              </a:spcAft>
              <a:buNone/>
            </a:pPr>
            <a:r>
              <a:rPr lang="en-GB" sz="3000"/>
              <a:t>   </a:t>
            </a:r>
            <a:r>
              <a:rPr lang="en-GB" sz="3000"/>
              <a:t>shawnferris98</a:t>
            </a:r>
            <a:endParaRPr sz="3000"/>
          </a:p>
        </p:txBody>
      </p:sp>
      <p:sp>
        <p:nvSpPr>
          <p:cNvPr id="434" name="Google Shape;434;p58"/>
          <p:cNvSpPr txBox="1"/>
          <p:nvPr>
            <p:ph idx="14" type="subTitle"/>
          </p:nvPr>
        </p:nvSpPr>
        <p:spPr>
          <a:xfrm flipH="1">
            <a:off x="6115153" y="4833359"/>
            <a:ext cx="2354100" cy="233700"/>
          </a:xfrm>
          <a:prstGeom prst="rect">
            <a:avLst/>
          </a:prstGeom>
        </p:spPr>
        <p:txBody>
          <a:bodyPr anchorCtr="0" anchor="b" bIns="34275" lIns="68575" spcFirstLastPara="1" rIns="68575" wrap="square" tIns="34275">
            <a:noAutofit/>
          </a:bodyPr>
          <a:lstStyle/>
          <a:p>
            <a:pPr indent="0" lvl="0" marL="0" rtl="0" algn="l">
              <a:spcBef>
                <a:spcPts val="800"/>
              </a:spcBef>
              <a:spcAft>
                <a:spcPts val="0"/>
              </a:spcAft>
              <a:buNone/>
            </a:pPr>
            <a:r>
              <a:rPr lang="en-GB" sz="3000"/>
              <a:t>   Even_Strength</a:t>
            </a:r>
            <a:endParaRPr sz="300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 name="Creative Agency by Slidesgo">
  <a:themeElements>
    <a:clrScheme name="Personalizado 1">
      <a:dk1>
        <a:srgbClr val="00072D"/>
      </a:dk1>
      <a:lt1>
        <a:srgbClr val="FFFFFF"/>
      </a:lt1>
      <a:dk2>
        <a:srgbClr val="FFFFFF"/>
      </a:dk2>
      <a:lt2>
        <a:srgbClr val="FFFFFF"/>
      </a:lt2>
      <a:accent1>
        <a:srgbClr val="34435E"/>
      </a:accent1>
      <a:accent2>
        <a:srgbClr val="6369D1"/>
      </a:accent2>
      <a:accent3>
        <a:srgbClr val="0A2472"/>
      </a:accent3>
      <a:accent4>
        <a:srgbClr val="001C55"/>
      </a:accent4>
      <a:accent5>
        <a:srgbClr val="FFFFFF"/>
      </a:accent5>
      <a:accent6>
        <a:srgbClr val="FFFFFF"/>
      </a:accent6>
      <a:hlink>
        <a:srgbClr val="FFFFFF"/>
      </a:hlink>
      <a:folHlink>
        <a:srgbClr val="FFFFFF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