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9" r:id="rId15"/>
    <p:sldId id="268" r:id="rId16"/>
    <p:sldId id="270" r:id="rId17"/>
    <p:sldId id="271" r:id="rId18"/>
    <p:sldId id="272" r:id="rId19"/>
    <p:sldId id="273" r:id="rId20"/>
    <p:sldId id="274" r:id="rId21"/>
  </p:sldIdLst>
  <p:sldSz cx="9144000" cy="6858000" type="screen4x3"/>
  <p:notesSz cx="6858000" cy="9144000"/>
  <p:embeddedFontLst>
    <p:embeddedFont>
      <p:font typeface="Montserrat" pitchFamily="2" charset="77"/>
      <p:regular r:id="rId23"/>
      <p:bold r:id="rId24"/>
      <p:italic r:id="rId25"/>
      <p:boldItalic r:id="rId26"/>
    </p:embeddedFont>
    <p:embeddedFont>
      <p:font typeface="Montserrat SemiBold" pitchFamily="2" charset="77"/>
      <p:regular r:id="rId27"/>
      <p:bold r:id="rId28"/>
      <p:italic r:id="rId29"/>
      <p:boldItalic r:id="rId30"/>
    </p:embeddedFont>
    <p:embeddedFont>
      <p:font typeface="Open Sans" panose="020B0606030504020204" pitchFamily="34" charset="0"/>
      <p:regular r:id="rId31"/>
      <p:bold r:id="rId32"/>
      <p:italic r:id="rId33"/>
      <p:boldItalic r:id="rId34"/>
    </p:embeddedFont>
    <p:embeddedFont>
      <p:font typeface="Open Sans SemiBold" panose="020B060603050402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16"/>
    <p:restoredTop sz="70295"/>
  </p:normalViewPr>
  <p:slideViewPr>
    <p:cSldViewPr snapToGrid="0" snapToObjects="1">
      <p:cViewPr varScale="1">
        <p:scale>
          <a:sx n="63" d="100"/>
          <a:sy n="63" d="100"/>
        </p:scale>
        <p:origin x="168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628b6201a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628b6201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Wings last season at the Joe 16-17</a:t>
            </a:r>
            <a:endParaRPr dirty="0"/>
          </a:p>
          <a:p>
            <a:pPr marL="0" lvl="0" indent="0" algn="l" rtl="0">
              <a:spcBef>
                <a:spcPts val="0"/>
              </a:spcBef>
              <a:spcAft>
                <a:spcPts val="0"/>
              </a:spcAft>
              <a:buClr>
                <a:schemeClr val="dk1"/>
              </a:buClr>
              <a:buSzPts val="1100"/>
              <a:buFont typeface="Arial"/>
              <a:buNone/>
            </a:pPr>
            <a:r>
              <a:rPr lang="en" dirty="0"/>
              <a:t>-won 9 shootouts</a:t>
            </a:r>
            <a:endParaRPr dirty="0"/>
          </a:p>
          <a:p>
            <a:pPr marL="0" lvl="0" indent="0" algn="l" rtl="0">
              <a:spcBef>
                <a:spcPts val="0"/>
              </a:spcBef>
              <a:spcAft>
                <a:spcPts val="0"/>
              </a:spcAft>
              <a:buClr>
                <a:schemeClr val="dk1"/>
              </a:buClr>
              <a:buSzPts val="1100"/>
              <a:buFont typeface="Arial"/>
              <a:buNone/>
            </a:pPr>
            <a:r>
              <a:rPr lang="en" dirty="0" err="1"/>
              <a:t>Athanasiou</a:t>
            </a:r>
            <a:r>
              <a:rPr lang="en" dirty="0"/>
              <a:t> and Larkin great at breakaways, bad at shootouts </a:t>
            </a:r>
            <a:endParaRPr dirty="0"/>
          </a:p>
          <a:p>
            <a:pPr marL="0" lvl="0" indent="0" algn="l" rtl="0">
              <a:spcBef>
                <a:spcPts val="0"/>
              </a:spcBef>
              <a:spcAft>
                <a:spcPts val="0"/>
              </a:spcAft>
              <a:buClr>
                <a:schemeClr val="dk1"/>
              </a:buClr>
              <a:buSzPts val="1100"/>
              <a:buFont typeface="Arial"/>
              <a:buNone/>
            </a:pPr>
            <a:r>
              <a:rPr lang="en" dirty="0"/>
              <a:t>Level of overthinking? Trying to much?</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 dirty="0">
                <a:solidFill>
                  <a:schemeClr val="dk1"/>
                </a:solidFill>
              </a:rPr>
              <a:t>Shootouts have been proven important</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-just this last season, </a:t>
            </a:r>
            <a:r>
              <a:rPr lang="en" dirty="0" err="1">
                <a:solidFill>
                  <a:schemeClr val="dk1"/>
                </a:solidFill>
              </a:rPr>
              <a:t>carolina</a:t>
            </a:r>
            <a:r>
              <a:rPr lang="en" dirty="0">
                <a:solidFill>
                  <a:schemeClr val="dk1"/>
                </a:solidFill>
              </a:rPr>
              <a:t>/</a:t>
            </a:r>
            <a:r>
              <a:rPr lang="en" dirty="0" err="1">
                <a:solidFill>
                  <a:schemeClr val="dk1"/>
                </a:solidFill>
              </a:rPr>
              <a:t>columbus</a:t>
            </a:r>
            <a:r>
              <a:rPr lang="en" dirty="0">
                <a:solidFill>
                  <a:schemeClr val="dk1"/>
                </a:solidFill>
              </a:rPr>
              <a:t> one point a part and could have changed the entire playoffs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 dirty="0"/>
              <a:t>If specific players aren’t predictors of success, then maybe it depending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Wings story here or on slide before???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Prior research has covered:</a:t>
            </a:r>
            <a:endParaRPr dirty="0"/>
          </a:p>
          <a:p>
            <a:pPr marL="0" lvl="0" indent="0" algn="l" rtl="0">
              <a:spcBef>
                <a:spcPts val="0"/>
              </a:spcBef>
              <a:spcAft>
                <a:spcPts val="0"/>
              </a:spcAft>
              <a:buNone/>
            </a:pPr>
            <a:r>
              <a:rPr lang="en" dirty="0"/>
              <a:t>-importance of shootout on playoff positioning </a:t>
            </a:r>
            <a:endParaRPr dirty="0"/>
          </a:p>
          <a:p>
            <a:pPr marL="0" lvl="0" indent="0" algn="l" rtl="0">
              <a:spcBef>
                <a:spcPts val="0"/>
              </a:spcBef>
              <a:spcAft>
                <a:spcPts val="0"/>
              </a:spcAft>
              <a:buNone/>
            </a:pPr>
            <a:r>
              <a:rPr lang="en" dirty="0"/>
              <a:t>-away/home team win rates, what the impact of shooting order is</a:t>
            </a:r>
            <a:endParaRPr dirty="0"/>
          </a:p>
          <a:p>
            <a:pPr marL="0" lvl="0" indent="0" algn="l" rtl="0">
              <a:spcBef>
                <a:spcPts val="0"/>
              </a:spcBef>
              <a:spcAft>
                <a:spcPts val="0"/>
              </a:spcAft>
              <a:buNone/>
            </a:pPr>
            <a:r>
              <a:rPr lang="en" dirty="0"/>
              <a:t>-the length of shootouts</a:t>
            </a:r>
            <a:endParaRPr dirty="0"/>
          </a:p>
          <a:p>
            <a:pPr marL="0" lvl="0" indent="0" algn="l" rtl="0">
              <a:spcBef>
                <a:spcPts val="0"/>
              </a:spcBef>
              <a:spcAft>
                <a:spcPts val="0"/>
              </a:spcAft>
              <a:buNone/>
            </a:pPr>
            <a:r>
              <a:rPr lang="en" dirty="0"/>
              <a:t>-whether higher quality teams have an advantage in the shootout</a:t>
            </a:r>
            <a:endParaRPr dirty="0"/>
          </a:p>
          <a:p>
            <a:pPr marL="0" lvl="0" indent="0" algn="l" rtl="0">
              <a:spcBef>
                <a:spcPts val="0"/>
              </a:spcBef>
              <a:spcAft>
                <a:spcPts val="0"/>
              </a:spcAft>
              <a:buNone/>
            </a:pPr>
            <a:r>
              <a:rPr lang="en" dirty="0"/>
              <a:t>-lots of studies about if it’s a crapshoot aka past performance is predictive of future performance with shooters and goalies (no because of sample size)</a:t>
            </a:r>
            <a:endParaRPr dirty="0"/>
          </a:p>
          <a:p>
            <a:pPr marL="0" lvl="0" indent="0" algn="l" rtl="0">
              <a:spcBef>
                <a:spcPts val="0"/>
              </a:spcBef>
              <a:spcAft>
                <a:spcPts val="0"/>
              </a:spcAft>
              <a:buNone/>
            </a:pPr>
            <a:r>
              <a:rPr lang="en" dirty="0"/>
              <a:t>	-Gabe Desjardins and </a:t>
            </a:r>
            <a:r>
              <a:rPr lang="en" dirty="0" err="1"/>
              <a:t>Schuckers</a:t>
            </a:r>
            <a:r>
              <a:rPr lang="en" dirty="0"/>
              <a:t> articles </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5fea9c6a0f_0_4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5fea9c6a0f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Prior research has covered:</a:t>
            </a:r>
            <a:endParaRPr dirty="0"/>
          </a:p>
          <a:p>
            <a:pPr marL="0" lvl="0" indent="0" algn="l" rtl="0">
              <a:spcBef>
                <a:spcPts val="0"/>
              </a:spcBef>
              <a:spcAft>
                <a:spcPts val="0"/>
              </a:spcAft>
              <a:buNone/>
            </a:pPr>
            <a:r>
              <a:rPr lang="en" dirty="0"/>
              <a:t>-lots of studies about if it’s a crapshoot aka past performance is predictive of future performance with shooters and goalies (no because of sample size)</a:t>
            </a:r>
            <a:endParaRPr dirty="0"/>
          </a:p>
          <a:p>
            <a:pPr marL="0" lvl="0" indent="0" algn="l" rtl="0">
              <a:spcBef>
                <a:spcPts val="0"/>
              </a:spcBef>
              <a:spcAft>
                <a:spcPts val="0"/>
              </a:spcAft>
              <a:buNone/>
            </a:pPr>
            <a:r>
              <a:rPr lang="en" dirty="0"/>
              <a:t>	-Gabe Desjardins and </a:t>
            </a:r>
            <a:r>
              <a:rPr lang="en" dirty="0" err="1"/>
              <a:t>Schuckers</a:t>
            </a:r>
            <a:r>
              <a:rPr lang="en" dirty="0"/>
              <a:t> articles </a:t>
            </a:r>
            <a:endParaRPr dirty="0"/>
          </a:p>
          <a:p>
            <a:pPr marL="0" lvl="0" indent="0" algn="l" rtl="0">
              <a:spcBef>
                <a:spcPts val="0"/>
              </a:spcBef>
              <a:spcAft>
                <a:spcPts val="0"/>
              </a:spcAft>
              <a:buNone/>
            </a:pPr>
            <a:r>
              <a:rPr lang="en" dirty="0"/>
              <a:t>-final article: present idea that </a:t>
            </a:r>
            <a:r>
              <a:rPr lang="en" sz="1200" dirty="0">
                <a:solidFill>
                  <a:schemeClr val="dk1"/>
                </a:solidFill>
              </a:rPr>
              <a:t>“there is variability in performance that exceeds what we would expect due to chance alone”</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5fea9c6a0f_0_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5fea9c6a0f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Explain my mental process, instead of considering every player separately because they change what they are doing, consider what they’re doing</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Some players do the same thing every time </a:t>
            </a:r>
            <a:r>
              <a:rPr lang="en" dirty="0" err="1"/>
              <a:t>ie</a:t>
            </a:r>
            <a:r>
              <a:rPr lang="en" dirty="0"/>
              <a:t> Tarasenko</a:t>
            </a:r>
            <a:endParaRPr dirty="0"/>
          </a:p>
          <a:p>
            <a:pPr marL="0" lvl="0" indent="0" algn="l" rtl="0">
              <a:spcBef>
                <a:spcPts val="0"/>
              </a:spcBef>
              <a:spcAft>
                <a:spcPts val="0"/>
              </a:spcAft>
              <a:buNone/>
            </a:pPr>
            <a:r>
              <a:rPr lang="en" dirty="0"/>
              <a:t>But most people don’t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5fea9c6a0f_0_4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5fea9c6a0f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609b1c3819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609b1c381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Tracked for a multitude of factors including shot plot data, amount of movement between zones, time length of shot, amount of puck handling</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609b1c3819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609b1c381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And where the puck was aimed </a:t>
            </a:r>
            <a:r>
              <a:rPr lang="en" dirty="0">
                <a:solidFill>
                  <a:schemeClr val="dk1"/>
                </a:solidFill>
              </a:rPr>
              <a:t>to try and cover everything that may impact shooter success. </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628b6201af_0_8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628b6201af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5fea9c6a0f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5fea9c6a0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solidFill>
                  <a:schemeClr val="dk1"/>
                </a:solidFill>
              </a:rPr>
              <a:t>After running a binomial logistic regression on the data, several factors were statistically significant: aim location, whether a player was at home or away, and shot location.</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628b6201af_0_10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628b6201af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Not something that can be changed, but interesting to see if this would be something that held over a larger dataset</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609b1c3819_0_4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609b1c3819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609b1c3819_0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609b1c381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5fea9c6a0f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5fea9c6a0f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609b1c3819_0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609b1c3819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609b1c3819_0_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609b1c3819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t>The aim location data could be used to better strategize for success during the shootout and consequently, potentially impact team standings. </a:t>
            </a:r>
            <a:endParaRPr dirty="0"/>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5fea9c6a0f_0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5fea9c6a0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tried to track goalie movement and how far they left their crease, but the goalies aren’t shown throughout the course of the shot frequently so it was impossible to get accurate data </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a:t>Furthermore, it is likely that increased data will allow for a greater understanding of shooter success as well as allowing for insight into goaltender strategies. </a:t>
            </a: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5ed75ccf_01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75a7f99e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75a7f99e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Grey #454f5b</a:t>
            </a:r>
            <a:endParaRPr dirty="0"/>
          </a:p>
          <a:p>
            <a:pPr marL="0" lvl="0" indent="0" algn="l" rtl="0">
              <a:spcBef>
                <a:spcPts val="0"/>
              </a:spcBef>
              <a:spcAft>
                <a:spcPts val="0"/>
              </a:spcAft>
              <a:buClr>
                <a:schemeClr val="dk1"/>
              </a:buClr>
              <a:buSzPts val="1100"/>
              <a:buFont typeface="Arial"/>
              <a:buNone/>
            </a:pPr>
            <a:r>
              <a:rPr lang="en" dirty="0"/>
              <a:t>Light grey #738498</a:t>
            </a:r>
            <a:endParaRPr dirty="0"/>
          </a:p>
          <a:p>
            <a:pPr marL="0" lvl="0" indent="0" algn="l" rtl="0">
              <a:spcBef>
                <a:spcPts val="0"/>
              </a:spcBef>
              <a:spcAft>
                <a:spcPts val="0"/>
              </a:spcAft>
              <a:buClr>
                <a:schemeClr val="dk1"/>
              </a:buClr>
              <a:buSzPts val="1100"/>
              <a:buFont typeface="Arial"/>
              <a:buNone/>
            </a:pPr>
            <a:r>
              <a:rPr lang="en" dirty="0"/>
              <a:t>Neon green #c7f464</a:t>
            </a:r>
            <a:endParaRPr dirty="0"/>
          </a:p>
          <a:p>
            <a:pPr marL="0" lvl="0" indent="0" algn="l" rtl="0">
              <a:spcBef>
                <a:spcPts val="0"/>
              </a:spcBef>
              <a:spcAft>
                <a:spcPts val="0"/>
              </a:spcAft>
              <a:buClr>
                <a:schemeClr val="dk1"/>
              </a:buClr>
              <a:buSzPts val="1100"/>
              <a:buFont typeface="Arial"/>
              <a:buNone/>
            </a:pPr>
            <a:r>
              <a:rPr lang="en" dirty="0"/>
              <a:t>Aqua #4ecdc4</a:t>
            </a:r>
            <a:endParaRPr dirty="0"/>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C7F464"/>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012325" y="2960550"/>
            <a:ext cx="5445900" cy="24057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r">
              <a:spcBef>
                <a:spcPts val="0"/>
              </a:spcBef>
              <a:spcAft>
                <a:spcPts val="0"/>
              </a:spcAft>
              <a:buSzPts val="6000"/>
              <a:buNone/>
              <a:defRPr sz="6000"/>
            </a:lvl2pPr>
            <a:lvl3pPr lvl="2" algn="r">
              <a:spcBef>
                <a:spcPts val="0"/>
              </a:spcBef>
              <a:spcAft>
                <a:spcPts val="0"/>
              </a:spcAft>
              <a:buSzPts val="6000"/>
              <a:buNone/>
              <a:defRPr sz="6000"/>
            </a:lvl3pPr>
            <a:lvl4pPr lvl="3" algn="r">
              <a:spcBef>
                <a:spcPts val="0"/>
              </a:spcBef>
              <a:spcAft>
                <a:spcPts val="0"/>
              </a:spcAft>
              <a:buSzPts val="6000"/>
              <a:buNone/>
              <a:defRPr sz="6000"/>
            </a:lvl4pPr>
            <a:lvl5pPr lvl="4" algn="r">
              <a:spcBef>
                <a:spcPts val="0"/>
              </a:spcBef>
              <a:spcAft>
                <a:spcPts val="0"/>
              </a:spcAft>
              <a:buSzPts val="6000"/>
              <a:buNone/>
              <a:defRPr sz="6000"/>
            </a:lvl5pPr>
            <a:lvl6pPr lvl="5" algn="r">
              <a:spcBef>
                <a:spcPts val="0"/>
              </a:spcBef>
              <a:spcAft>
                <a:spcPts val="0"/>
              </a:spcAft>
              <a:buSzPts val="6000"/>
              <a:buNone/>
              <a:defRPr sz="6000"/>
            </a:lvl6pPr>
            <a:lvl7pPr lvl="6" algn="r">
              <a:spcBef>
                <a:spcPts val="0"/>
              </a:spcBef>
              <a:spcAft>
                <a:spcPts val="0"/>
              </a:spcAft>
              <a:buSzPts val="6000"/>
              <a:buNone/>
              <a:defRPr sz="6000"/>
            </a:lvl7pPr>
            <a:lvl8pPr lvl="7" algn="r">
              <a:spcBef>
                <a:spcPts val="0"/>
              </a:spcBef>
              <a:spcAft>
                <a:spcPts val="0"/>
              </a:spcAft>
              <a:buSzPts val="6000"/>
              <a:buNone/>
              <a:defRPr sz="6000"/>
            </a:lvl8pPr>
            <a:lvl9pPr lvl="8" algn="r">
              <a:spcBef>
                <a:spcPts val="0"/>
              </a:spcBef>
              <a:spcAft>
                <a:spcPts val="0"/>
              </a:spcAft>
              <a:buSzPts val="6000"/>
              <a:buNone/>
              <a:defRPr sz="6000"/>
            </a:lvl9pPr>
          </a:lstStyle>
          <a:p>
            <a:endParaRPr/>
          </a:p>
        </p:txBody>
      </p:sp>
      <p:sp>
        <p:nvSpPr>
          <p:cNvPr id="10" name="Google Shape;10;p2"/>
          <p:cNvSpPr/>
          <p:nvPr/>
        </p:nvSpPr>
        <p:spPr>
          <a:xfrm>
            <a:off x="6208125" y="5619450"/>
            <a:ext cx="2250000" cy="137700"/>
          </a:xfrm>
          <a:prstGeom prst="rect">
            <a:avLst/>
          </a:prstGeom>
          <a:solidFill>
            <a:srgbClr val="4EC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rgbClr val="4ECDC4"/>
        </a:solidFill>
        <a:effectLst/>
      </p:bgPr>
    </p:bg>
    <p:spTree>
      <p:nvGrpSpPr>
        <p:cNvPr id="1" name="Shape 11"/>
        <p:cNvGrpSpPr/>
        <p:nvPr/>
      </p:nvGrpSpPr>
      <p:grpSpPr>
        <a:xfrm>
          <a:off x="0" y="0"/>
          <a:ext cx="0" cy="0"/>
          <a:chOff x="0" y="0"/>
          <a:chExt cx="0" cy="0"/>
        </a:xfrm>
      </p:grpSpPr>
      <p:sp>
        <p:nvSpPr>
          <p:cNvPr id="12" name="Google Shape;12;p3"/>
          <p:cNvSpPr/>
          <p:nvPr/>
        </p:nvSpPr>
        <p:spPr>
          <a:xfrm>
            <a:off x="5680600" y="0"/>
            <a:ext cx="34632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3"/>
          <p:cNvSpPr txBox="1">
            <a:spLocks noGrp="1"/>
          </p:cNvSpPr>
          <p:nvPr>
            <p:ph type="ctrTitle"/>
          </p:nvPr>
        </p:nvSpPr>
        <p:spPr>
          <a:xfrm>
            <a:off x="685800" y="3863725"/>
            <a:ext cx="4505400" cy="19104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800"/>
              <a:buNone/>
              <a:defRPr sz="4800">
                <a:solidFill>
                  <a:srgbClr val="FFFFFF"/>
                </a:solidFill>
              </a:defRPr>
            </a:lvl2pPr>
            <a:lvl3pPr lvl="2" algn="ctr" rtl="0">
              <a:spcBef>
                <a:spcPts val="0"/>
              </a:spcBef>
              <a:spcAft>
                <a:spcPts val="0"/>
              </a:spcAft>
              <a:buClr>
                <a:srgbClr val="FFFFFF"/>
              </a:buClr>
              <a:buSzPts val="4800"/>
              <a:buNone/>
              <a:defRPr sz="4800">
                <a:solidFill>
                  <a:srgbClr val="FFFFFF"/>
                </a:solidFill>
              </a:defRPr>
            </a:lvl3pPr>
            <a:lvl4pPr lvl="3" algn="ctr" rtl="0">
              <a:spcBef>
                <a:spcPts val="0"/>
              </a:spcBef>
              <a:spcAft>
                <a:spcPts val="0"/>
              </a:spcAft>
              <a:buClr>
                <a:srgbClr val="FFFFFF"/>
              </a:buClr>
              <a:buSzPts val="4800"/>
              <a:buNone/>
              <a:defRPr sz="4800">
                <a:solidFill>
                  <a:srgbClr val="FFFFFF"/>
                </a:solidFill>
              </a:defRPr>
            </a:lvl4pPr>
            <a:lvl5pPr lvl="4" algn="ctr" rtl="0">
              <a:spcBef>
                <a:spcPts val="0"/>
              </a:spcBef>
              <a:spcAft>
                <a:spcPts val="0"/>
              </a:spcAft>
              <a:buClr>
                <a:srgbClr val="FFFFFF"/>
              </a:buClr>
              <a:buSzPts val="4800"/>
              <a:buNone/>
              <a:defRPr sz="4800">
                <a:solidFill>
                  <a:srgbClr val="FFFFFF"/>
                </a:solidFill>
              </a:defRPr>
            </a:lvl5pPr>
            <a:lvl6pPr lvl="5" algn="ctr" rtl="0">
              <a:spcBef>
                <a:spcPts val="0"/>
              </a:spcBef>
              <a:spcAft>
                <a:spcPts val="0"/>
              </a:spcAft>
              <a:buClr>
                <a:srgbClr val="FFFFFF"/>
              </a:buClr>
              <a:buSzPts val="4800"/>
              <a:buNone/>
              <a:defRPr sz="4800">
                <a:solidFill>
                  <a:srgbClr val="FFFFFF"/>
                </a:solidFill>
              </a:defRPr>
            </a:lvl6pPr>
            <a:lvl7pPr lvl="6" algn="ctr" rtl="0">
              <a:spcBef>
                <a:spcPts val="0"/>
              </a:spcBef>
              <a:spcAft>
                <a:spcPts val="0"/>
              </a:spcAft>
              <a:buClr>
                <a:srgbClr val="FFFFFF"/>
              </a:buClr>
              <a:buSzPts val="4800"/>
              <a:buNone/>
              <a:defRPr sz="4800">
                <a:solidFill>
                  <a:srgbClr val="FFFFFF"/>
                </a:solidFill>
              </a:defRPr>
            </a:lvl7pPr>
            <a:lvl8pPr lvl="7" algn="ctr" rtl="0">
              <a:spcBef>
                <a:spcPts val="0"/>
              </a:spcBef>
              <a:spcAft>
                <a:spcPts val="0"/>
              </a:spcAft>
              <a:buClr>
                <a:srgbClr val="FFFFFF"/>
              </a:buClr>
              <a:buSzPts val="4800"/>
              <a:buNone/>
              <a:defRPr sz="4800">
                <a:solidFill>
                  <a:srgbClr val="FFFFFF"/>
                </a:solidFill>
              </a:defRPr>
            </a:lvl8pPr>
            <a:lvl9pPr lvl="8" algn="ctr" rtl="0">
              <a:spcBef>
                <a:spcPts val="0"/>
              </a:spcBef>
              <a:spcAft>
                <a:spcPts val="0"/>
              </a:spcAft>
              <a:buClr>
                <a:srgbClr val="FFFFFF"/>
              </a:buClr>
              <a:buSzPts val="4800"/>
              <a:buNone/>
              <a:defRPr sz="4800">
                <a:solidFill>
                  <a:srgbClr val="FFFFFF"/>
                </a:solidFill>
              </a:defRPr>
            </a:lvl9pPr>
          </a:lstStyle>
          <a:p>
            <a:endParaRPr/>
          </a:p>
        </p:txBody>
      </p:sp>
      <p:sp>
        <p:nvSpPr>
          <p:cNvPr id="14" name="Google Shape;14;p3"/>
          <p:cNvSpPr txBox="1">
            <a:spLocks noGrp="1"/>
          </p:cNvSpPr>
          <p:nvPr>
            <p:ph type="subTitle" idx="1"/>
          </p:nvPr>
        </p:nvSpPr>
        <p:spPr>
          <a:xfrm>
            <a:off x="6101100" y="3817852"/>
            <a:ext cx="2446500" cy="19104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738498"/>
              </a:buClr>
              <a:buSzPts val="2200"/>
              <a:buNone/>
              <a:defRPr sz="2200">
                <a:solidFill>
                  <a:srgbClr val="738498"/>
                </a:solidFill>
              </a:defRPr>
            </a:lvl1pPr>
            <a:lvl2pPr lvl="1" rtl="0">
              <a:spcBef>
                <a:spcPts val="0"/>
              </a:spcBef>
              <a:spcAft>
                <a:spcPts val="0"/>
              </a:spcAft>
              <a:buClr>
                <a:srgbClr val="738498"/>
              </a:buClr>
              <a:buSzPts val="2200"/>
              <a:buNone/>
              <a:defRPr sz="2200">
                <a:solidFill>
                  <a:srgbClr val="738498"/>
                </a:solidFill>
              </a:defRPr>
            </a:lvl2pPr>
            <a:lvl3pPr lvl="2" rtl="0">
              <a:spcBef>
                <a:spcPts val="0"/>
              </a:spcBef>
              <a:spcAft>
                <a:spcPts val="0"/>
              </a:spcAft>
              <a:buClr>
                <a:srgbClr val="738498"/>
              </a:buClr>
              <a:buSzPts val="2200"/>
              <a:buNone/>
              <a:defRPr sz="2200">
                <a:solidFill>
                  <a:srgbClr val="738498"/>
                </a:solidFill>
              </a:defRPr>
            </a:lvl3pPr>
            <a:lvl4pPr lvl="3" rtl="0">
              <a:spcBef>
                <a:spcPts val="0"/>
              </a:spcBef>
              <a:spcAft>
                <a:spcPts val="0"/>
              </a:spcAft>
              <a:buClr>
                <a:srgbClr val="738498"/>
              </a:buClr>
              <a:buSzPts val="2200"/>
              <a:buNone/>
              <a:defRPr sz="2200">
                <a:solidFill>
                  <a:srgbClr val="738498"/>
                </a:solidFill>
              </a:defRPr>
            </a:lvl4pPr>
            <a:lvl5pPr lvl="4" rtl="0">
              <a:spcBef>
                <a:spcPts val="0"/>
              </a:spcBef>
              <a:spcAft>
                <a:spcPts val="0"/>
              </a:spcAft>
              <a:buClr>
                <a:srgbClr val="738498"/>
              </a:buClr>
              <a:buSzPts val="2200"/>
              <a:buNone/>
              <a:defRPr sz="2200">
                <a:solidFill>
                  <a:srgbClr val="738498"/>
                </a:solidFill>
              </a:defRPr>
            </a:lvl5pPr>
            <a:lvl6pPr lvl="5" rtl="0">
              <a:spcBef>
                <a:spcPts val="0"/>
              </a:spcBef>
              <a:spcAft>
                <a:spcPts val="0"/>
              </a:spcAft>
              <a:buClr>
                <a:srgbClr val="738498"/>
              </a:buClr>
              <a:buSzPts val="2200"/>
              <a:buNone/>
              <a:defRPr sz="2200">
                <a:solidFill>
                  <a:srgbClr val="738498"/>
                </a:solidFill>
              </a:defRPr>
            </a:lvl6pPr>
            <a:lvl7pPr lvl="6" rtl="0">
              <a:spcBef>
                <a:spcPts val="0"/>
              </a:spcBef>
              <a:spcAft>
                <a:spcPts val="0"/>
              </a:spcAft>
              <a:buClr>
                <a:srgbClr val="738498"/>
              </a:buClr>
              <a:buSzPts val="2200"/>
              <a:buNone/>
              <a:defRPr sz="2200">
                <a:solidFill>
                  <a:srgbClr val="738498"/>
                </a:solidFill>
              </a:defRPr>
            </a:lvl7pPr>
            <a:lvl8pPr lvl="7" rtl="0">
              <a:spcBef>
                <a:spcPts val="0"/>
              </a:spcBef>
              <a:spcAft>
                <a:spcPts val="0"/>
              </a:spcAft>
              <a:buClr>
                <a:srgbClr val="738498"/>
              </a:buClr>
              <a:buSzPts val="2200"/>
              <a:buNone/>
              <a:defRPr sz="2200">
                <a:solidFill>
                  <a:srgbClr val="738498"/>
                </a:solidFill>
              </a:defRPr>
            </a:lvl8pPr>
            <a:lvl9pPr lvl="8" rtl="0">
              <a:spcBef>
                <a:spcPts val="0"/>
              </a:spcBef>
              <a:spcAft>
                <a:spcPts val="0"/>
              </a:spcAft>
              <a:buClr>
                <a:srgbClr val="738498"/>
              </a:buClr>
              <a:buSzPts val="2200"/>
              <a:buNone/>
              <a:defRPr sz="2200">
                <a:solidFill>
                  <a:srgbClr val="738498"/>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5"/>
        <p:cNvGrpSpPr/>
        <p:nvPr/>
      </p:nvGrpSpPr>
      <p:grpSpPr>
        <a:xfrm>
          <a:off x="0" y="0"/>
          <a:ext cx="0" cy="0"/>
          <a:chOff x="0" y="0"/>
          <a:chExt cx="0" cy="0"/>
        </a:xfrm>
      </p:grpSpPr>
      <p:sp>
        <p:nvSpPr>
          <p:cNvPr id="16" name="Google Shape;16;p4"/>
          <p:cNvSpPr/>
          <p:nvPr/>
        </p:nvSpPr>
        <p:spPr>
          <a:xfrm>
            <a:off x="0" y="0"/>
            <a:ext cx="2767800" cy="68580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4"/>
          <p:cNvSpPr txBox="1">
            <a:spLocks noGrp="1"/>
          </p:cNvSpPr>
          <p:nvPr>
            <p:ph type="body" idx="1"/>
          </p:nvPr>
        </p:nvSpPr>
        <p:spPr>
          <a:xfrm>
            <a:off x="3165234" y="1528066"/>
            <a:ext cx="4809000" cy="43350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sz="3000"/>
            </a:lvl1pPr>
            <a:lvl2pPr marL="914400" lvl="1" indent="-419100" rtl="0">
              <a:spcBef>
                <a:spcPts val="0"/>
              </a:spcBef>
              <a:spcAft>
                <a:spcPts val="0"/>
              </a:spcAft>
              <a:buSzPts val="3000"/>
              <a:buChar char="□"/>
              <a:defRPr sz="3000"/>
            </a:lvl2pPr>
            <a:lvl3pPr marL="1371600" lvl="2" indent="-419100" rtl="0">
              <a:spcBef>
                <a:spcPts val="0"/>
              </a:spcBef>
              <a:spcAft>
                <a:spcPts val="0"/>
              </a:spcAft>
              <a:buSzPts val="3000"/>
              <a:buChar char="■"/>
              <a:defRPr sz="3000"/>
            </a:lvl3pPr>
            <a:lvl4pPr marL="1828800" lvl="3" indent="-419100" rtl="0">
              <a:spcBef>
                <a:spcPts val="0"/>
              </a:spcBef>
              <a:spcAft>
                <a:spcPts val="0"/>
              </a:spcAft>
              <a:buSzPts val="3000"/>
              <a:buChar char="●"/>
              <a:defRPr sz="3000"/>
            </a:lvl4pPr>
            <a:lvl5pPr marL="2286000" lvl="4" indent="-419100" rtl="0">
              <a:spcBef>
                <a:spcPts val="0"/>
              </a:spcBef>
              <a:spcAft>
                <a:spcPts val="0"/>
              </a:spcAft>
              <a:buSzPts val="3000"/>
              <a:buChar char="○"/>
              <a:defRPr sz="3000"/>
            </a:lvl5pPr>
            <a:lvl6pPr marL="2743200" lvl="5" indent="-419100" rtl="0">
              <a:spcBef>
                <a:spcPts val="0"/>
              </a:spcBef>
              <a:spcAft>
                <a:spcPts val="0"/>
              </a:spcAft>
              <a:buSzPts val="3000"/>
              <a:buChar char="■"/>
              <a:defRPr sz="3000"/>
            </a:lvl6pPr>
            <a:lvl7pPr marL="3200400" lvl="6" indent="-419100" rtl="0">
              <a:spcBef>
                <a:spcPts val="0"/>
              </a:spcBef>
              <a:spcAft>
                <a:spcPts val="0"/>
              </a:spcAft>
              <a:buSzPts val="3000"/>
              <a:buChar char="●"/>
              <a:defRPr sz="3000"/>
            </a:lvl7pPr>
            <a:lvl8pPr marL="3657600" lvl="7" indent="-419100" rtl="0">
              <a:spcBef>
                <a:spcPts val="0"/>
              </a:spcBef>
              <a:spcAft>
                <a:spcPts val="0"/>
              </a:spcAft>
              <a:buSzPts val="3000"/>
              <a:buChar char="○"/>
              <a:defRPr sz="3000"/>
            </a:lvl8pPr>
            <a:lvl9pPr marL="4114800" lvl="8" indent="-419100">
              <a:spcBef>
                <a:spcPts val="0"/>
              </a:spcBef>
              <a:spcAft>
                <a:spcPts val="0"/>
              </a:spcAft>
              <a:buSzPts val="3000"/>
              <a:buChar char="■"/>
              <a:defRPr sz="3000"/>
            </a:lvl9pPr>
          </a:lstStyle>
          <a:p>
            <a:endParaRPr/>
          </a:p>
        </p:txBody>
      </p:sp>
      <p:grpSp>
        <p:nvGrpSpPr>
          <p:cNvPr id="18" name="Google Shape;18;p4"/>
          <p:cNvGrpSpPr/>
          <p:nvPr/>
        </p:nvGrpSpPr>
        <p:grpSpPr>
          <a:xfrm>
            <a:off x="801025" y="1672320"/>
            <a:ext cx="1957200" cy="947980"/>
            <a:chOff x="801025" y="1367520"/>
            <a:chExt cx="1957200" cy="947980"/>
          </a:xfrm>
        </p:grpSpPr>
        <p:sp>
          <p:nvSpPr>
            <p:cNvPr id="19" name="Google Shape;19;p4"/>
            <p:cNvSpPr txBox="1"/>
            <p:nvPr/>
          </p:nvSpPr>
          <p:spPr>
            <a:xfrm>
              <a:off x="801025" y="1367520"/>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400" b="1">
                  <a:solidFill>
                    <a:srgbClr val="454F5B"/>
                  </a:solidFill>
                </a:rPr>
                <a:t>‘’</a:t>
              </a:r>
              <a:endParaRPr sz="9400" b="1">
                <a:solidFill>
                  <a:srgbClr val="454F5B"/>
                </a:solidFill>
              </a:endParaRPr>
            </a:p>
          </p:txBody>
        </p:sp>
        <p:sp>
          <p:nvSpPr>
            <p:cNvPr id="20" name="Google Shape;20;p4"/>
            <p:cNvSpPr/>
            <p:nvPr/>
          </p:nvSpPr>
          <p:spPr>
            <a:xfrm>
              <a:off x="1397399" y="1543300"/>
              <a:ext cx="772200" cy="772200"/>
            </a:xfrm>
            <a:prstGeom prst="rect">
              <a:avLst/>
            </a:prstGeom>
            <a:noFill/>
            <a:ln w="76200" cap="flat" cmpd="sng">
              <a:solidFill>
                <a:srgbClr val="454F5B"/>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691200" y="0"/>
            <a:ext cx="7761600" cy="1292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691200" y="1811604"/>
            <a:ext cx="7761600" cy="44121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4" name="Google Shape;24;p5"/>
          <p:cNvSpPr/>
          <p:nvPr/>
        </p:nvSpPr>
        <p:spPr>
          <a:xfrm>
            <a:off x="813273" y="1506189"/>
            <a:ext cx="1533600" cy="137700"/>
          </a:xfrm>
          <a:prstGeom prst="rect">
            <a:avLst/>
          </a:prstGeom>
          <a:solidFill>
            <a:srgbClr val="4EC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p:nvPr/>
        </p:nvSpPr>
        <p:spPr>
          <a:xfrm>
            <a:off x="0" y="0"/>
            <a:ext cx="137700" cy="68580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body" idx="1"/>
          </p:nvPr>
        </p:nvSpPr>
        <p:spPr>
          <a:xfrm>
            <a:off x="691200" y="1857900"/>
            <a:ext cx="3767400" cy="47100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9" name="Google Shape;29;p6"/>
          <p:cNvSpPr txBox="1">
            <a:spLocks noGrp="1"/>
          </p:cNvSpPr>
          <p:nvPr>
            <p:ph type="body" idx="2"/>
          </p:nvPr>
        </p:nvSpPr>
        <p:spPr>
          <a:xfrm>
            <a:off x="4685500" y="1857900"/>
            <a:ext cx="3767400" cy="47100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30" name="Google Shape;30;p6"/>
          <p:cNvSpPr/>
          <p:nvPr/>
        </p:nvSpPr>
        <p:spPr>
          <a:xfrm>
            <a:off x="813273" y="1506189"/>
            <a:ext cx="1533600" cy="137700"/>
          </a:xfrm>
          <a:prstGeom prst="rect">
            <a:avLst/>
          </a:prstGeom>
          <a:solidFill>
            <a:srgbClr val="4EC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6"/>
          <p:cNvSpPr/>
          <p:nvPr/>
        </p:nvSpPr>
        <p:spPr>
          <a:xfrm>
            <a:off x="0" y="0"/>
            <a:ext cx="137700" cy="68580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4" name="Google Shape;34;p7"/>
          <p:cNvSpPr txBox="1">
            <a:spLocks noGrp="1"/>
          </p:cNvSpPr>
          <p:nvPr>
            <p:ph type="body" idx="1"/>
          </p:nvPr>
        </p:nvSpPr>
        <p:spPr>
          <a:xfrm>
            <a:off x="691200" y="1857900"/>
            <a:ext cx="2501700" cy="47100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a:lvl2pPr>
            <a:lvl3pPr marL="1371600" lvl="2" indent="-355600" rtl="0">
              <a:spcBef>
                <a:spcPts val="0"/>
              </a:spcBef>
              <a:spcAft>
                <a:spcPts val="0"/>
              </a:spcAft>
              <a:buSzPts val="2000"/>
              <a:buChar char="■"/>
              <a:defRPr/>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5" name="Google Shape;35;p7"/>
          <p:cNvSpPr txBox="1">
            <a:spLocks noGrp="1"/>
          </p:cNvSpPr>
          <p:nvPr>
            <p:ph type="body" idx="2"/>
          </p:nvPr>
        </p:nvSpPr>
        <p:spPr>
          <a:xfrm>
            <a:off x="3321088" y="1857900"/>
            <a:ext cx="2501700" cy="47100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a:lvl2pPr>
            <a:lvl3pPr marL="1371600" lvl="2" indent="-355600" rtl="0">
              <a:spcBef>
                <a:spcPts val="0"/>
              </a:spcBef>
              <a:spcAft>
                <a:spcPts val="0"/>
              </a:spcAft>
              <a:buSzPts val="2000"/>
              <a:buChar char="■"/>
              <a:defRPr/>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6" name="Google Shape;36;p7"/>
          <p:cNvSpPr txBox="1">
            <a:spLocks noGrp="1"/>
          </p:cNvSpPr>
          <p:nvPr>
            <p:ph type="body" idx="3"/>
          </p:nvPr>
        </p:nvSpPr>
        <p:spPr>
          <a:xfrm>
            <a:off x="5950976" y="1857900"/>
            <a:ext cx="2501700" cy="47100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a:lvl2pPr>
            <a:lvl3pPr marL="1371600" lvl="2" indent="-355600" rtl="0">
              <a:spcBef>
                <a:spcPts val="0"/>
              </a:spcBef>
              <a:spcAft>
                <a:spcPts val="0"/>
              </a:spcAft>
              <a:buSzPts val="2000"/>
              <a:buChar char="■"/>
              <a:defRPr/>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7" name="Google Shape;37;p7"/>
          <p:cNvSpPr/>
          <p:nvPr/>
        </p:nvSpPr>
        <p:spPr>
          <a:xfrm>
            <a:off x="813273" y="1506189"/>
            <a:ext cx="1533600" cy="137700"/>
          </a:xfrm>
          <a:prstGeom prst="rect">
            <a:avLst/>
          </a:prstGeom>
          <a:solidFill>
            <a:srgbClr val="4EC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a:off x="0" y="0"/>
            <a:ext cx="137700" cy="68580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1" name="Google Shape;41;p8"/>
          <p:cNvSpPr/>
          <p:nvPr/>
        </p:nvSpPr>
        <p:spPr>
          <a:xfrm>
            <a:off x="0" y="0"/>
            <a:ext cx="137700" cy="68580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8"/>
          <p:cNvSpPr/>
          <p:nvPr/>
        </p:nvSpPr>
        <p:spPr>
          <a:xfrm>
            <a:off x="813273" y="1506189"/>
            <a:ext cx="1533600" cy="137700"/>
          </a:xfrm>
          <a:prstGeom prst="rect">
            <a:avLst/>
          </a:prstGeom>
          <a:solidFill>
            <a:srgbClr val="4EC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9"/>
          <p:cNvSpPr txBox="1">
            <a:spLocks noGrp="1"/>
          </p:cNvSpPr>
          <p:nvPr>
            <p:ph type="body" idx="1"/>
          </p:nvPr>
        </p:nvSpPr>
        <p:spPr>
          <a:xfrm>
            <a:off x="457200" y="5780100"/>
            <a:ext cx="8229600" cy="940200"/>
          </a:xfrm>
          <a:prstGeom prst="rect">
            <a:avLst/>
          </a:prstGeom>
        </p:spPr>
        <p:txBody>
          <a:bodyPr spcFirstLastPara="1" wrap="square" lIns="91425" tIns="91425" rIns="91425" bIns="91425" anchor="ctr" anchorCtr="0">
            <a:noAutofit/>
          </a:bodyPr>
          <a:lstStyle>
            <a:lvl1pPr marL="457200" lvl="0" indent="-228600" algn="ctr">
              <a:spcBef>
                <a:spcPts val="360"/>
              </a:spcBef>
              <a:spcAft>
                <a:spcPts val="0"/>
              </a:spcAft>
              <a:buClr>
                <a:srgbClr val="738498"/>
              </a:buClr>
              <a:buSzPts val="1800"/>
              <a:buNone/>
              <a:defRPr sz="1800">
                <a:solidFill>
                  <a:srgbClr val="738498"/>
                </a:solidFill>
              </a:defRPr>
            </a:lvl1pPr>
          </a:lstStyle>
          <a:p>
            <a:endParaRPr/>
          </a:p>
        </p:txBody>
      </p:sp>
      <p:sp>
        <p:nvSpPr>
          <p:cNvPr id="45" name="Google Shape;45;p9"/>
          <p:cNvSpPr/>
          <p:nvPr/>
        </p:nvSpPr>
        <p:spPr>
          <a:xfrm>
            <a:off x="3805198" y="5718589"/>
            <a:ext cx="1533600" cy="137700"/>
          </a:xfrm>
          <a:prstGeom prst="rect">
            <a:avLst/>
          </a:prstGeom>
          <a:solidFill>
            <a:srgbClr val="4EC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p:nvPr/>
        </p:nvSpPr>
        <p:spPr>
          <a:xfrm>
            <a:off x="-4" y="6720300"/>
            <a:ext cx="9144000" cy="1377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4ECDC4"/>
        </a:solidFill>
        <a:effectLst/>
      </p:bgPr>
    </p:bg>
    <p:spTree>
      <p:nvGrpSpPr>
        <p:cNvPr id="1" name="Shape 47"/>
        <p:cNvGrpSpPr/>
        <p:nvPr/>
      </p:nvGrpSpPr>
      <p:grpSpPr>
        <a:xfrm>
          <a:off x="0" y="0"/>
          <a:ext cx="0" cy="0"/>
          <a:chOff x="0" y="0"/>
          <a:chExt cx="0" cy="0"/>
        </a:xfrm>
      </p:grpSpPr>
      <p:sp>
        <p:nvSpPr>
          <p:cNvPr id="48" name="Google Shape;48;p10"/>
          <p:cNvSpPr/>
          <p:nvPr/>
        </p:nvSpPr>
        <p:spPr>
          <a:xfrm>
            <a:off x="-4" y="6720300"/>
            <a:ext cx="9144000" cy="1377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52"/>
        <p:cNvGrpSpPr/>
        <p:nvPr/>
      </p:nvGrpSpPr>
      <p:grpSpPr>
        <a:xfrm>
          <a:off x="0" y="0"/>
          <a:ext cx="0" cy="0"/>
          <a:chOff x="0" y="0"/>
          <a:chExt cx="0" cy="0"/>
        </a:xfrm>
      </p:grpSpPr>
      <p:sp>
        <p:nvSpPr>
          <p:cNvPr id="53" name="Google Shape;53;p12"/>
          <p:cNvSpPr txBox="1">
            <a:spLocks noGrp="1"/>
          </p:cNvSpPr>
          <p:nvPr>
            <p:ph type="ctrTitle"/>
          </p:nvPr>
        </p:nvSpPr>
        <p:spPr>
          <a:xfrm>
            <a:off x="443450" y="3874950"/>
            <a:ext cx="6154500" cy="1584000"/>
          </a:xfrm>
          <a:prstGeom prst="rect">
            <a:avLst/>
          </a:prstGeom>
        </p:spPr>
        <p:txBody>
          <a:bodyPr spcFirstLastPara="1" wrap="square" lIns="91425" tIns="91425" rIns="91425" bIns="91425" anchor="b" anchorCtr="0">
            <a:noAutofit/>
          </a:bodyPr>
          <a:lstStyle>
            <a:lvl1pPr lvl="0" rtl="0">
              <a:spcBef>
                <a:spcPts val="0"/>
              </a:spcBef>
              <a:spcAft>
                <a:spcPts val="0"/>
              </a:spcAft>
              <a:buSzPts val="5800"/>
              <a:buNone/>
              <a:defRPr sz="5800"/>
            </a:lvl1pPr>
            <a:lvl2pPr lvl="1" algn="ctr" rtl="0">
              <a:spcBef>
                <a:spcPts val="0"/>
              </a:spcBef>
              <a:spcAft>
                <a:spcPts val="0"/>
              </a:spcAft>
              <a:buSzPts val="5800"/>
              <a:buNone/>
              <a:defRPr sz="5800"/>
            </a:lvl2pPr>
            <a:lvl3pPr lvl="2" algn="ctr" rtl="0">
              <a:spcBef>
                <a:spcPts val="0"/>
              </a:spcBef>
              <a:spcAft>
                <a:spcPts val="0"/>
              </a:spcAft>
              <a:buSzPts val="5800"/>
              <a:buNone/>
              <a:defRPr sz="5800"/>
            </a:lvl3pPr>
            <a:lvl4pPr lvl="3" algn="ctr" rtl="0">
              <a:spcBef>
                <a:spcPts val="0"/>
              </a:spcBef>
              <a:spcAft>
                <a:spcPts val="0"/>
              </a:spcAft>
              <a:buSzPts val="5800"/>
              <a:buNone/>
              <a:defRPr sz="5800"/>
            </a:lvl4pPr>
            <a:lvl5pPr lvl="4" algn="ctr" rtl="0">
              <a:spcBef>
                <a:spcPts val="0"/>
              </a:spcBef>
              <a:spcAft>
                <a:spcPts val="0"/>
              </a:spcAft>
              <a:buSzPts val="5800"/>
              <a:buNone/>
              <a:defRPr sz="5800"/>
            </a:lvl5pPr>
            <a:lvl6pPr lvl="5" algn="ctr" rtl="0">
              <a:spcBef>
                <a:spcPts val="0"/>
              </a:spcBef>
              <a:spcAft>
                <a:spcPts val="0"/>
              </a:spcAft>
              <a:buSzPts val="5800"/>
              <a:buNone/>
              <a:defRPr sz="5800"/>
            </a:lvl6pPr>
            <a:lvl7pPr lvl="6" algn="ctr" rtl="0">
              <a:spcBef>
                <a:spcPts val="0"/>
              </a:spcBef>
              <a:spcAft>
                <a:spcPts val="0"/>
              </a:spcAft>
              <a:buSzPts val="5800"/>
              <a:buNone/>
              <a:defRPr sz="5800"/>
            </a:lvl7pPr>
            <a:lvl8pPr lvl="7" algn="ctr" rtl="0">
              <a:spcBef>
                <a:spcPts val="0"/>
              </a:spcBef>
              <a:spcAft>
                <a:spcPts val="0"/>
              </a:spcAft>
              <a:buSzPts val="5800"/>
              <a:buNone/>
              <a:defRPr sz="5800"/>
            </a:lvl8pPr>
            <a:lvl9pPr lvl="8" algn="ctr" rtl="0">
              <a:spcBef>
                <a:spcPts val="0"/>
              </a:spcBef>
              <a:spcAft>
                <a:spcPts val="0"/>
              </a:spcAft>
              <a:buSzPts val="5800"/>
              <a:buNone/>
              <a:defRPr sz="5800"/>
            </a:lvl9pPr>
          </a:lstStyle>
          <a:p>
            <a:endParaRPr/>
          </a:p>
        </p:txBody>
      </p:sp>
      <p:sp>
        <p:nvSpPr>
          <p:cNvPr id="54" name="Google Shape;54;p12"/>
          <p:cNvSpPr/>
          <p:nvPr/>
        </p:nvSpPr>
        <p:spPr>
          <a:xfrm>
            <a:off x="581050" y="5857225"/>
            <a:ext cx="60168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ubtitle - Teal">
  <p:cSld name="TITLE_1">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565775" y="2111125"/>
            <a:ext cx="6009300" cy="15465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57" name="Google Shape;57;p13"/>
          <p:cNvSpPr txBox="1">
            <a:spLocks noGrp="1"/>
          </p:cNvSpPr>
          <p:nvPr>
            <p:ph type="subTitle" idx="1"/>
          </p:nvPr>
        </p:nvSpPr>
        <p:spPr>
          <a:xfrm>
            <a:off x="481675" y="4658725"/>
            <a:ext cx="6093600" cy="10923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Font typeface="Montserrat"/>
              <a:buNone/>
              <a:defRPr>
                <a:latin typeface="Montserrat"/>
                <a:ea typeface="Montserrat"/>
                <a:cs typeface="Montserrat"/>
                <a:sym typeface="Montserrat"/>
              </a:defRPr>
            </a:lvl1pPr>
            <a:lvl2pPr lvl="1" rtl="0">
              <a:spcBef>
                <a:spcPts val="0"/>
              </a:spcBef>
              <a:spcAft>
                <a:spcPts val="0"/>
              </a:spcAft>
              <a:buSzPts val="3000"/>
              <a:buFont typeface="Montserrat"/>
              <a:buNone/>
              <a:defRPr sz="3000">
                <a:latin typeface="Montserrat"/>
                <a:ea typeface="Montserrat"/>
                <a:cs typeface="Montserrat"/>
                <a:sym typeface="Montserrat"/>
              </a:defRPr>
            </a:lvl2pPr>
            <a:lvl3pPr lvl="2" rtl="0">
              <a:spcBef>
                <a:spcPts val="0"/>
              </a:spcBef>
              <a:spcAft>
                <a:spcPts val="0"/>
              </a:spcAft>
              <a:buSzPts val="3000"/>
              <a:buFont typeface="Montserrat"/>
              <a:buNone/>
              <a:defRPr sz="3000">
                <a:latin typeface="Montserrat"/>
                <a:ea typeface="Montserrat"/>
                <a:cs typeface="Montserrat"/>
                <a:sym typeface="Montserrat"/>
              </a:defRPr>
            </a:lvl3pPr>
            <a:lvl4pPr lvl="3" rtl="0">
              <a:spcBef>
                <a:spcPts val="0"/>
              </a:spcBef>
              <a:spcAft>
                <a:spcPts val="0"/>
              </a:spcAft>
              <a:buSzPts val="3000"/>
              <a:buFont typeface="Montserrat"/>
              <a:buNone/>
              <a:defRPr sz="3000">
                <a:latin typeface="Montserrat"/>
                <a:ea typeface="Montserrat"/>
                <a:cs typeface="Montserrat"/>
                <a:sym typeface="Montserrat"/>
              </a:defRPr>
            </a:lvl4pPr>
            <a:lvl5pPr lvl="4" rtl="0">
              <a:spcBef>
                <a:spcPts val="0"/>
              </a:spcBef>
              <a:spcAft>
                <a:spcPts val="0"/>
              </a:spcAft>
              <a:buSzPts val="3000"/>
              <a:buFont typeface="Montserrat"/>
              <a:buNone/>
              <a:defRPr sz="3000">
                <a:latin typeface="Montserrat"/>
                <a:ea typeface="Montserrat"/>
                <a:cs typeface="Montserrat"/>
                <a:sym typeface="Montserrat"/>
              </a:defRPr>
            </a:lvl5pPr>
            <a:lvl6pPr lvl="5" rtl="0">
              <a:spcBef>
                <a:spcPts val="0"/>
              </a:spcBef>
              <a:spcAft>
                <a:spcPts val="0"/>
              </a:spcAft>
              <a:buSzPts val="3000"/>
              <a:buFont typeface="Montserrat"/>
              <a:buNone/>
              <a:defRPr sz="3000">
                <a:latin typeface="Montserrat"/>
                <a:ea typeface="Montserrat"/>
                <a:cs typeface="Montserrat"/>
                <a:sym typeface="Montserrat"/>
              </a:defRPr>
            </a:lvl6pPr>
            <a:lvl7pPr lvl="6" rtl="0">
              <a:spcBef>
                <a:spcPts val="0"/>
              </a:spcBef>
              <a:spcAft>
                <a:spcPts val="0"/>
              </a:spcAft>
              <a:buSzPts val="3000"/>
              <a:buFont typeface="Montserrat"/>
              <a:buNone/>
              <a:defRPr sz="3000">
                <a:latin typeface="Montserrat"/>
                <a:ea typeface="Montserrat"/>
                <a:cs typeface="Montserrat"/>
                <a:sym typeface="Montserrat"/>
              </a:defRPr>
            </a:lvl7pPr>
            <a:lvl8pPr lvl="7" rtl="0">
              <a:spcBef>
                <a:spcPts val="0"/>
              </a:spcBef>
              <a:spcAft>
                <a:spcPts val="0"/>
              </a:spcAft>
              <a:buSzPts val="3000"/>
              <a:buFont typeface="Montserrat"/>
              <a:buNone/>
              <a:defRPr sz="3000">
                <a:latin typeface="Montserrat"/>
                <a:ea typeface="Montserrat"/>
                <a:cs typeface="Montserrat"/>
                <a:sym typeface="Montserrat"/>
              </a:defRPr>
            </a:lvl8pPr>
            <a:lvl9pPr lvl="8" rtl="0">
              <a:spcBef>
                <a:spcPts val="0"/>
              </a:spcBef>
              <a:spcAft>
                <a:spcPts val="0"/>
              </a:spcAft>
              <a:buSzPts val="3000"/>
              <a:buFont typeface="Montserrat"/>
              <a:buNone/>
              <a:defRPr sz="3000">
                <a:latin typeface="Montserrat"/>
                <a:ea typeface="Montserrat"/>
                <a:cs typeface="Montserrat"/>
                <a:sym typeface="Montserrat"/>
              </a:defRPr>
            </a:lvl9pPr>
          </a:lstStyle>
          <a:p>
            <a:endParaRPr/>
          </a:p>
        </p:txBody>
      </p:sp>
      <p:sp>
        <p:nvSpPr>
          <p:cNvPr id="58" name="Google Shape;58;p13"/>
          <p:cNvSpPr/>
          <p:nvPr/>
        </p:nvSpPr>
        <p:spPr>
          <a:xfrm>
            <a:off x="581050" y="4074025"/>
            <a:ext cx="60168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title - Gold">
  <p:cSld name="TITLE_1_3_1">
    <p:bg>
      <p:bgPr>
        <a:solidFill>
          <a:srgbClr val="ED9E46"/>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565775" y="2111125"/>
            <a:ext cx="6009300" cy="15465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61" name="Google Shape;61;p14"/>
          <p:cNvSpPr txBox="1">
            <a:spLocks noGrp="1"/>
          </p:cNvSpPr>
          <p:nvPr>
            <p:ph type="subTitle" idx="1"/>
          </p:nvPr>
        </p:nvSpPr>
        <p:spPr>
          <a:xfrm>
            <a:off x="481675" y="4658725"/>
            <a:ext cx="6093600" cy="10923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Font typeface="Montserrat"/>
              <a:buNone/>
              <a:defRPr>
                <a:latin typeface="Montserrat"/>
                <a:ea typeface="Montserrat"/>
                <a:cs typeface="Montserrat"/>
                <a:sym typeface="Montserrat"/>
              </a:defRPr>
            </a:lvl1pPr>
            <a:lvl2pPr lvl="1" rtl="0">
              <a:spcBef>
                <a:spcPts val="0"/>
              </a:spcBef>
              <a:spcAft>
                <a:spcPts val="0"/>
              </a:spcAft>
              <a:buSzPts val="3000"/>
              <a:buFont typeface="Montserrat"/>
              <a:buNone/>
              <a:defRPr sz="3000">
                <a:latin typeface="Montserrat"/>
                <a:ea typeface="Montserrat"/>
                <a:cs typeface="Montserrat"/>
                <a:sym typeface="Montserrat"/>
              </a:defRPr>
            </a:lvl2pPr>
            <a:lvl3pPr lvl="2" rtl="0">
              <a:spcBef>
                <a:spcPts val="0"/>
              </a:spcBef>
              <a:spcAft>
                <a:spcPts val="0"/>
              </a:spcAft>
              <a:buSzPts val="3000"/>
              <a:buFont typeface="Montserrat"/>
              <a:buNone/>
              <a:defRPr sz="3000">
                <a:latin typeface="Montserrat"/>
                <a:ea typeface="Montserrat"/>
                <a:cs typeface="Montserrat"/>
                <a:sym typeface="Montserrat"/>
              </a:defRPr>
            </a:lvl3pPr>
            <a:lvl4pPr lvl="3" rtl="0">
              <a:spcBef>
                <a:spcPts val="0"/>
              </a:spcBef>
              <a:spcAft>
                <a:spcPts val="0"/>
              </a:spcAft>
              <a:buSzPts val="3000"/>
              <a:buFont typeface="Montserrat"/>
              <a:buNone/>
              <a:defRPr sz="3000">
                <a:latin typeface="Montserrat"/>
                <a:ea typeface="Montserrat"/>
                <a:cs typeface="Montserrat"/>
                <a:sym typeface="Montserrat"/>
              </a:defRPr>
            </a:lvl4pPr>
            <a:lvl5pPr lvl="4" rtl="0">
              <a:spcBef>
                <a:spcPts val="0"/>
              </a:spcBef>
              <a:spcAft>
                <a:spcPts val="0"/>
              </a:spcAft>
              <a:buSzPts val="3000"/>
              <a:buFont typeface="Montserrat"/>
              <a:buNone/>
              <a:defRPr sz="3000">
                <a:latin typeface="Montserrat"/>
                <a:ea typeface="Montserrat"/>
                <a:cs typeface="Montserrat"/>
                <a:sym typeface="Montserrat"/>
              </a:defRPr>
            </a:lvl5pPr>
            <a:lvl6pPr lvl="5" rtl="0">
              <a:spcBef>
                <a:spcPts val="0"/>
              </a:spcBef>
              <a:spcAft>
                <a:spcPts val="0"/>
              </a:spcAft>
              <a:buSzPts val="3000"/>
              <a:buFont typeface="Montserrat"/>
              <a:buNone/>
              <a:defRPr sz="3000">
                <a:latin typeface="Montserrat"/>
                <a:ea typeface="Montserrat"/>
                <a:cs typeface="Montserrat"/>
                <a:sym typeface="Montserrat"/>
              </a:defRPr>
            </a:lvl6pPr>
            <a:lvl7pPr lvl="6" rtl="0">
              <a:spcBef>
                <a:spcPts val="0"/>
              </a:spcBef>
              <a:spcAft>
                <a:spcPts val="0"/>
              </a:spcAft>
              <a:buSzPts val="3000"/>
              <a:buFont typeface="Montserrat"/>
              <a:buNone/>
              <a:defRPr sz="3000">
                <a:latin typeface="Montserrat"/>
                <a:ea typeface="Montserrat"/>
                <a:cs typeface="Montserrat"/>
                <a:sym typeface="Montserrat"/>
              </a:defRPr>
            </a:lvl7pPr>
            <a:lvl8pPr lvl="7" rtl="0">
              <a:spcBef>
                <a:spcPts val="0"/>
              </a:spcBef>
              <a:spcAft>
                <a:spcPts val="0"/>
              </a:spcAft>
              <a:buSzPts val="3000"/>
              <a:buFont typeface="Montserrat"/>
              <a:buNone/>
              <a:defRPr sz="3000">
                <a:latin typeface="Montserrat"/>
                <a:ea typeface="Montserrat"/>
                <a:cs typeface="Montserrat"/>
                <a:sym typeface="Montserrat"/>
              </a:defRPr>
            </a:lvl8pPr>
            <a:lvl9pPr lvl="8" rtl="0">
              <a:spcBef>
                <a:spcPts val="0"/>
              </a:spcBef>
              <a:spcAft>
                <a:spcPts val="0"/>
              </a:spcAft>
              <a:buSzPts val="3000"/>
              <a:buFont typeface="Montserrat"/>
              <a:buNone/>
              <a:defRPr sz="3000">
                <a:latin typeface="Montserrat"/>
                <a:ea typeface="Montserrat"/>
                <a:cs typeface="Montserrat"/>
                <a:sym typeface="Montserrat"/>
              </a:defRPr>
            </a:lvl9pPr>
          </a:lstStyle>
          <a:p>
            <a:endParaRPr/>
          </a:p>
        </p:txBody>
      </p:sp>
      <p:sp>
        <p:nvSpPr>
          <p:cNvPr id="62" name="Google Shape;62;p14"/>
          <p:cNvSpPr/>
          <p:nvPr/>
        </p:nvSpPr>
        <p:spPr>
          <a:xfrm>
            <a:off x="581050" y="4074025"/>
            <a:ext cx="60168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 Teal">
  <p:cSld name="TITLE_1_1">
    <p:spTree>
      <p:nvGrpSpPr>
        <p:cNvPr id="1" name="Shape 63"/>
        <p:cNvGrpSpPr/>
        <p:nvPr/>
      </p:nvGrpSpPr>
      <p:grpSpPr>
        <a:xfrm>
          <a:off x="0" y="0"/>
          <a:ext cx="0" cy="0"/>
          <a:chOff x="0" y="0"/>
          <a:chExt cx="0" cy="0"/>
        </a:xfrm>
      </p:grpSpPr>
      <p:sp>
        <p:nvSpPr>
          <p:cNvPr id="64" name="Google Shape;64;p15"/>
          <p:cNvSpPr txBox="1">
            <a:spLocks noGrp="1"/>
          </p:cNvSpPr>
          <p:nvPr>
            <p:ph type="body" idx="1"/>
          </p:nvPr>
        </p:nvSpPr>
        <p:spPr>
          <a:xfrm>
            <a:off x="1513800" y="2882400"/>
            <a:ext cx="6116400" cy="1093200"/>
          </a:xfrm>
          <a:prstGeom prst="rect">
            <a:avLst/>
          </a:prstGeom>
        </p:spPr>
        <p:txBody>
          <a:bodyPr spcFirstLastPara="1" wrap="square" lIns="91425" tIns="91425" rIns="91425" bIns="91425" anchor="t" anchorCtr="0">
            <a:noAutofit/>
          </a:bodyPr>
          <a:lstStyle>
            <a:lvl1pPr marL="457200" lvl="0" indent="-419100" algn="ctr" rtl="0">
              <a:spcBef>
                <a:spcPts val="600"/>
              </a:spcBef>
              <a:spcAft>
                <a:spcPts val="0"/>
              </a:spcAft>
              <a:buSzPts val="3000"/>
              <a:buChar char="○"/>
              <a:defRPr i="1"/>
            </a:lvl1pPr>
            <a:lvl2pPr marL="914400" lvl="1" indent="-381000" algn="ctr" rtl="0">
              <a:spcBef>
                <a:spcPts val="0"/>
              </a:spcBef>
              <a:spcAft>
                <a:spcPts val="0"/>
              </a:spcAft>
              <a:buSzPts val="2400"/>
              <a:buChar char="●"/>
              <a:defRPr i="1"/>
            </a:lvl2pPr>
            <a:lvl3pPr marL="1371600" lvl="2" indent="-381000" algn="ctr" rtl="0">
              <a:spcBef>
                <a:spcPts val="0"/>
              </a:spcBef>
              <a:spcAft>
                <a:spcPts val="0"/>
              </a:spcAft>
              <a:buSzPts val="2400"/>
              <a:buChar char="■"/>
              <a:defRPr i="1"/>
            </a:lvl3pPr>
            <a:lvl4pPr marL="1828800" lvl="3" indent="-342900" algn="ctr" rtl="0">
              <a:spcBef>
                <a:spcPts val="0"/>
              </a:spcBef>
              <a:spcAft>
                <a:spcPts val="0"/>
              </a:spcAft>
              <a:buSzPts val="1800"/>
              <a:buChar char="●"/>
              <a:defRPr i="1"/>
            </a:lvl4pPr>
            <a:lvl5pPr marL="2286000" lvl="4" indent="-342900" algn="ctr" rtl="0">
              <a:spcBef>
                <a:spcPts val="0"/>
              </a:spcBef>
              <a:spcAft>
                <a:spcPts val="0"/>
              </a:spcAft>
              <a:buSzPts val="1800"/>
              <a:buChar char="○"/>
              <a:defRPr i="1"/>
            </a:lvl5pPr>
            <a:lvl6pPr marL="2743200" lvl="5" indent="-342900" algn="ctr" rtl="0">
              <a:spcBef>
                <a:spcPts val="0"/>
              </a:spcBef>
              <a:spcAft>
                <a:spcPts val="0"/>
              </a:spcAft>
              <a:buSzPts val="1800"/>
              <a:buChar char="■"/>
              <a:defRPr i="1"/>
            </a:lvl6pPr>
            <a:lvl7pPr marL="3200400" lvl="6" indent="-342900" algn="ctr" rtl="0">
              <a:spcBef>
                <a:spcPts val="0"/>
              </a:spcBef>
              <a:spcAft>
                <a:spcPts val="0"/>
              </a:spcAft>
              <a:buSzPts val="1800"/>
              <a:buChar char="●"/>
              <a:defRPr i="1"/>
            </a:lvl7pPr>
            <a:lvl8pPr marL="3657600" lvl="7" indent="-342900" algn="ctr" rtl="0">
              <a:spcBef>
                <a:spcPts val="0"/>
              </a:spcBef>
              <a:spcAft>
                <a:spcPts val="0"/>
              </a:spcAft>
              <a:buSzPts val="1800"/>
              <a:buChar char="○"/>
              <a:defRPr i="1"/>
            </a:lvl8pPr>
            <a:lvl9pPr marL="4114800" lvl="8" indent="-342900" algn="ctr" rtl="0">
              <a:spcBef>
                <a:spcPts val="0"/>
              </a:spcBef>
              <a:spcAft>
                <a:spcPts val="0"/>
              </a:spcAft>
              <a:buSzPts val="1800"/>
              <a:buChar char="■"/>
              <a:defRPr i="1"/>
            </a:lvl9pPr>
          </a:lstStyle>
          <a:p>
            <a:endParaRPr/>
          </a:p>
        </p:txBody>
      </p:sp>
      <p:sp>
        <p:nvSpPr>
          <p:cNvPr id="65" name="Google Shape;65;p15"/>
          <p:cNvSpPr txBox="1"/>
          <p:nvPr/>
        </p:nvSpPr>
        <p:spPr>
          <a:xfrm>
            <a:off x="3593400" y="1575225"/>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b="1">
                <a:solidFill>
                  <a:srgbClr val="FFFFFF"/>
                </a:solidFill>
                <a:latin typeface="Times New Roman"/>
                <a:ea typeface="Times New Roman"/>
                <a:cs typeface="Times New Roman"/>
                <a:sym typeface="Times New Roman"/>
              </a:rPr>
              <a:t>“</a:t>
            </a:r>
            <a:endParaRPr sz="9600" b="1">
              <a:solidFill>
                <a:srgbClr val="FFFFFF"/>
              </a:solidFill>
              <a:latin typeface="Times New Roman"/>
              <a:ea typeface="Times New Roman"/>
              <a:cs typeface="Times New Roman"/>
              <a:sym typeface="Times New Roman"/>
            </a:endParaRPr>
          </a:p>
        </p:txBody>
      </p:sp>
      <p:sp>
        <p:nvSpPr>
          <p:cNvPr id="66" name="Google Shape;66;p15"/>
          <p:cNvSpPr/>
          <p:nvPr/>
        </p:nvSpPr>
        <p:spPr>
          <a:xfrm>
            <a:off x="2584275" y="6087475"/>
            <a:ext cx="39960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5"/>
          <p:cNvSpPr/>
          <p:nvPr/>
        </p:nvSpPr>
        <p:spPr>
          <a:xfrm>
            <a:off x="2584275" y="602225"/>
            <a:ext cx="39960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 Gold">
  <p:cSld name="TITLE_1_1_1_1">
    <p:bg>
      <p:bgPr>
        <a:solidFill>
          <a:srgbClr val="ED9E46"/>
        </a:solidFill>
        <a:effectLst/>
      </p:bgPr>
    </p:bg>
    <p:spTree>
      <p:nvGrpSpPr>
        <p:cNvPr id="1" name="Shape 68"/>
        <p:cNvGrpSpPr/>
        <p:nvPr/>
      </p:nvGrpSpPr>
      <p:grpSpPr>
        <a:xfrm>
          <a:off x="0" y="0"/>
          <a:ext cx="0" cy="0"/>
          <a:chOff x="0" y="0"/>
          <a:chExt cx="0" cy="0"/>
        </a:xfrm>
      </p:grpSpPr>
      <p:sp>
        <p:nvSpPr>
          <p:cNvPr id="69" name="Google Shape;69;p16"/>
          <p:cNvSpPr txBox="1">
            <a:spLocks noGrp="1"/>
          </p:cNvSpPr>
          <p:nvPr>
            <p:ph type="body" idx="1"/>
          </p:nvPr>
        </p:nvSpPr>
        <p:spPr>
          <a:xfrm>
            <a:off x="1513800" y="2882400"/>
            <a:ext cx="6116400" cy="1093200"/>
          </a:xfrm>
          <a:prstGeom prst="rect">
            <a:avLst/>
          </a:prstGeom>
        </p:spPr>
        <p:txBody>
          <a:bodyPr spcFirstLastPara="1" wrap="square" lIns="91425" tIns="91425" rIns="91425" bIns="91425" anchor="t" anchorCtr="0">
            <a:noAutofit/>
          </a:bodyPr>
          <a:lstStyle>
            <a:lvl1pPr marL="457200" lvl="0" indent="-419100" algn="ctr" rtl="0">
              <a:spcBef>
                <a:spcPts val="600"/>
              </a:spcBef>
              <a:spcAft>
                <a:spcPts val="0"/>
              </a:spcAft>
              <a:buSzPts val="3000"/>
              <a:buChar char="○"/>
              <a:defRPr i="1"/>
            </a:lvl1pPr>
            <a:lvl2pPr marL="914400" lvl="1" indent="-381000" algn="ctr" rtl="0">
              <a:spcBef>
                <a:spcPts val="0"/>
              </a:spcBef>
              <a:spcAft>
                <a:spcPts val="0"/>
              </a:spcAft>
              <a:buSzPts val="2400"/>
              <a:buChar char="●"/>
              <a:defRPr i="1"/>
            </a:lvl2pPr>
            <a:lvl3pPr marL="1371600" lvl="2" indent="-381000" algn="ctr" rtl="0">
              <a:spcBef>
                <a:spcPts val="0"/>
              </a:spcBef>
              <a:spcAft>
                <a:spcPts val="0"/>
              </a:spcAft>
              <a:buSzPts val="2400"/>
              <a:buChar char="■"/>
              <a:defRPr i="1"/>
            </a:lvl3pPr>
            <a:lvl4pPr marL="1828800" lvl="3" indent="-342900" algn="ctr" rtl="0">
              <a:spcBef>
                <a:spcPts val="0"/>
              </a:spcBef>
              <a:spcAft>
                <a:spcPts val="0"/>
              </a:spcAft>
              <a:buSzPts val="1800"/>
              <a:buChar char="●"/>
              <a:defRPr i="1"/>
            </a:lvl4pPr>
            <a:lvl5pPr marL="2286000" lvl="4" indent="-342900" algn="ctr" rtl="0">
              <a:spcBef>
                <a:spcPts val="0"/>
              </a:spcBef>
              <a:spcAft>
                <a:spcPts val="0"/>
              </a:spcAft>
              <a:buSzPts val="1800"/>
              <a:buChar char="○"/>
              <a:defRPr i="1"/>
            </a:lvl5pPr>
            <a:lvl6pPr marL="2743200" lvl="5" indent="-342900" algn="ctr" rtl="0">
              <a:spcBef>
                <a:spcPts val="0"/>
              </a:spcBef>
              <a:spcAft>
                <a:spcPts val="0"/>
              </a:spcAft>
              <a:buSzPts val="1800"/>
              <a:buChar char="■"/>
              <a:defRPr i="1"/>
            </a:lvl6pPr>
            <a:lvl7pPr marL="3200400" lvl="6" indent="-342900" algn="ctr" rtl="0">
              <a:spcBef>
                <a:spcPts val="0"/>
              </a:spcBef>
              <a:spcAft>
                <a:spcPts val="0"/>
              </a:spcAft>
              <a:buSzPts val="1800"/>
              <a:buChar char="●"/>
              <a:defRPr i="1"/>
            </a:lvl7pPr>
            <a:lvl8pPr marL="3657600" lvl="7" indent="-342900" algn="ctr" rtl="0">
              <a:spcBef>
                <a:spcPts val="0"/>
              </a:spcBef>
              <a:spcAft>
                <a:spcPts val="0"/>
              </a:spcAft>
              <a:buSzPts val="1800"/>
              <a:buChar char="○"/>
              <a:defRPr i="1"/>
            </a:lvl8pPr>
            <a:lvl9pPr marL="4114800" lvl="8" indent="-342900" algn="ctr" rtl="0">
              <a:spcBef>
                <a:spcPts val="0"/>
              </a:spcBef>
              <a:spcAft>
                <a:spcPts val="0"/>
              </a:spcAft>
              <a:buSzPts val="1800"/>
              <a:buChar char="■"/>
              <a:defRPr i="1"/>
            </a:lvl9pPr>
          </a:lstStyle>
          <a:p>
            <a:endParaRPr/>
          </a:p>
        </p:txBody>
      </p:sp>
      <p:sp>
        <p:nvSpPr>
          <p:cNvPr id="70" name="Google Shape;70;p16"/>
          <p:cNvSpPr txBox="1"/>
          <p:nvPr/>
        </p:nvSpPr>
        <p:spPr>
          <a:xfrm>
            <a:off x="3593400" y="1575225"/>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b="1">
                <a:solidFill>
                  <a:srgbClr val="FFFFFF"/>
                </a:solidFill>
                <a:latin typeface="Times New Roman"/>
                <a:ea typeface="Times New Roman"/>
                <a:cs typeface="Times New Roman"/>
                <a:sym typeface="Times New Roman"/>
              </a:rPr>
              <a:t>“</a:t>
            </a:r>
            <a:endParaRPr sz="9600" b="1">
              <a:solidFill>
                <a:srgbClr val="FFFFFF"/>
              </a:solidFill>
              <a:latin typeface="Times New Roman"/>
              <a:ea typeface="Times New Roman"/>
              <a:cs typeface="Times New Roman"/>
              <a:sym typeface="Times New Roman"/>
            </a:endParaRPr>
          </a:p>
        </p:txBody>
      </p:sp>
      <p:sp>
        <p:nvSpPr>
          <p:cNvPr id="71" name="Google Shape;71;p16"/>
          <p:cNvSpPr/>
          <p:nvPr/>
        </p:nvSpPr>
        <p:spPr>
          <a:xfrm>
            <a:off x="2584275" y="6087475"/>
            <a:ext cx="39960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6"/>
          <p:cNvSpPr/>
          <p:nvPr/>
        </p:nvSpPr>
        <p:spPr>
          <a:xfrm>
            <a:off x="2584275" y="602225"/>
            <a:ext cx="39960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457200" y="596826"/>
            <a:ext cx="8229600" cy="1429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75" name="Google Shape;75;p17"/>
          <p:cNvSpPr txBox="1">
            <a:spLocks noGrp="1"/>
          </p:cNvSpPr>
          <p:nvPr>
            <p:ph type="body" idx="1"/>
          </p:nvPr>
        </p:nvSpPr>
        <p:spPr>
          <a:xfrm>
            <a:off x="561950" y="2507725"/>
            <a:ext cx="8020200" cy="37536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76" name="Google Shape;76;p17"/>
          <p:cNvSpPr/>
          <p:nvPr/>
        </p:nvSpPr>
        <p:spPr>
          <a:xfrm>
            <a:off x="0" y="1490900"/>
            <a:ext cx="412800" cy="344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77"/>
        <p:cNvGrpSpPr/>
        <p:nvPr/>
      </p:nvGrpSpPr>
      <p:grpSpPr>
        <a:xfrm>
          <a:off x="0" y="0"/>
          <a:ext cx="0" cy="0"/>
          <a:chOff x="0" y="0"/>
          <a:chExt cx="0" cy="0"/>
        </a:xfrm>
      </p:grpSpPr>
      <p:sp>
        <p:nvSpPr>
          <p:cNvPr id="78" name="Google Shape;78;p18"/>
          <p:cNvSpPr txBox="1">
            <a:spLocks noGrp="1"/>
          </p:cNvSpPr>
          <p:nvPr>
            <p:ph type="title"/>
          </p:nvPr>
        </p:nvSpPr>
        <p:spPr>
          <a:xfrm>
            <a:off x="457200" y="596826"/>
            <a:ext cx="8229600" cy="1429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79" name="Google Shape;79;p18"/>
          <p:cNvSpPr txBox="1">
            <a:spLocks noGrp="1"/>
          </p:cNvSpPr>
          <p:nvPr>
            <p:ph type="body" idx="1"/>
          </p:nvPr>
        </p:nvSpPr>
        <p:spPr>
          <a:xfrm>
            <a:off x="457200" y="2469613"/>
            <a:ext cx="3561000" cy="4098300"/>
          </a:xfrm>
          <a:prstGeom prst="rect">
            <a:avLst/>
          </a:prstGeom>
        </p:spPr>
        <p:txBody>
          <a:bodyPr spcFirstLastPara="1" wrap="square" lIns="91425" tIns="91425" rIns="91425" bIns="91425" anchor="t" anchorCtr="0">
            <a:noAutofit/>
          </a:bodyPr>
          <a:lstStyle>
            <a:lvl1pPr marL="457200" lvl="0" indent="-381000" rtl="0">
              <a:lnSpc>
                <a:spcPct val="115000"/>
              </a:lnSpc>
              <a:spcBef>
                <a:spcPts val="600"/>
              </a:spcBef>
              <a:spcAft>
                <a:spcPts val="0"/>
              </a:spcAft>
              <a:buSzPts val="2400"/>
              <a:buChar char="○"/>
              <a:defRPr sz="24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80" name="Google Shape;80;p18"/>
          <p:cNvSpPr txBox="1">
            <a:spLocks noGrp="1"/>
          </p:cNvSpPr>
          <p:nvPr>
            <p:ph type="body" idx="2"/>
          </p:nvPr>
        </p:nvSpPr>
        <p:spPr>
          <a:xfrm>
            <a:off x="5131069" y="2469500"/>
            <a:ext cx="3600000" cy="4098300"/>
          </a:xfrm>
          <a:prstGeom prst="rect">
            <a:avLst/>
          </a:prstGeom>
        </p:spPr>
        <p:txBody>
          <a:bodyPr spcFirstLastPara="1" wrap="square" lIns="91425" tIns="91425" rIns="91425" bIns="91425" anchor="t" anchorCtr="0">
            <a:noAutofit/>
          </a:bodyPr>
          <a:lstStyle>
            <a:lvl1pPr marL="457200" lvl="0" indent="-381000" rtl="0">
              <a:lnSpc>
                <a:spcPct val="115000"/>
              </a:lnSpc>
              <a:spcBef>
                <a:spcPts val="600"/>
              </a:spcBef>
              <a:spcAft>
                <a:spcPts val="0"/>
              </a:spcAft>
              <a:buSzPts val="2400"/>
              <a:buChar char="○"/>
              <a:defRPr sz="24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81" name="Google Shape;81;p18"/>
          <p:cNvSpPr/>
          <p:nvPr/>
        </p:nvSpPr>
        <p:spPr>
          <a:xfrm>
            <a:off x="0" y="1490900"/>
            <a:ext cx="412800" cy="344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457200" y="596826"/>
            <a:ext cx="8229600" cy="1429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84" name="Google Shape;84;p19"/>
          <p:cNvSpPr txBox="1">
            <a:spLocks noGrp="1"/>
          </p:cNvSpPr>
          <p:nvPr>
            <p:ph type="body" idx="1"/>
          </p:nvPr>
        </p:nvSpPr>
        <p:spPr>
          <a:xfrm>
            <a:off x="397575" y="2461850"/>
            <a:ext cx="2691000" cy="37845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85" name="Google Shape;85;p19"/>
          <p:cNvSpPr txBox="1">
            <a:spLocks noGrp="1"/>
          </p:cNvSpPr>
          <p:nvPr>
            <p:ph type="body" idx="2"/>
          </p:nvPr>
        </p:nvSpPr>
        <p:spPr>
          <a:xfrm>
            <a:off x="3226491" y="2461850"/>
            <a:ext cx="2691000" cy="37845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86" name="Google Shape;86;p19"/>
          <p:cNvSpPr txBox="1">
            <a:spLocks noGrp="1"/>
          </p:cNvSpPr>
          <p:nvPr>
            <p:ph type="body" idx="3"/>
          </p:nvPr>
        </p:nvSpPr>
        <p:spPr>
          <a:xfrm>
            <a:off x="6055408" y="2461850"/>
            <a:ext cx="2691000" cy="37845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87" name="Google Shape;87;p19"/>
          <p:cNvSpPr/>
          <p:nvPr/>
        </p:nvSpPr>
        <p:spPr>
          <a:xfrm>
            <a:off x="0" y="1490900"/>
            <a:ext cx="412800" cy="344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8"/>
        <p:cNvGrpSpPr/>
        <p:nvPr/>
      </p:nvGrpSpPr>
      <p:grpSpPr>
        <a:xfrm>
          <a:off x="0" y="0"/>
          <a:ext cx="0" cy="0"/>
          <a:chOff x="0" y="0"/>
          <a:chExt cx="0" cy="0"/>
        </a:xfrm>
      </p:grpSpPr>
      <p:sp>
        <p:nvSpPr>
          <p:cNvPr id="89" name="Google Shape;89;p20"/>
          <p:cNvSpPr txBox="1">
            <a:spLocks noGrp="1"/>
          </p:cNvSpPr>
          <p:nvPr>
            <p:ph type="title"/>
          </p:nvPr>
        </p:nvSpPr>
        <p:spPr>
          <a:xfrm>
            <a:off x="457200" y="368225"/>
            <a:ext cx="8229600" cy="764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90" name="Google Shape;90;p20"/>
          <p:cNvSpPr/>
          <p:nvPr/>
        </p:nvSpPr>
        <p:spPr>
          <a:xfrm>
            <a:off x="2584275" y="6087475"/>
            <a:ext cx="39960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1"/>
          <p:cNvSpPr txBox="1">
            <a:spLocks noGrp="1"/>
          </p:cNvSpPr>
          <p:nvPr>
            <p:ph type="body" idx="1"/>
          </p:nvPr>
        </p:nvSpPr>
        <p:spPr>
          <a:xfrm>
            <a:off x="588700" y="5875075"/>
            <a:ext cx="7966500" cy="3714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93" name="Google Shape;93;p21"/>
          <p:cNvSpPr/>
          <p:nvPr/>
        </p:nvSpPr>
        <p:spPr>
          <a:xfrm>
            <a:off x="2584275" y="602225"/>
            <a:ext cx="39960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4"/>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1 column - Gold">
  <p:cSld name="TITLE_AND_BODY_1_1">
    <p:bg>
      <p:bgPr>
        <a:solidFill>
          <a:srgbClr val="ED9E46"/>
        </a:solidFill>
        <a:effectLst/>
      </p:bgPr>
    </p:bg>
    <p:spTree>
      <p:nvGrpSpPr>
        <p:cNvPr id="1" name="Shape 95"/>
        <p:cNvGrpSpPr/>
        <p:nvPr/>
      </p:nvGrpSpPr>
      <p:grpSpPr>
        <a:xfrm>
          <a:off x="0" y="0"/>
          <a:ext cx="0" cy="0"/>
          <a:chOff x="0" y="0"/>
          <a:chExt cx="0" cy="0"/>
        </a:xfrm>
      </p:grpSpPr>
      <p:sp>
        <p:nvSpPr>
          <p:cNvPr id="96" name="Google Shape;96;p23"/>
          <p:cNvSpPr txBox="1">
            <a:spLocks noGrp="1"/>
          </p:cNvSpPr>
          <p:nvPr>
            <p:ph type="title"/>
          </p:nvPr>
        </p:nvSpPr>
        <p:spPr>
          <a:xfrm>
            <a:off x="457200" y="596826"/>
            <a:ext cx="8229600" cy="1429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97" name="Google Shape;97;p23"/>
          <p:cNvSpPr txBox="1">
            <a:spLocks noGrp="1"/>
          </p:cNvSpPr>
          <p:nvPr>
            <p:ph type="body" idx="1"/>
          </p:nvPr>
        </p:nvSpPr>
        <p:spPr>
          <a:xfrm>
            <a:off x="561950" y="2507725"/>
            <a:ext cx="8020200" cy="37536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98" name="Google Shape;98;p23"/>
          <p:cNvSpPr/>
          <p:nvPr/>
        </p:nvSpPr>
        <p:spPr>
          <a:xfrm>
            <a:off x="0" y="1490900"/>
            <a:ext cx="412800" cy="344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2 columns - Gold">
  <p:cSld name="TITLE_AND_TWO_COLUMNS_2_1">
    <p:bg>
      <p:bgPr>
        <a:solidFill>
          <a:srgbClr val="ED9E46"/>
        </a:solidFill>
        <a:effectLst/>
      </p:bgPr>
    </p:bg>
    <p:spTree>
      <p:nvGrpSpPr>
        <p:cNvPr id="1" name="Shape 99"/>
        <p:cNvGrpSpPr/>
        <p:nvPr/>
      </p:nvGrpSpPr>
      <p:grpSpPr>
        <a:xfrm>
          <a:off x="0" y="0"/>
          <a:ext cx="0" cy="0"/>
          <a:chOff x="0" y="0"/>
          <a:chExt cx="0" cy="0"/>
        </a:xfrm>
      </p:grpSpPr>
      <p:sp>
        <p:nvSpPr>
          <p:cNvPr id="100" name="Google Shape;100;p24"/>
          <p:cNvSpPr txBox="1">
            <a:spLocks noGrp="1"/>
          </p:cNvSpPr>
          <p:nvPr>
            <p:ph type="title"/>
          </p:nvPr>
        </p:nvSpPr>
        <p:spPr>
          <a:xfrm>
            <a:off x="457200" y="596826"/>
            <a:ext cx="8229600" cy="1429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01" name="Google Shape;101;p24"/>
          <p:cNvSpPr txBox="1">
            <a:spLocks noGrp="1"/>
          </p:cNvSpPr>
          <p:nvPr>
            <p:ph type="body" idx="1"/>
          </p:nvPr>
        </p:nvSpPr>
        <p:spPr>
          <a:xfrm>
            <a:off x="457200" y="2469613"/>
            <a:ext cx="3561000" cy="4098300"/>
          </a:xfrm>
          <a:prstGeom prst="rect">
            <a:avLst/>
          </a:prstGeom>
        </p:spPr>
        <p:txBody>
          <a:bodyPr spcFirstLastPara="1" wrap="square" lIns="91425" tIns="91425" rIns="91425" bIns="91425" anchor="t" anchorCtr="0">
            <a:noAutofit/>
          </a:bodyPr>
          <a:lstStyle>
            <a:lvl1pPr marL="457200" lvl="0" indent="-381000" rtl="0">
              <a:lnSpc>
                <a:spcPct val="115000"/>
              </a:lnSpc>
              <a:spcBef>
                <a:spcPts val="600"/>
              </a:spcBef>
              <a:spcAft>
                <a:spcPts val="0"/>
              </a:spcAft>
              <a:buSzPts val="2400"/>
              <a:buChar char="○"/>
              <a:defRPr sz="24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02" name="Google Shape;102;p24"/>
          <p:cNvSpPr txBox="1">
            <a:spLocks noGrp="1"/>
          </p:cNvSpPr>
          <p:nvPr>
            <p:ph type="body" idx="2"/>
          </p:nvPr>
        </p:nvSpPr>
        <p:spPr>
          <a:xfrm>
            <a:off x="5131069" y="2469500"/>
            <a:ext cx="3600000" cy="4098300"/>
          </a:xfrm>
          <a:prstGeom prst="rect">
            <a:avLst/>
          </a:prstGeom>
        </p:spPr>
        <p:txBody>
          <a:bodyPr spcFirstLastPara="1" wrap="square" lIns="91425" tIns="91425" rIns="91425" bIns="91425" anchor="t" anchorCtr="0">
            <a:noAutofit/>
          </a:bodyPr>
          <a:lstStyle>
            <a:lvl1pPr marL="457200" lvl="0" indent="-381000" rtl="0">
              <a:lnSpc>
                <a:spcPct val="115000"/>
              </a:lnSpc>
              <a:spcBef>
                <a:spcPts val="600"/>
              </a:spcBef>
              <a:spcAft>
                <a:spcPts val="0"/>
              </a:spcAft>
              <a:buSzPts val="2400"/>
              <a:buChar char="○"/>
              <a:defRPr sz="24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03" name="Google Shape;103;p24"/>
          <p:cNvSpPr/>
          <p:nvPr/>
        </p:nvSpPr>
        <p:spPr>
          <a:xfrm>
            <a:off x="0" y="1490900"/>
            <a:ext cx="412800" cy="344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3 columns - Gold">
  <p:cSld name="TITLE_AND_TWO_COLUMNS_1_1_1">
    <p:bg>
      <p:bgPr>
        <a:solidFill>
          <a:srgbClr val="ED9E46"/>
        </a:solidFill>
        <a:effectLst/>
      </p:bgPr>
    </p:bg>
    <p:spTree>
      <p:nvGrpSpPr>
        <p:cNvPr id="1" name="Shape 104"/>
        <p:cNvGrpSpPr/>
        <p:nvPr/>
      </p:nvGrpSpPr>
      <p:grpSpPr>
        <a:xfrm>
          <a:off x="0" y="0"/>
          <a:ext cx="0" cy="0"/>
          <a:chOff x="0" y="0"/>
          <a:chExt cx="0" cy="0"/>
        </a:xfrm>
      </p:grpSpPr>
      <p:sp>
        <p:nvSpPr>
          <p:cNvPr id="105" name="Google Shape;105;p25"/>
          <p:cNvSpPr txBox="1">
            <a:spLocks noGrp="1"/>
          </p:cNvSpPr>
          <p:nvPr>
            <p:ph type="title"/>
          </p:nvPr>
        </p:nvSpPr>
        <p:spPr>
          <a:xfrm>
            <a:off x="457200" y="596826"/>
            <a:ext cx="8229600" cy="1429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06" name="Google Shape;106;p25"/>
          <p:cNvSpPr txBox="1">
            <a:spLocks noGrp="1"/>
          </p:cNvSpPr>
          <p:nvPr>
            <p:ph type="body" idx="1"/>
          </p:nvPr>
        </p:nvSpPr>
        <p:spPr>
          <a:xfrm>
            <a:off x="397575" y="2461850"/>
            <a:ext cx="2691000" cy="37845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07" name="Google Shape;107;p25"/>
          <p:cNvSpPr txBox="1">
            <a:spLocks noGrp="1"/>
          </p:cNvSpPr>
          <p:nvPr>
            <p:ph type="body" idx="2"/>
          </p:nvPr>
        </p:nvSpPr>
        <p:spPr>
          <a:xfrm>
            <a:off x="3226491" y="2461850"/>
            <a:ext cx="2691000" cy="37845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08" name="Google Shape;108;p25"/>
          <p:cNvSpPr txBox="1">
            <a:spLocks noGrp="1"/>
          </p:cNvSpPr>
          <p:nvPr>
            <p:ph type="body" idx="3"/>
          </p:nvPr>
        </p:nvSpPr>
        <p:spPr>
          <a:xfrm>
            <a:off x="6055408" y="2461850"/>
            <a:ext cx="2691000" cy="37845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09" name="Google Shape;109;p25"/>
          <p:cNvSpPr/>
          <p:nvPr/>
        </p:nvSpPr>
        <p:spPr>
          <a:xfrm>
            <a:off x="0" y="1490900"/>
            <a:ext cx="412800" cy="344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 Gold">
  <p:cSld name="TITLE_ONLY_1_1">
    <p:bg>
      <p:bgPr>
        <a:solidFill>
          <a:srgbClr val="ED9E46"/>
        </a:solidFill>
        <a:effectLst/>
      </p:bgPr>
    </p:bg>
    <p:spTree>
      <p:nvGrpSpPr>
        <p:cNvPr id="1" name="Shape 110"/>
        <p:cNvGrpSpPr/>
        <p:nvPr/>
      </p:nvGrpSpPr>
      <p:grpSpPr>
        <a:xfrm>
          <a:off x="0" y="0"/>
          <a:ext cx="0" cy="0"/>
          <a:chOff x="0" y="0"/>
          <a:chExt cx="0" cy="0"/>
        </a:xfrm>
      </p:grpSpPr>
      <p:sp>
        <p:nvSpPr>
          <p:cNvPr id="111" name="Google Shape;111;p26"/>
          <p:cNvSpPr txBox="1">
            <a:spLocks noGrp="1"/>
          </p:cNvSpPr>
          <p:nvPr>
            <p:ph type="title"/>
          </p:nvPr>
        </p:nvSpPr>
        <p:spPr>
          <a:xfrm>
            <a:off x="457200" y="368225"/>
            <a:ext cx="8229600" cy="764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112" name="Google Shape;112;p26"/>
          <p:cNvSpPr/>
          <p:nvPr/>
        </p:nvSpPr>
        <p:spPr>
          <a:xfrm>
            <a:off x="2584275" y="6087475"/>
            <a:ext cx="39960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 Gold">
  <p:cSld name="CAPTION_ONLY_1_1">
    <p:bg>
      <p:bgPr>
        <a:solidFill>
          <a:srgbClr val="ED9E46"/>
        </a:solidFill>
        <a:effectLst/>
      </p:bgPr>
    </p:bg>
    <p:spTree>
      <p:nvGrpSpPr>
        <p:cNvPr id="1" name="Shape 113"/>
        <p:cNvGrpSpPr/>
        <p:nvPr/>
      </p:nvGrpSpPr>
      <p:grpSpPr>
        <a:xfrm>
          <a:off x="0" y="0"/>
          <a:ext cx="0" cy="0"/>
          <a:chOff x="0" y="0"/>
          <a:chExt cx="0" cy="0"/>
        </a:xfrm>
      </p:grpSpPr>
      <p:sp>
        <p:nvSpPr>
          <p:cNvPr id="114" name="Google Shape;114;p27"/>
          <p:cNvSpPr txBox="1">
            <a:spLocks noGrp="1"/>
          </p:cNvSpPr>
          <p:nvPr>
            <p:ph type="body" idx="1"/>
          </p:nvPr>
        </p:nvSpPr>
        <p:spPr>
          <a:xfrm>
            <a:off x="588700" y="5875075"/>
            <a:ext cx="7966500" cy="3714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115" name="Google Shape;115;p27"/>
          <p:cNvSpPr/>
          <p:nvPr/>
        </p:nvSpPr>
        <p:spPr>
          <a:xfrm>
            <a:off x="2584275" y="602225"/>
            <a:ext cx="3996000" cy="168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 Gold">
  <p:cSld name="BLANK_1_1">
    <p:bg>
      <p:bgPr>
        <a:solidFill>
          <a:srgbClr val="ED9E46"/>
        </a:solidFill>
        <a:effectLst/>
      </p:bgPr>
    </p:bg>
    <p:spTree>
      <p:nvGrpSpPr>
        <p:cNvPr id="1" name="Shape 11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91200" y="634300"/>
            <a:ext cx="7761600" cy="6579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1pPr>
            <a:lvl2pPr lvl="1">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2pPr>
            <a:lvl3pPr lvl="2">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3pPr>
            <a:lvl4pPr lvl="3">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4pPr>
            <a:lvl5pPr lvl="4">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5pPr>
            <a:lvl6pPr lvl="5">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6pPr>
            <a:lvl7pPr lvl="6">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7pPr>
            <a:lvl8pPr lvl="7">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8pPr>
            <a:lvl9pPr lvl="8">
              <a:spcBef>
                <a:spcPts val="0"/>
              </a:spcBef>
              <a:spcAft>
                <a:spcPts val="0"/>
              </a:spcAft>
              <a:buClr>
                <a:srgbClr val="454F5B"/>
              </a:buClr>
              <a:buSzPts val="3000"/>
              <a:buFont typeface="Montserrat"/>
              <a:buNone/>
              <a:defRPr sz="3000" b="1">
                <a:solidFill>
                  <a:srgbClr val="454F5B"/>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691200" y="1811604"/>
            <a:ext cx="7761600" cy="44121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C7F464"/>
              </a:buClr>
              <a:buSzPts val="2400"/>
              <a:buFont typeface="Montserrat"/>
              <a:buChar char="▣"/>
              <a:defRPr sz="2400">
                <a:solidFill>
                  <a:srgbClr val="454F5B"/>
                </a:solidFill>
                <a:latin typeface="Montserrat"/>
                <a:ea typeface="Montserrat"/>
                <a:cs typeface="Montserrat"/>
                <a:sym typeface="Montserrat"/>
              </a:defRPr>
            </a:lvl1pPr>
            <a:lvl2pPr marL="914400" lvl="1" indent="-355600">
              <a:spcBef>
                <a:spcPts val="0"/>
              </a:spcBef>
              <a:spcAft>
                <a:spcPts val="0"/>
              </a:spcAft>
              <a:buClr>
                <a:srgbClr val="C7F464"/>
              </a:buClr>
              <a:buSzPts val="2000"/>
              <a:buFont typeface="Montserrat"/>
              <a:buChar char="□"/>
              <a:defRPr sz="2000">
                <a:solidFill>
                  <a:srgbClr val="454F5B"/>
                </a:solidFill>
                <a:latin typeface="Montserrat"/>
                <a:ea typeface="Montserrat"/>
                <a:cs typeface="Montserrat"/>
                <a:sym typeface="Montserrat"/>
              </a:defRPr>
            </a:lvl2pPr>
            <a:lvl3pPr marL="1371600" lvl="2" indent="-355600">
              <a:spcBef>
                <a:spcPts val="0"/>
              </a:spcBef>
              <a:spcAft>
                <a:spcPts val="0"/>
              </a:spcAft>
              <a:buClr>
                <a:srgbClr val="C7F464"/>
              </a:buClr>
              <a:buSzPts val="2000"/>
              <a:buFont typeface="Montserrat"/>
              <a:buChar char="■"/>
              <a:defRPr sz="2000">
                <a:solidFill>
                  <a:srgbClr val="454F5B"/>
                </a:solidFill>
                <a:latin typeface="Montserrat"/>
                <a:ea typeface="Montserrat"/>
                <a:cs typeface="Montserrat"/>
                <a:sym typeface="Montserrat"/>
              </a:defRPr>
            </a:lvl3pPr>
            <a:lvl4pPr marL="1828800" lvl="3" indent="-342900">
              <a:spcBef>
                <a:spcPts val="0"/>
              </a:spcBef>
              <a:spcAft>
                <a:spcPts val="0"/>
              </a:spcAft>
              <a:buClr>
                <a:srgbClr val="C7F464"/>
              </a:buClr>
              <a:buSzPts val="1800"/>
              <a:buFont typeface="Montserrat"/>
              <a:buChar char="●"/>
              <a:defRPr sz="1800">
                <a:solidFill>
                  <a:srgbClr val="454F5B"/>
                </a:solidFill>
                <a:latin typeface="Montserrat"/>
                <a:ea typeface="Montserrat"/>
                <a:cs typeface="Montserrat"/>
                <a:sym typeface="Montserrat"/>
              </a:defRPr>
            </a:lvl4pPr>
            <a:lvl5pPr marL="2286000" lvl="4" indent="-342900">
              <a:spcBef>
                <a:spcPts val="0"/>
              </a:spcBef>
              <a:spcAft>
                <a:spcPts val="0"/>
              </a:spcAft>
              <a:buClr>
                <a:srgbClr val="C7F464"/>
              </a:buClr>
              <a:buSzPts val="1800"/>
              <a:buFont typeface="Montserrat"/>
              <a:buChar char="○"/>
              <a:defRPr sz="1800">
                <a:solidFill>
                  <a:srgbClr val="454F5B"/>
                </a:solidFill>
                <a:latin typeface="Montserrat"/>
                <a:ea typeface="Montserrat"/>
                <a:cs typeface="Montserrat"/>
                <a:sym typeface="Montserrat"/>
              </a:defRPr>
            </a:lvl5pPr>
            <a:lvl6pPr marL="2743200" lvl="5" indent="-342900">
              <a:spcBef>
                <a:spcPts val="0"/>
              </a:spcBef>
              <a:spcAft>
                <a:spcPts val="0"/>
              </a:spcAft>
              <a:buClr>
                <a:srgbClr val="C7F464"/>
              </a:buClr>
              <a:buSzPts val="1800"/>
              <a:buFont typeface="Montserrat"/>
              <a:buChar char="■"/>
              <a:defRPr sz="1800">
                <a:solidFill>
                  <a:srgbClr val="454F5B"/>
                </a:solidFill>
                <a:latin typeface="Montserrat"/>
                <a:ea typeface="Montserrat"/>
                <a:cs typeface="Montserrat"/>
                <a:sym typeface="Montserrat"/>
              </a:defRPr>
            </a:lvl6pPr>
            <a:lvl7pPr marL="3200400" lvl="6" indent="-342900">
              <a:spcBef>
                <a:spcPts val="0"/>
              </a:spcBef>
              <a:spcAft>
                <a:spcPts val="0"/>
              </a:spcAft>
              <a:buClr>
                <a:srgbClr val="C7F464"/>
              </a:buClr>
              <a:buSzPts val="1800"/>
              <a:buFont typeface="Montserrat"/>
              <a:buChar char="●"/>
              <a:defRPr sz="1800">
                <a:solidFill>
                  <a:srgbClr val="454F5B"/>
                </a:solidFill>
                <a:latin typeface="Montserrat"/>
                <a:ea typeface="Montserrat"/>
                <a:cs typeface="Montserrat"/>
                <a:sym typeface="Montserrat"/>
              </a:defRPr>
            </a:lvl7pPr>
            <a:lvl8pPr marL="3657600" lvl="7" indent="-342900">
              <a:spcBef>
                <a:spcPts val="0"/>
              </a:spcBef>
              <a:spcAft>
                <a:spcPts val="0"/>
              </a:spcAft>
              <a:buClr>
                <a:srgbClr val="C7F464"/>
              </a:buClr>
              <a:buSzPts val="1800"/>
              <a:buFont typeface="Montserrat"/>
              <a:buChar char="○"/>
              <a:defRPr sz="1800">
                <a:solidFill>
                  <a:srgbClr val="454F5B"/>
                </a:solidFill>
                <a:latin typeface="Montserrat"/>
                <a:ea typeface="Montserrat"/>
                <a:cs typeface="Montserrat"/>
                <a:sym typeface="Montserrat"/>
              </a:defRPr>
            </a:lvl8pPr>
            <a:lvl9pPr marL="4114800" lvl="8" indent="-342900">
              <a:spcBef>
                <a:spcPts val="0"/>
              </a:spcBef>
              <a:spcAft>
                <a:spcPts val="0"/>
              </a:spcAft>
              <a:buClr>
                <a:srgbClr val="C7F464"/>
              </a:buClr>
              <a:buSzPts val="1800"/>
              <a:buFont typeface="Montserrat"/>
              <a:buChar char="■"/>
              <a:defRPr sz="1800">
                <a:solidFill>
                  <a:srgbClr val="454F5B"/>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solidFill>
          <a:srgbClr val="45AFDC"/>
        </a:solidFill>
        <a:effectLst/>
      </p:bgPr>
    </p:bg>
    <p:spTree>
      <p:nvGrpSpPr>
        <p:cNvPr id="1" name="Shape 49"/>
        <p:cNvGrpSpPr/>
        <p:nvPr/>
      </p:nvGrpSpPr>
      <p:grpSpPr>
        <a:xfrm>
          <a:off x="0" y="0"/>
          <a:ext cx="0" cy="0"/>
          <a:chOff x="0" y="0"/>
          <a:chExt cx="0" cy="0"/>
        </a:xfrm>
      </p:grpSpPr>
      <p:sp>
        <p:nvSpPr>
          <p:cNvPr id="50" name="Google Shape;50;p11"/>
          <p:cNvSpPr txBox="1">
            <a:spLocks noGrp="1"/>
          </p:cNvSpPr>
          <p:nvPr>
            <p:ph type="title"/>
          </p:nvPr>
        </p:nvSpPr>
        <p:spPr>
          <a:xfrm>
            <a:off x="457200" y="596826"/>
            <a:ext cx="8229600" cy="14292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1pPr>
            <a:lvl2pPr lvl="1"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2pPr>
            <a:lvl3pPr lvl="2"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3pPr>
            <a:lvl4pPr lvl="3"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4pPr>
            <a:lvl5pPr lvl="4"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5pPr>
            <a:lvl6pPr lvl="5"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6pPr>
            <a:lvl7pPr lvl="6"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7pPr>
            <a:lvl8pPr lvl="7"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8pPr>
            <a:lvl9pPr lvl="8"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9pPr>
          </a:lstStyle>
          <a:p>
            <a:endParaRPr/>
          </a:p>
        </p:txBody>
      </p:sp>
      <p:sp>
        <p:nvSpPr>
          <p:cNvPr id="51" name="Google Shape;51;p11"/>
          <p:cNvSpPr txBox="1">
            <a:spLocks noGrp="1"/>
          </p:cNvSpPr>
          <p:nvPr>
            <p:ph type="body" idx="1"/>
          </p:nvPr>
        </p:nvSpPr>
        <p:spPr>
          <a:xfrm>
            <a:off x="561950" y="2507725"/>
            <a:ext cx="8020200" cy="3753600"/>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Clr>
                <a:srgbClr val="FFFFFF"/>
              </a:buClr>
              <a:buSzPts val="3000"/>
              <a:buFont typeface="Open Sans"/>
              <a:buChar char="○"/>
              <a:defRPr sz="3000">
                <a:solidFill>
                  <a:srgbClr val="FFFFFF"/>
                </a:solidFill>
                <a:latin typeface="Open Sans"/>
                <a:ea typeface="Open Sans"/>
                <a:cs typeface="Open Sans"/>
                <a:sym typeface="Open Sans"/>
              </a:defRPr>
            </a:lvl1pPr>
            <a:lvl2pPr marL="914400" lvl="1" indent="-381000" rtl="0">
              <a:spcBef>
                <a:spcPts val="0"/>
              </a:spcBef>
              <a:spcAft>
                <a:spcPts val="0"/>
              </a:spcAft>
              <a:buClr>
                <a:srgbClr val="FFFFFF"/>
              </a:buClr>
              <a:buSzPts val="2400"/>
              <a:buFont typeface="Open Sans"/>
              <a:buChar char="●"/>
              <a:defRPr sz="2400">
                <a:solidFill>
                  <a:srgbClr val="FFFFFF"/>
                </a:solidFill>
                <a:latin typeface="Open Sans"/>
                <a:ea typeface="Open Sans"/>
                <a:cs typeface="Open Sans"/>
                <a:sym typeface="Open Sans"/>
              </a:defRPr>
            </a:lvl2pPr>
            <a:lvl3pPr marL="1371600" lvl="2" indent="-381000" rtl="0">
              <a:spcBef>
                <a:spcPts val="0"/>
              </a:spcBef>
              <a:spcAft>
                <a:spcPts val="0"/>
              </a:spcAft>
              <a:buClr>
                <a:srgbClr val="FFFFFF"/>
              </a:buClr>
              <a:buSzPts val="2400"/>
              <a:buFont typeface="Open Sans"/>
              <a:buChar char="■"/>
              <a:defRPr sz="2400">
                <a:solidFill>
                  <a:srgbClr val="FFFFFF"/>
                </a:solidFill>
                <a:latin typeface="Open Sans"/>
                <a:ea typeface="Open Sans"/>
                <a:cs typeface="Open Sans"/>
                <a:sym typeface="Open Sans"/>
              </a:defRPr>
            </a:lvl3pPr>
            <a:lvl4pPr marL="1828800" lvl="3"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4pPr>
            <a:lvl5pPr marL="2286000" lvl="4"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5pPr>
            <a:lvl6pPr marL="2743200" lvl="5"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6pPr>
            <a:lvl7pPr marL="3200400" lvl="6"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7pPr>
            <a:lvl8pPr marL="3657600" lvl="7"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8pPr>
            <a:lvl9pPr marL="4114800" lvl="8"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shotplot.app/"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www.slidescarnival.com/"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7F464"/>
        </a:solidFill>
        <a:effectLst/>
      </p:bgPr>
    </p:bg>
    <p:spTree>
      <p:nvGrpSpPr>
        <p:cNvPr id="1" name="Shape 120"/>
        <p:cNvGrpSpPr/>
        <p:nvPr/>
      </p:nvGrpSpPr>
      <p:grpSpPr>
        <a:xfrm>
          <a:off x="0" y="0"/>
          <a:ext cx="0" cy="0"/>
          <a:chOff x="0" y="0"/>
          <a:chExt cx="0" cy="0"/>
        </a:xfrm>
      </p:grpSpPr>
      <p:sp>
        <p:nvSpPr>
          <p:cNvPr id="121" name="Google Shape;121;p29"/>
          <p:cNvSpPr txBox="1">
            <a:spLocks noGrp="1"/>
          </p:cNvSpPr>
          <p:nvPr>
            <p:ph type="ctrTitle"/>
          </p:nvPr>
        </p:nvSpPr>
        <p:spPr>
          <a:xfrm>
            <a:off x="443450" y="3874950"/>
            <a:ext cx="7557600" cy="1584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454F5B"/>
                </a:solidFill>
              </a:rPr>
              <a:t>Shootout Success: </a:t>
            </a:r>
            <a:endParaRPr>
              <a:solidFill>
                <a:srgbClr val="454F5B"/>
              </a:solidFill>
            </a:endParaRPr>
          </a:p>
          <a:p>
            <a:pPr marL="0" lvl="0" indent="0" algn="l" rtl="0">
              <a:spcBef>
                <a:spcPts val="0"/>
              </a:spcBef>
              <a:spcAft>
                <a:spcPts val="0"/>
              </a:spcAft>
              <a:buNone/>
            </a:pPr>
            <a:r>
              <a:rPr lang="en">
                <a:solidFill>
                  <a:srgbClr val="738498"/>
                </a:solidFill>
              </a:rPr>
              <a:t>Is there a pattern?</a:t>
            </a:r>
            <a:endParaRPr>
              <a:solidFill>
                <a:srgbClr val="738498"/>
              </a:solidFill>
            </a:endParaRPr>
          </a:p>
        </p:txBody>
      </p:sp>
      <p:sp>
        <p:nvSpPr>
          <p:cNvPr id="122" name="Google Shape;122;p29"/>
          <p:cNvSpPr/>
          <p:nvPr/>
        </p:nvSpPr>
        <p:spPr>
          <a:xfrm>
            <a:off x="578900" y="5851900"/>
            <a:ext cx="6996000" cy="174300"/>
          </a:xfrm>
          <a:prstGeom prst="rect">
            <a:avLst/>
          </a:prstGeom>
          <a:solidFill>
            <a:srgbClr val="4EC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ECDC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30"/>
          <p:cNvSpPr txBox="1">
            <a:spLocks noGrp="1"/>
          </p:cNvSpPr>
          <p:nvPr>
            <p:ph type="ctrTitle"/>
          </p:nvPr>
        </p:nvSpPr>
        <p:spPr>
          <a:xfrm>
            <a:off x="685800" y="3863725"/>
            <a:ext cx="4505400" cy="1910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rgbClr val="C7F464"/>
                </a:solidFill>
              </a:rPr>
              <a:t>1.</a:t>
            </a:r>
            <a:endParaRPr sz="9600">
              <a:solidFill>
                <a:srgbClr val="C7F464"/>
              </a:solidFill>
            </a:endParaRPr>
          </a:p>
          <a:p>
            <a:pPr marL="0" lvl="0" indent="0" algn="r" rtl="0">
              <a:spcBef>
                <a:spcPts val="0"/>
              </a:spcBef>
              <a:spcAft>
                <a:spcPts val="0"/>
              </a:spcAft>
              <a:buNone/>
            </a:pPr>
            <a:r>
              <a:rPr lang="en" b="0">
                <a:latin typeface="Open Sans SemiBold"/>
                <a:ea typeface="Open Sans SemiBold"/>
                <a:cs typeface="Open Sans SemiBold"/>
                <a:sym typeface="Open Sans SemiBold"/>
              </a:rPr>
              <a:t>Prior Research</a:t>
            </a:r>
            <a:endParaRPr b="0">
              <a:latin typeface="Open Sans SemiBold"/>
              <a:ea typeface="Open Sans SemiBold"/>
              <a:cs typeface="Open Sans SemiBold"/>
              <a:sym typeface="Open Sans SemiBold"/>
            </a:endParaRPr>
          </a:p>
        </p:txBody>
      </p:sp>
      <p:sp>
        <p:nvSpPr>
          <p:cNvPr id="128" name="Google Shape;128;p30"/>
          <p:cNvSpPr txBox="1">
            <a:spLocks noGrp="1"/>
          </p:cNvSpPr>
          <p:nvPr>
            <p:ph type="subTitle" idx="1"/>
          </p:nvPr>
        </p:nvSpPr>
        <p:spPr>
          <a:xfrm>
            <a:off x="6101100" y="3817852"/>
            <a:ext cx="2446500" cy="191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31"/>
          <p:cNvSpPr txBox="1">
            <a:spLocks noGrp="1"/>
          </p:cNvSpPr>
          <p:nvPr>
            <p:ph type="title"/>
          </p:nvPr>
        </p:nvSpPr>
        <p:spPr>
          <a:xfrm>
            <a:off x="691200" y="0"/>
            <a:ext cx="7761600" cy="1292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Past Research: It’s a Crapshoot</a:t>
            </a:r>
            <a:endParaRPr/>
          </a:p>
        </p:txBody>
      </p:sp>
      <p:sp>
        <p:nvSpPr>
          <p:cNvPr id="134" name="Google Shape;134;p31"/>
          <p:cNvSpPr txBox="1">
            <a:spLocks noGrp="1"/>
          </p:cNvSpPr>
          <p:nvPr>
            <p:ph type="body" idx="1"/>
          </p:nvPr>
        </p:nvSpPr>
        <p:spPr>
          <a:xfrm>
            <a:off x="691200" y="1811604"/>
            <a:ext cx="7761600" cy="44121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“Impact of Going First on Winning an NHL Shootout” - Michael Schuckers, Zach Nelson</a:t>
            </a:r>
            <a:endParaRPr/>
          </a:p>
          <a:p>
            <a:pPr marL="457200" lvl="0" indent="-381000" algn="l" rtl="0">
              <a:spcBef>
                <a:spcPts val="0"/>
              </a:spcBef>
              <a:spcAft>
                <a:spcPts val="0"/>
              </a:spcAft>
              <a:buSzPts val="2400"/>
              <a:buChar char="▣"/>
            </a:pPr>
            <a:r>
              <a:rPr lang="en"/>
              <a:t>“On the Length of NHL Shootouts” – W.J. Hurley (2008)</a:t>
            </a:r>
            <a:endParaRPr/>
          </a:p>
          <a:p>
            <a:pPr marL="457200" lvl="0" indent="-381000" algn="l" rtl="0">
              <a:spcBef>
                <a:spcPts val="0"/>
              </a:spcBef>
              <a:spcAft>
                <a:spcPts val="0"/>
              </a:spcAft>
              <a:buSzPts val="2400"/>
              <a:buChar char="▣"/>
            </a:pPr>
            <a:r>
              <a:rPr lang="en"/>
              <a:t>“Examining the home advantage in the National Hockey League: Comparisons among regulation, overtime, and the shootout” – Matt D. Hoffmann, Todd M. Loughead, Jess C. Dixon, Alyson J. Crozier (2016)</a:t>
            </a:r>
            <a:endParaRPr/>
          </a:p>
          <a:p>
            <a:pPr marL="0" lvl="0" indent="0" algn="l" rtl="0">
              <a:spcBef>
                <a:spcPts val="60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2"/>
          <p:cNvSpPr txBox="1">
            <a:spLocks noGrp="1"/>
          </p:cNvSpPr>
          <p:nvPr>
            <p:ph type="title"/>
          </p:nvPr>
        </p:nvSpPr>
        <p:spPr>
          <a:xfrm>
            <a:off x="691200" y="0"/>
            <a:ext cx="7761600" cy="1292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Past Research: It’s a Crapshoot</a:t>
            </a:r>
            <a:endParaRPr/>
          </a:p>
        </p:txBody>
      </p:sp>
      <p:sp>
        <p:nvSpPr>
          <p:cNvPr id="140" name="Google Shape;140;p32"/>
          <p:cNvSpPr txBox="1">
            <a:spLocks noGrp="1"/>
          </p:cNvSpPr>
          <p:nvPr>
            <p:ph type="body" idx="1"/>
          </p:nvPr>
        </p:nvSpPr>
        <p:spPr>
          <a:xfrm>
            <a:off x="691200" y="1811604"/>
            <a:ext cx="7761600" cy="44121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“NHL Shootout is a Crapshoot” – Michael Schuckers (2010)</a:t>
            </a:r>
            <a:endParaRPr/>
          </a:p>
          <a:p>
            <a:pPr marL="457200" lvl="0" indent="-381000" algn="l" rtl="0">
              <a:spcBef>
                <a:spcPts val="0"/>
              </a:spcBef>
              <a:spcAft>
                <a:spcPts val="0"/>
              </a:spcAft>
              <a:buSzPts val="2400"/>
              <a:buChar char="▣"/>
            </a:pPr>
            <a:r>
              <a:rPr lang="en"/>
              <a:t>“Shootouts: Does past performance mean anything?” – Gabe Desjardins (2009)</a:t>
            </a:r>
            <a:endParaRPr/>
          </a:p>
          <a:p>
            <a:pPr marL="457200" lvl="0" indent="-381000" algn="l" rtl="0">
              <a:spcBef>
                <a:spcPts val="0"/>
              </a:spcBef>
              <a:spcAft>
                <a:spcPts val="0"/>
              </a:spcAft>
              <a:buSzPts val="2400"/>
              <a:buChar char="▣"/>
            </a:pPr>
            <a:r>
              <a:rPr lang="en"/>
              <a:t>“Is the Shootout Really a Crapshoot?” – Eric Tulsky (2012)</a:t>
            </a:r>
            <a:endParaRPr/>
          </a:p>
          <a:p>
            <a:pPr marL="457200" lvl="0" indent="-381000" algn="l" rtl="0">
              <a:spcBef>
                <a:spcPts val="0"/>
              </a:spcBef>
              <a:spcAft>
                <a:spcPts val="0"/>
              </a:spcAft>
              <a:buSzPts val="2400"/>
              <a:buChar char="▣"/>
            </a:pPr>
            <a:r>
              <a:rPr lang="en"/>
              <a:t>“Predicting coin flips using resampling and hierarchical models to help untangle the NHL’s shoot-out” – Michael J. Lopez and Michael Schuckers (2016)</a:t>
            </a:r>
            <a:endParaRPr/>
          </a:p>
          <a:p>
            <a:pPr marL="0" lvl="0" indent="0" algn="l" rtl="0">
              <a:spcBef>
                <a:spcPts val="60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33"/>
          <p:cNvSpPr txBox="1">
            <a:spLocks noGrp="1"/>
          </p:cNvSpPr>
          <p:nvPr>
            <p:ph type="ctrTitle"/>
          </p:nvPr>
        </p:nvSpPr>
        <p:spPr>
          <a:xfrm>
            <a:off x="685800" y="3863725"/>
            <a:ext cx="4505400" cy="1910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rgbClr val="C7F464"/>
                </a:solidFill>
              </a:rPr>
              <a:t>2.</a:t>
            </a:r>
            <a:endParaRPr sz="9600">
              <a:solidFill>
                <a:srgbClr val="C7F464"/>
              </a:solidFill>
            </a:endParaRPr>
          </a:p>
          <a:p>
            <a:pPr marL="0" lvl="0" indent="0" algn="r" rtl="0">
              <a:spcBef>
                <a:spcPts val="0"/>
              </a:spcBef>
              <a:spcAft>
                <a:spcPts val="0"/>
              </a:spcAft>
              <a:buNone/>
            </a:pPr>
            <a:r>
              <a:rPr lang="en" b="0">
                <a:latin typeface="Open Sans SemiBold"/>
                <a:ea typeface="Open Sans SemiBold"/>
                <a:cs typeface="Open Sans SemiBold"/>
                <a:sym typeface="Open Sans SemiBold"/>
              </a:rPr>
              <a:t>Methodologies</a:t>
            </a:r>
            <a:endParaRPr b="0">
              <a:latin typeface="Open Sans SemiBold"/>
              <a:ea typeface="Open Sans SemiBold"/>
              <a:cs typeface="Open Sans SemiBold"/>
              <a:sym typeface="Open Sans SemiBold"/>
            </a:endParaRPr>
          </a:p>
        </p:txBody>
      </p:sp>
      <p:sp>
        <p:nvSpPr>
          <p:cNvPr id="146" name="Google Shape;146;p33"/>
          <p:cNvSpPr txBox="1">
            <a:spLocks noGrp="1"/>
          </p:cNvSpPr>
          <p:nvPr>
            <p:ph type="subTitle" idx="1"/>
          </p:nvPr>
        </p:nvSpPr>
        <p:spPr>
          <a:xfrm>
            <a:off x="6101100" y="3817852"/>
            <a:ext cx="2446500" cy="191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34"/>
          <p:cNvSpPr txBox="1">
            <a:spLocks noGrp="1"/>
          </p:cNvSpPr>
          <p:nvPr>
            <p:ph type="title"/>
          </p:nvPr>
        </p:nvSpPr>
        <p:spPr>
          <a:xfrm>
            <a:off x="691200" y="0"/>
            <a:ext cx="7761600" cy="1292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Methodologies </a:t>
            </a:r>
            <a:endParaRPr/>
          </a:p>
        </p:txBody>
      </p:sp>
      <p:sp>
        <p:nvSpPr>
          <p:cNvPr id="152" name="Google Shape;152;p34"/>
          <p:cNvSpPr txBox="1">
            <a:spLocks noGrp="1"/>
          </p:cNvSpPr>
          <p:nvPr>
            <p:ph type="body" idx="1"/>
          </p:nvPr>
        </p:nvSpPr>
        <p:spPr>
          <a:xfrm>
            <a:off x="691200" y="1811604"/>
            <a:ext cx="7761600" cy="44121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783 shootout shots from the 2017-2018 season</a:t>
            </a:r>
            <a:endParaRPr/>
          </a:p>
          <a:p>
            <a:pPr marL="914400" lvl="1" indent="-355600" algn="l" rtl="0">
              <a:spcBef>
                <a:spcPts val="0"/>
              </a:spcBef>
              <a:spcAft>
                <a:spcPts val="0"/>
              </a:spcAft>
              <a:buSzPts val="2000"/>
              <a:buChar char="□"/>
            </a:pPr>
            <a:r>
              <a:rPr lang="en"/>
              <a:t>242 Goals</a:t>
            </a:r>
            <a:endParaRPr/>
          </a:p>
          <a:p>
            <a:pPr marL="914400" lvl="1" indent="-355600" algn="l" rtl="0">
              <a:spcBef>
                <a:spcPts val="0"/>
              </a:spcBef>
              <a:spcAft>
                <a:spcPts val="0"/>
              </a:spcAft>
              <a:buSzPts val="2000"/>
              <a:buChar char="□"/>
            </a:pPr>
            <a:r>
              <a:rPr lang="en"/>
              <a:t>384 Saves</a:t>
            </a:r>
            <a:endParaRPr/>
          </a:p>
          <a:p>
            <a:pPr marL="914400" lvl="1" indent="-355600" algn="l" rtl="0">
              <a:spcBef>
                <a:spcPts val="0"/>
              </a:spcBef>
              <a:spcAft>
                <a:spcPts val="0"/>
              </a:spcAft>
              <a:buSzPts val="2000"/>
              <a:buChar char="□"/>
            </a:pPr>
            <a:r>
              <a:rPr lang="en"/>
              <a:t>157 Misses</a:t>
            </a:r>
            <a:endParaRPr/>
          </a:p>
          <a:p>
            <a:pPr marL="457200" lvl="0" indent="0" algn="l" rtl="0">
              <a:spcBef>
                <a:spcPts val="60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5"/>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Zone Locations</a:t>
            </a:r>
            <a:endParaRPr/>
          </a:p>
        </p:txBody>
      </p:sp>
      <p:pic>
        <p:nvPicPr>
          <p:cNvPr id="158" name="Google Shape;158;p35"/>
          <p:cNvPicPr preferRelativeResize="0"/>
          <p:nvPr/>
        </p:nvPicPr>
        <p:blipFill>
          <a:blip r:embed="rId3">
            <a:alphaModFix/>
          </a:blip>
          <a:stretch>
            <a:fillRect/>
          </a:stretch>
        </p:blipFill>
        <p:spPr>
          <a:xfrm rot="10800000">
            <a:off x="811075" y="2000250"/>
            <a:ext cx="3368025" cy="3368025"/>
          </a:xfrm>
          <a:prstGeom prst="rect">
            <a:avLst/>
          </a:prstGeom>
          <a:noFill/>
          <a:ln>
            <a:noFill/>
          </a:ln>
        </p:spPr>
      </p:pic>
      <p:pic>
        <p:nvPicPr>
          <p:cNvPr id="159" name="Google Shape;159;p35"/>
          <p:cNvPicPr preferRelativeResize="0"/>
          <p:nvPr/>
        </p:nvPicPr>
        <p:blipFill>
          <a:blip r:embed="rId3">
            <a:alphaModFix/>
          </a:blip>
          <a:stretch>
            <a:fillRect/>
          </a:stretch>
        </p:blipFill>
        <p:spPr>
          <a:xfrm rot="10800000">
            <a:off x="4804600" y="1994112"/>
            <a:ext cx="3380300" cy="3380300"/>
          </a:xfrm>
          <a:prstGeom prst="rect">
            <a:avLst/>
          </a:prstGeom>
          <a:noFill/>
          <a:ln>
            <a:noFill/>
          </a:ln>
        </p:spPr>
      </p:pic>
      <p:cxnSp>
        <p:nvCxnSpPr>
          <p:cNvPr id="160" name="Google Shape;160;p35"/>
          <p:cNvCxnSpPr/>
          <p:nvPr/>
        </p:nvCxnSpPr>
        <p:spPr>
          <a:xfrm rot="10800000">
            <a:off x="2501225" y="2534400"/>
            <a:ext cx="8400" cy="2799600"/>
          </a:xfrm>
          <a:prstGeom prst="straightConnector1">
            <a:avLst/>
          </a:prstGeom>
          <a:noFill/>
          <a:ln w="9525" cap="flat" cmpd="sng">
            <a:solidFill>
              <a:schemeClr val="dk2"/>
            </a:solidFill>
            <a:prstDash val="solid"/>
            <a:round/>
            <a:headEnd type="none" w="med" len="med"/>
            <a:tailEnd type="none" w="med" len="med"/>
          </a:ln>
        </p:spPr>
      </p:cxnSp>
      <p:cxnSp>
        <p:nvCxnSpPr>
          <p:cNvPr id="161" name="Google Shape;161;p35"/>
          <p:cNvCxnSpPr/>
          <p:nvPr/>
        </p:nvCxnSpPr>
        <p:spPr>
          <a:xfrm>
            <a:off x="2244575" y="2517900"/>
            <a:ext cx="0" cy="2832600"/>
          </a:xfrm>
          <a:prstGeom prst="straightConnector1">
            <a:avLst/>
          </a:prstGeom>
          <a:noFill/>
          <a:ln w="9525" cap="flat" cmpd="sng">
            <a:solidFill>
              <a:schemeClr val="dk2"/>
            </a:solidFill>
            <a:prstDash val="solid"/>
            <a:round/>
            <a:headEnd type="none" w="med" len="med"/>
            <a:tailEnd type="none" w="med" len="med"/>
          </a:ln>
        </p:spPr>
      </p:cxnSp>
      <p:cxnSp>
        <p:nvCxnSpPr>
          <p:cNvPr id="162" name="Google Shape;162;p35"/>
          <p:cNvCxnSpPr/>
          <p:nvPr/>
        </p:nvCxnSpPr>
        <p:spPr>
          <a:xfrm>
            <a:off x="2782950" y="2542750"/>
            <a:ext cx="0" cy="2799600"/>
          </a:xfrm>
          <a:prstGeom prst="straightConnector1">
            <a:avLst/>
          </a:prstGeom>
          <a:noFill/>
          <a:ln w="9525" cap="flat" cmpd="sng">
            <a:solidFill>
              <a:schemeClr val="dk2"/>
            </a:solidFill>
            <a:prstDash val="solid"/>
            <a:round/>
            <a:headEnd type="none" w="med" len="med"/>
            <a:tailEnd type="none" w="med" len="med"/>
          </a:ln>
        </p:spPr>
      </p:cxnSp>
      <p:cxnSp>
        <p:nvCxnSpPr>
          <p:cNvPr id="163" name="Google Shape;163;p35"/>
          <p:cNvCxnSpPr/>
          <p:nvPr/>
        </p:nvCxnSpPr>
        <p:spPr>
          <a:xfrm>
            <a:off x="1747625" y="2534475"/>
            <a:ext cx="16800" cy="2816100"/>
          </a:xfrm>
          <a:prstGeom prst="straightConnector1">
            <a:avLst/>
          </a:prstGeom>
          <a:noFill/>
          <a:ln w="9525" cap="flat" cmpd="sng">
            <a:solidFill>
              <a:schemeClr val="dk2"/>
            </a:solidFill>
            <a:prstDash val="solid"/>
            <a:round/>
            <a:headEnd type="none" w="med" len="med"/>
            <a:tailEnd type="none" w="med" len="med"/>
          </a:ln>
        </p:spPr>
      </p:cxnSp>
      <p:cxnSp>
        <p:nvCxnSpPr>
          <p:cNvPr id="164" name="Google Shape;164;p35"/>
          <p:cNvCxnSpPr/>
          <p:nvPr/>
        </p:nvCxnSpPr>
        <p:spPr>
          <a:xfrm>
            <a:off x="3263350" y="2534475"/>
            <a:ext cx="8400" cy="2816400"/>
          </a:xfrm>
          <a:prstGeom prst="straightConnector1">
            <a:avLst/>
          </a:prstGeom>
          <a:noFill/>
          <a:ln w="9525" cap="flat" cmpd="sng">
            <a:solidFill>
              <a:schemeClr val="dk2"/>
            </a:solidFill>
            <a:prstDash val="solid"/>
            <a:round/>
            <a:headEnd type="none" w="med" len="med"/>
            <a:tailEnd type="none" w="med" len="med"/>
          </a:ln>
        </p:spPr>
      </p:cxnSp>
      <p:sp>
        <p:nvSpPr>
          <p:cNvPr id="165" name="Google Shape;165;p35"/>
          <p:cNvSpPr txBox="1"/>
          <p:nvPr/>
        </p:nvSpPr>
        <p:spPr>
          <a:xfrm>
            <a:off x="2184438" y="2702700"/>
            <a:ext cx="621300" cy="3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CDC4"/>
                </a:solidFill>
                <a:latin typeface="Open Sans"/>
                <a:ea typeface="Open Sans"/>
                <a:cs typeface="Open Sans"/>
                <a:sym typeface="Open Sans"/>
              </a:rPr>
              <a:t>1L</a:t>
            </a:r>
            <a:endParaRPr b="1">
              <a:solidFill>
                <a:srgbClr val="4ECDC4"/>
              </a:solidFill>
              <a:latin typeface="Open Sans"/>
              <a:ea typeface="Open Sans"/>
              <a:cs typeface="Open Sans"/>
              <a:sym typeface="Open Sans"/>
            </a:endParaRPr>
          </a:p>
        </p:txBody>
      </p:sp>
      <p:cxnSp>
        <p:nvCxnSpPr>
          <p:cNvPr id="166" name="Google Shape;166;p35"/>
          <p:cNvCxnSpPr/>
          <p:nvPr/>
        </p:nvCxnSpPr>
        <p:spPr>
          <a:xfrm>
            <a:off x="4911575" y="2724975"/>
            <a:ext cx="3222300" cy="8400"/>
          </a:xfrm>
          <a:prstGeom prst="straightConnector1">
            <a:avLst/>
          </a:prstGeom>
          <a:noFill/>
          <a:ln w="9525" cap="flat" cmpd="sng">
            <a:solidFill>
              <a:schemeClr val="dk2"/>
            </a:solidFill>
            <a:prstDash val="solid"/>
            <a:round/>
            <a:headEnd type="none" w="med" len="med"/>
            <a:tailEnd type="none" w="med" len="med"/>
          </a:ln>
        </p:spPr>
      </p:cxnSp>
      <p:cxnSp>
        <p:nvCxnSpPr>
          <p:cNvPr id="167" name="Google Shape;167;p35"/>
          <p:cNvCxnSpPr/>
          <p:nvPr/>
        </p:nvCxnSpPr>
        <p:spPr>
          <a:xfrm rot="10800000">
            <a:off x="4870075" y="2981750"/>
            <a:ext cx="3288300" cy="0"/>
          </a:xfrm>
          <a:prstGeom prst="straightConnector1">
            <a:avLst/>
          </a:prstGeom>
          <a:noFill/>
          <a:ln w="9525" cap="flat" cmpd="sng">
            <a:solidFill>
              <a:schemeClr val="dk2"/>
            </a:solidFill>
            <a:prstDash val="solid"/>
            <a:round/>
            <a:headEnd type="none" w="med" len="med"/>
            <a:tailEnd type="none" w="med" len="med"/>
          </a:ln>
        </p:spPr>
      </p:cxnSp>
      <p:cxnSp>
        <p:nvCxnSpPr>
          <p:cNvPr id="168" name="Google Shape;168;p35"/>
          <p:cNvCxnSpPr/>
          <p:nvPr/>
        </p:nvCxnSpPr>
        <p:spPr>
          <a:xfrm>
            <a:off x="4895025" y="3246775"/>
            <a:ext cx="3255000" cy="0"/>
          </a:xfrm>
          <a:prstGeom prst="straightConnector1">
            <a:avLst/>
          </a:prstGeom>
          <a:noFill/>
          <a:ln w="9525" cap="flat" cmpd="sng">
            <a:solidFill>
              <a:schemeClr val="dk2"/>
            </a:solidFill>
            <a:prstDash val="solid"/>
            <a:round/>
            <a:headEnd type="none" w="med" len="med"/>
            <a:tailEnd type="none" w="med" len="med"/>
          </a:ln>
        </p:spPr>
      </p:cxnSp>
      <p:cxnSp>
        <p:nvCxnSpPr>
          <p:cNvPr id="169" name="Google Shape;169;p35"/>
          <p:cNvCxnSpPr/>
          <p:nvPr/>
        </p:nvCxnSpPr>
        <p:spPr>
          <a:xfrm>
            <a:off x="4895025" y="3114250"/>
            <a:ext cx="3255000" cy="0"/>
          </a:xfrm>
          <a:prstGeom prst="straightConnector1">
            <a:avLst/>
          </a:prstGeom>
          <a:noFill/>
          <a:ln w="9525" cap="flat" cmpd="sng">
            <a:solidFill>
              <a:schemeClr val="dk2"/>
            </a:solidFill>
            <a:prstDash val="solid"/>
            <a:round/>
            <a:headEnd type="none" w="med" len="med"/>
            <a:tailEnd type="none" w="med" len="med"/>
          </a:ln>
        </p:spPr>
      </p:cxnSp>
      <p:cxnSp>
        <p:nvCxnSpPr>
          <p:cNvPr id="170" name="Google Shape;170;p35"/>
          <p:cNvCxnSpPr/>
          <p:nvPr/>
        </p:nvCxnSpPr>
        <p:spPr>
          <a:xfrm>
            <a:off x="4878375" y="3387575"/>
            <a:ext cx="3288300" cy="0"/>
          </a:xfrm>
          <a:prstGeom prst="straightConnector1">
            <a:avLst/>
          </a:prstGeom>
          <a:noFill/>
          <a:ln w="9525" cap="flat" cmpd="sng">
            <a:solidFill>
              <a:schemeClr val="dk2"/>
            </a:solidFill>
            <a:prstDash val="solid"/>
            <a:round/>
            <a:headEnd type="none" w="med" len="med"/>
            <a:tailEnd type="none" w="med" len="med"/>
          </a:ln>
        </p:spPr>
      </p:cxnSp>
      <p:cxnSp>
        <p:nvCxnSpPr>
          <p:cNvPr id="171" name="Google Shape;171;p35"/>
          <p:cNvCxnSpPr>
            <a:endCxn id="159" idx="1"/>
          </p:cNvCxnSpPr>
          <p:nvPr/>
        </p:nvCxnSpPr>
        <p:spPr>
          <a:xfrm>
            <a:off x="4880700" y="3684262"/>
            <a:ext cx="3304200" cy="0"/>
          </a:xfrm>
          <a:prstGeom prst="straightConnector1">
            <a:avLst/>
          </a:prstGeom>
          <a:noFill/>
          <a:ln w="9525" cap="flat" cmpd="sng">
            <a:solidFill>
              <a:schemeClr val="dk2"/>
            </a:solidFill>
            <a:prstDash val="solid"/>
            <a:round/>
            <a:headEnd type="none" w="med" len="med"/>
            <a:tailEnd type="none" w="med" len="med"/>
          </a:ln>
        </p:spPr>
      </p:cxnSp>
      <p:sp>
        <p:nvSpPr>
          <p:cNvPr id="172" name="Google Shape;172;p35"/>
          <p:cNvSpPr txBox="1"/>
          <p:nvPr/>
        </p:nvSpPr>
        <p:spPr>
          <a:xfrm>
            <a:off x="2451650" y="2712150"/>
            <a:ext cx="4641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CDC4"/>
                </a:solidFill>
                <a:latin typeface="Open Sans"/>
                <a:ea typeface="Open Sans"/>
                <a:cs typeface="Open Sans"/>
                <a:sym typeface="Open Sans"/>
              </a:rPr>
              <a:t>1R</a:t>
            </a:r>
            <a:endParaRPr b="1">
              <a:solidFill>
                <a:srgbClr val="4ECDC4"/>
              </a:solidFill>
              <a:latin typeface="Open Sans"/>
              <a:ea typeface="Open Sans"/>
              <a:cs typeface="Open Sans"/>
              <a:sym typeface="Open Sans"/>
            </a:endParaRPr>
          </a:p>
        </p:txBody>
      </p:sp>
      <p:sp>
        <p:nvSpPr>
          <p:cNvPr id="173" name="Google Shape;173;p35"/>
          <p:cNvSpPr txBox="1"/>
          <p:nvPr/>
        </p:nvSpPr>
        <p:spPr>
          <a:xfrm>
            <a:off x="2859150" y="2712150"/>
            <a:ext cx="4860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CDC4"/>
                </a:solidFill>
                <a:latin typeface="Open Sans"/>
                <a:ea typeface="Open Sans"/>
                <a:cs typeface="Open Sans"/>
                <a:sym typeface="Open Sans"/>
              </a:rPr>
              <a:t>2R</a:t>
            </a:r>
            <a:endParaRPr b="1">
              <a:solidFill>
                <a:srgbClr val="4ECDC4"/>
              </a:solidFill>
              <a:latin typeface="Open Sans"/>
              <a:ea typeface="Open Sans"/>
              <a:cs typeface="Open Sans"/>
              <a:sym typeface="Open Sans"/>
            </a:endParaRPr>
          </a:p>
        </p:txBody>
      </p:sp>
      <p:sp>
        <p:nvSpPr>
          <p:cNvPr id="174" name="Google Shape;174;p35"/>
          <p:cNvSpPr txBox="1"/>
          <p:nvPr/>
        </p:nvSpPr>
        <p:spPr>
          <a:xfrm>
            <a:off x="1353625" y="2712150"/>
            <a:ext cx="3876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3L</a:t>
            </a:r>
            <a:endParaRPr>
              <a:latin typeface="Montserrat"/>
              <a:ea typeface="Montserrat"/>
              <a:cs typeface="Montserrat"/>
              <a:sym typeface="Montserrat"/>
            </a:endParaRPr>
          </a:p>
        </p:txBody>
      </p:sp>
      <p:sp>
        <p:nvSpPr>
          <p:cNvPr id="175" name="Google Shape;175;p35"/>
          <p:cNvSpPr txBox="1"/>
          <p:nvPr/>
        </p:nvSpPr>
        <p:spPr>
          <a:xfrm>
            <a:off x="1824275" y="2712150"/>
            <a:ext cx="4203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2L</a:t>
            </a:r>
            <a:endParaRPr>
              <a:latin typeface="Montserrat"/>
              <a:ea typeface="Montserrat"/>
              <a:cs typeface="Montserrat"/>
              <a:sym typeface="Montserrat"/>
            </a:endParaRPr>
          </a:p>
        </p:txBody>
      </p:sp>
      <p:sp>
        <p:nvSpPr>
          <p:cNvPr id="176" name="Google Shape;176;p35"/>
          <p:cNvSpPr txBox="1"/>
          <p:nvPr/>
        </p:nvSpPr>
        <p:spPr>
          <a:xfrm>
            <a:off x="3238238" y="2712150"/>
            <a:ext cx="4203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3R</a:t>
            </a:r>
            <a:endParaRPr>
              <a:latin typeface="Montserrat"/>
              <a:ea typeface="Montserrat"/>
              <a:cs typeface="Montserrat"/>
              <a:sym typeface="Montserrat"/>
            </a:endParaRPr>
          </a:p>
        </p:txBody>
      </p:sp>
      <p:sp>
        <p:nvSpPr>
          <p:cNvPr id="177" name="Google Shape;177;p35"/>
          <p:cNvSpPr txBox="1"/>
          <p:nvPr/>
        </p:nvSpPr>
        <p:spPr>
          <a:xfrm>
            <a:off x="6355650" y="2442400"/>
            <a:ext cx="31452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54F5B"/>
                </a:solidFill>
                <a:latin typeface="Open Sans"/>
                <a:ea typeface="Open Sans"/>
                <a:cs typeface="Open Sans"/>
                <a:sym typeface="Open Sans"/>
              </a:rPr>
              <a:t>1</a:t>
            </a:r>
            <a:endParaRPr>
              <a:solidFill>
                <a:srgbClr val="454F5B"/>
              </a:solidFill>
              <a:latin typeface="Montserrat"/>
              <a:ea typeface="Montserrat"/>
              <a:cs typeface="Montserrat"/>
              <a:sym typeface="Montserrat"/>
            </a:endParaRPr>
          </a:p>
        </p:txBody>
      </p:sp>
      <p:sp>
        <p:nvSpPr>
          <p:cNvPr id="178" name="Google Shape;178;p35"/>
          <p:cNvSpPr txBox="1"/>
          <p:nvPr/>
        </p:nvSpPr>
        <p:spPr>
          <a:xfrm>
            <a:off x="6355650" y="2645800"/>
            <a:ext cx="31452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2</a:t>
            </a:r>
            <a:endParaRPr>
              <a:latin typeface="Montserrat"/>
              <a:ea typeface="Montserrat"/>
              <a:cs typeface="Montserrat"/>
              <a:sym typeface="Montserrat"/>
            </a:endParaRPr>
          </a:p>
        </p:txBody>
      </p:sp>
      <p:sp>
        <p:nvSpPr>
          <p:cNvPr id="179" name="Google Shape;179;p35"/>
          <p:cNvSpPr txBox="1"/>
          <p:nvPr/>
        </p:nvSpPr>
        <p:spPr>
          <a:xfrm>
            <a:off x="6369000" y="3660900"/>
            <a:ext cx="3276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7</a:t>
            </a:r>
            <a:endParaRPr>
              <a:latin typeface="Montserrat"/>
              <a:ea typeface="Montserrat"/>
              <a:cs typeface="Montserrat"/>
              <a:sym typeface="Montserrat"/>
            </a:endParaRPr>
          </a:p>
        </p:txBody>
      </p:sp>
      <p:sp>
        <p:nvSpPr>
          <p:cNvPr id="180" name="Google Shape;180;p35"/>
          <p:cNvSpPr txBox="1"/>
          <p:nvPr/>
        </p:nvSpPr>
        <p:spPr>
          <a:xfrm>
            <a:off x="6355650" y="2844575"/>
            <a:ext cx="4203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3</a:t>
            </a:r>
            <a:endParaRPr>
              <a:latin typeface="Montserrat"/>
              <a:ea typeface="Montserrat"/>
              <a:cs typeface="Montserrat"/>
              <a:sym typeface="Montserrat"/>
            </a:endParaRPr>
          </a:p>
        </p:txBody>
      </p:sp>
      <p:sp>
        <p:nvSpPr>
          <p:cNvPr id="181" name="Google Shape;181;p35"/>
          <p:cNvSpPr txBox="1"/>
          <p:nvPr/>
        </p:nvSpPr>
        <p:spPr>
          <a:xfrm>
            <a:off x="6350425" y="2981738"/>
            <a:ext cx="3276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4</a:t>
            </a:r>
            <a:endParaRPr>
              <a:latin typeface="Montserrat"/>
              <a:ea typeface="Montserrat"/>
              <a:cs typeface="Montserrat"/>
              <a:sym typeface="Montserrat"/>
            </a:endParaRPr>
          </a:p>
        </p:txBody>
      </p:sp>
      <p:sp>
        <p:nvSpPr>
          <p:cNvPr id="182" name="Google Shape;182;p35"/>
          <p:cNvSpPr txBox="1"/>
          <p:nvPr/>
        </p:nvSpPr>
        <p:spPr>
          <a:xfrm>
            <a:off x="6350425" y="3114250"/>
            <a:ext cx="2511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5</a:t>
            </a:r>
            <a:endParaRPr>
              <a:latin typeface="Montserrat"/>
              <a:ea typeface="Montserrat"/>
              <a:cs typeface="Montserrat"/>
              <a:sym typeface="Montserrat"/>
            </a:endParaRPr>
          </a:p>
        </p:txBody>
      </p:sp>
      <p:sp>
        <p:nvSpPr>
          <p:cNvPr id="183" name="Google Shape;183;p35"/>
          <p:cNvSpPr txBox="1"/>
          <p:nvPr/>
        </p:nvSpPr>
        <p:spPr>
          <a:xfrm>
            <a:off x="6358725" y="3322675"/>
            <a:ext cx="327600" cy="3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4ECDC4"/>
                </a:solidFill>
                <a:latin typeface="Open Sans"/>
                <a:ea typeface="Open Sans"/>
                <a:cs typeface="Open Sans"/>
                <a:sym typeface="Open Sans"/>
              </a:rPr>
              <a:t>6</a:t>
            </a:r>
            <a:endParaRPr>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6"/>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Goal Aim Locations</a:t>
            </a:r>
            <a:endParaRPr/>
          </a:p>
        </p:txBody>
      </p:sp>
      <p:pic>
        <p:nvPicPr>
          <p:cNvPr id="189" name="Google Shape;189;p36"/>
          <p:cNvPicPr preferRelativeResize="0"/>
          <p:nvPr/>
        </p:nvPicPr>
        <p:blipFill>
          <a:blip r:embed="rId3">
            <a:alphaModFix/>
          </a:blip>
          <a:stretch>
            <a:fillRect/>
          </a:stretch>
        </p:blipFill>
        <p:spPr>
          <a:xfrm>
            <a:off x="776525" y="1861100"/>
            <a:ext cx="5597375" cy="41980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7"/>
          <p:cNvSpPr txBox="1">
            <a:spLocks noGrp="1"/>
          </p:cNvSpPr>
          <p:nvPr>
            <p:ph type="ctrTitle"/>
          </p:nvPr>
        </p:nvSpPr>
        <p:spPr>
          <a:xfrm>
            <a:off x="685800" y="3863725"/>
            <a:ext cx="4505400" cy="1910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rgbClr val="C7F464"/>
                </a:solidFill>
              </a:rPr>
              <a:t>3.</a:t>
            </a:r>
            <a:endParaRPr sz="9600">
              <a:solidFill>
                <a:srgbClr val="C7F464"/>
              </a:solidFill>
            </a:endParaRPr>
          </a:p>
          <a:p>
            <a:pPr marL="0" lvl="0" indent="0" algn="r" rtl="0">
              <a:spcBef>
                <a:spcPts val="0"/>
              </a:spcBef>
              <a:spcAft>
                <a:spcPts val="0"/>
              </a:spcAft>
              <a:buNone/>
            </a:pPr>
            <a:r>
              <a:rPr lang="en" b="0">
                <a:latin typeface="Open Sans SemiBold"/>
                <a:ea typeface="Open Sans SemiBold"/>
                <a:cs typeface="Open Sans SemiBold"/>
                <a:sym typeface="Open Sans SemiBold"/>
              </a:rPr>
              <a:t>Findings</a:t>
            </a:r>
            <a:endParaRPr b="0">
              <a:latin typeface="Open Sans SemiBold"/>
              <a:ea typeface="Open Sans SemiBold"/>
              <a:cs typeface="Open Sans SemiBold"/>
              <a:sym typeface="Open Sans SemiBold"/>
            </a:endParaRPr>
          </a:p>
        </p:txBody>
      </p:sp>
      <p:sp>
        <p:nvSpPr>
          <p:cNvPr id="195" name="Google Shape;195;p37"/>
          <p:cNvSpPr txBox="1">
            <a:spLocks noGrp="1"/>
          </p:cNvSpPr>
          <p:nvPr>
            <p:ph type="subTitle" idx="1"/>
          </p:nvPr>
        </p:nvSpPr>
        <p:spPr>
          <a:xfrm>
            <a:off x="6101100" y="3817852"/>
            <a:ext cx="2446500" cy="191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8"/>
          <p:cNvSpPr txBox="1">
            <a:spLocks noGrp="1"/>
          </p:cNvSpPr>
          <p:nvPr>
            <p:ph type="title"/>
          </p:nvPr>
        </p:nvSpPr>
        <p:spPr>
          <a:xfrm>
            <a:off x="691200" y="0"/>
            <a:ext cx="7761600" cy="1292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201" name="Google Shape;201;p38"/>
          <p:cNvSpPr txBox="1">
            <a:spLocks noGrp="1"/>
          </p:cNvSpPr>
          <p:nvPr>
            <p:ph type="body" idx="1"/>
          </p:nvPr>
        </p:nvSpPr>
        <p:spPr>
          <a:xfrm>
            <a:off x="691200" y="1811604"/>
            <a:ext cx="7761600" cy="44121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Binomial Logistic Regression</a:t>
            </a:r>
            <a:endParaRPr/>
          </a:p>
          <a:p>
            <a:pPr marL="457200" lvl="0" indent="-381000" algn="l" rtl="0">
              <a:spcBef>
                <a:spcPts val="0"/>
              </a:spcBef>
              <a:spcAft>
                <a:spcPts val="0"/>
              </a:spcAft>
              <a:buSzPts val="2400"/>
              <a:buChar char="▣"/>
            </a:pPr>
            <a:r>
              <a:rPr lang="en"/>
              <a:t>Statistically Significant Factors:</a:t>
            </a:r>
            <a:endParaRPr/>
          </a:p>
          <a:p>
            <a:pPr marL="914400" lvl="1" indent="-355600" algn="l" rtl="0">
              <a:lnSpc>
                <a:spcPct val="115000"/>
              </a:lnSpc>
              <a:spcBef>
                <a:spcPts val="0"/>
              </a:spcBef>
              <a:spcAft>
                <a:spcPts val="0"/>
              </a:spcAft>
              <a:buSzPts val="2000"/>
              <a:buChar char="□"/>
            </a:pPr>
            <a:r>
              <a:rPr lang="en"/>
              <a:t>aim location</a:t>
            </a:r>
            <a:endParaRPr/>
          </a:p>
          <a:p>
            <a:pPr marL="914400" lvl="1" indent="-355600" algn="l" rtl="0">
              <a:lnSpc>
                <a:spcPct val="115000"/>
              </a:lnSpc>
              <a:spcBef>
                <a:spcPts val="0"/>
              </a:spcBef>
              <a:spcAft>
                <a:spcPts val="0"/>
              </a:spcAft>
              <a:buSzPts val="2000"/>
              <a:buChar char="□"/>
            </a:pPr>
            <a:r>
              <a:rPr lang="en"/>
              <a:t>whether a player was home or away</a:t>
            </a:r>
            <a:endParaRPr/>
          </a:p>
          <a:p>
            <a:pPr marL="914400" lvl="1" indent="-355600" algn="l" rtl="0">
              <a:lnSpc>
                <a:spcPct val="115000"/>
              </a:lnSpc>
              <a:spcBef>
                <a:spcPts val="0"/>
              </a:spcBef>
              <a:spcAft>
                <a:spcPts val="0"/>
              </a:spcAft>
              <a:buSzPts val="2000"/>
              <a:buChar char="□"/>
            </a:pPr>
            <a:r>
              <a:rPr lang="en"/>
              <a:t>shot location</a:t>
            </a:r>
            <a:endParaRPr/>
          </a:p>
        </p:txBody>
      </p:sp>
      <p:pic>
        <p:nvPicPr>
          <p:cNvPr id="202" name="Google Shape;202;p38"/>
          <p:cNvPicPr preferRelativeResize="0"/>
          <p:nvPr/>
        </p:nvPicPr>
        <p:blipFill rotWithShape="1">
          <a:blip r:embed="rId3">
            <a:alphaModFix/>
          </a:blip>
          <a:srcRect l="1960" t="34658" b="36601"/>
          <a:stretch/>
        </p:blipFill>
        <p:spPr>
          <a:xfrm>
            <a:off x="762000" y="3924300"/>
            <a:ext cx="7349825" cy="2057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9"/>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Proportional Total by Home/Away</a:t>
            </a:r>
            <a:endParaRPr/>
          </a:p>
        </p:txBody>
      </p:sp>
      <p:pic>
        <p:nvPicPr>
          <p:cNvPr id="208" name="Google Shape;208;p39"/>
          <p:cNvPicPr preferRelativeResize="0"/>
          <p:nvPr/>
        </p:nvPicPr>
        <p:blipFill rotWithShape="1">
          <a:blip r:embed="rId3">
            <a:alphaModFix/>
          </a:blip>
          <a:srcRect t="11237"/>
          <a:stretch/>
        </p:blipFill>
        <p:spPr>
          <a:xfrm>
            <a:off x="691200" y="1911225"/>
            <a:ext cx="8220075" cy="3196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0"/>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Shot Location by Result</a:t>
            </a:r>
            <a:endParaRPr/>
          </a:p>
        </p:txBody>
      </p:sp>
      <p:pic>
        <p:nvPicPr>
          <p:cNvPr id="214" name="Google Shape;214;p40"/>
          <p:cNvPicPr preferRelativeResize="0"/>
          <p:nvPr/>
        </p:nvPicPr>
        <p:blipFill rotWithShape="1">
          <a:blip r:embed="rId3">
            <a:alphaModFix/>
          </a:blip>
          <a:srcRect t="5678"/>
          <a:stretch/>
        </p:blipFill>
        <p:spPr>
          <a:xfrm>
            <a:off x="747625" y="1814875"/>
            <a:ext cx="7781925" cy="4357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42"/>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Result by Aim Location</a:t>
            </a:r>
            <a:endParaRPr/>
          </a:p>
        </p:txBody>
      </p:sp>
      <p:pic>
        <p:nvPicPr>
          <p:cNvPr id="226" name="Google Shape;226;p42"/>
          <p:cNvPicPr preferRelativeResize="0"/>
          <p:nvPr/>
        </p:nvPicPr>
        <p:blipFill>
          <a:blip r:embed="rId3">
            <a:alphaModFix/>
          </a:blip>
          <a:stretch>
            <a:fillRect/>
          </a:stretch>
        </p:blipFill>
        <p:spPr>
          <a:xfrm>
            <a:off x="753950" y="1906225"/>
            <a:ext cx="7999124" cy="3503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1"/>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Result by Aim Location</a:t>
            </a:r>
            <a:endParaRPr/>
          </a:p>
        </p:txBody>
      </p:sp>
      <p:pic>
        <p:nvPicPr>
          <p:cNvPr id="220" name="Google Shape;220;p41"/>
          <p:cNvPicPr preferRelativeResize="0"/>
          <p:nvPr/>
        </p:nvPicPr>
        <p:blipFill>
          <a:blip r:embed="rId3">
            <a:alphaModFix/>
          </a:blip>
          <a:stretch>
            <a:fillRect/>
          </a:stretch>
        </p:blipFill>
        <p:spPr>
          <a:xfrm>
            <a:off x="691200" y="1943100"/>
            <a:ext cx="7914951" cy="3467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3"/>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Proportional Aim Location Results by Team</a:t>
            </a:r>
            <a:endParaRPr sz="2400"/>
          </a:p>
        </p:txBody>
      </p:sp>
      <p:pic>
        <p:nvPicPr>
          <p:cNvPr id="232" name="Google Shape;232;p43"/>
          <p:cNvPicPr preferRelativeResize="0"/>
          <p:nvPr/>
        </p:nvPicPr>
        <p:blipFill rotWithShape="1">
          <a:blip r:embed="rId3">
            <a:alphaModFix/>
          </a:blip>
          <a:srcRect t="5855"/>
          <a:stretch/>
        </p:blipFill>
        <p:spPr>
          <a:xfrm>
            <a:off x="699450" y="1799175"/>
            <a:ext cx="8083574" cy="4625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4"/>
          <p:cNvSpPr txBox="1">
            <a:spLocks noGrp="1"/>
          </p:cNvSpPr>
          <p:nvPr>
            <p:ph type="title"/>
          </p:nvPr>
        </p:nvSpPr>
        <p:spPr>
          <a:xfrm>
            <a:off x="691200" y="634300"/>
            <a:ext cx="7761600" cy="657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Aim Location Results by Team</a:t>
            </a:r>
            <a:endParaRPr/>
          </a:p>
        </p:txBody>
      </p:sp>
      <p:pic>
        <p:nvPicPr>
          <p:cNvPr id="238" name="Google Shape;238;p44"/>
          <p:cNvPicPr preferRelativeResize="0"/>
          <p:nvPr/>
        </p:nvPicPr>
        <p:blipFill rotWithShape="1">
          <a:blip r:embed="rId3">
            <a:alphaModFix/>
          </a:blip>
          <a:srcRect t="5123"/>
          <a:stretch/>
        </p:blipFill>
        <p:spPr>
          <a:xfrm>
            <a:off x="775650" y="1798825"/>
            <a:ext cx="8035724" cy="463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5"/>
          <p:cNvSpPr txBox="1">
            <a:spLocks noGrp="1"/>
          </p:cNvSpPr>
          <p:nvPr>
            <p:ph type="title"/>
          </p:nvPr>
        </p:nvSpPr>
        <p:spPr>
          <a:xfrm>
            <a:off x="691200" y="0"/>
            <a:ext cx="7761600" cy="1292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Further Research</a:t>
            </a:r>
            <a:endParaRPr/>
          </a:p>
        </p:txBody>
      </p:sp>
      <p:pic>
        <p:nvPicPr>
          <p:cNvPr id="244" name="Google Shape;244;p45"/>
          <p:cNvPicPr preferRelativeResize="0"/>
          <p:nvPr/>
        </p:nvPicPr>
        <p:blipFill>
          <a:blip r:embed="rId3">
            <a:alphaModFix/>
          </a:blip>
          <a:stretch>
            <a:fillRect/>
          </a:stretch>
        </p:blipFill>
        <p:spPr>
          <a:xfrm>
            <a:off x="824550" y="1882650"/>
            <a:ext cx="6871650" cy="4581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6"/>
          <p:cNvSpPr txBox="1">
            <a:spLocks noGrp="1"/>
          </p:cNvSpPr>
          <p:nvPr>
            <p:ph type="title"/>
          </p:nvPr>
        </p:nvSpPr>
        <p:spPr>
          <a:xfrm>
            <a:off x="691200" y="0"/>
            <a:ext cx="7761600" cy="1292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Acknowledgements</a:t>
            </a:r>
            <a:endParaRPr/>
          </a:p>
        </p:txBody>
      </p:sp>
      <p:sp>
        <p:nvSpPr>
          <p:cNvPr id="250" name="Google Shape;250;p46"/>
          <p:cNvSpPr txBox="1">
            <a:spLocks noGrp="1"/>
          </p:cNvSpPr>
          <p:nvPr>
            <p:ph type="body" idx="1"/>
          </p:nvPr>
        </p:nvSpPr>
        <p:spPr>
          <a:xfrm>
            <a:off x="691200" y="1811604"/>
            <a:ext cx="7761600" cy="44121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600"/>
              </a:spcBef>
              <a:spcAft>
                <a:spcPts val="0"/>
              </a:spcAft>
              <a:buClr>
                <a:srgbClr val="C7F464"/>
              </a:buClr>
              <a:buSzPts val="2400"/>
              <a:buChar char="▣"/>
            </a:pPr>
            <a:r>
              <a:rPr lang="en"/>
              <a:t>Michael Schuckers</a:t>
            </a:r>
            <a:endParaRPr/>
          </a:p>
          <a:p>
            <a:pPr marL="457200" lvl="0" indent="-381000" algn="l" rtl="0">
              <a:lnSpc>
                <a:spcPct val="115000"/>
              </a:lnSpc>
              <a:spcBef>
                <a:spcPts val="0"/>
              </a:spcBef>
              <a:spcAft>
                <a:spcPts val="0"/>
              </a:spcAft>
              <a:buClr>
                <a:srgbClr val="C7F464"/>
              </a:buClr>
              <a:buSzPts val="2400"/>
              <a:buChar char="▣"/>
            </a:pPr>
            <a:r>
              <a:rPr lang="en"/>
              <a:t>Hockey Graphs Mentorship Program</a:t>
            </a:r>
            <a:endParaRPr/>
          </a:p>
          <a:p>
            <a:pPr marL="457200" lvl="0" indent="-381000" algn="l" rtl="0">
              <a:lnSpc>
                <a:spcPct val="115000"/>
              </a:lnSpc>
              <a:spcBef>
                <a:spcPts val="0"/>
              </a:spcBef>
              <a:spcAft>
                <a:spcPts val="0"/>
              </a:spcAft>
              <a:buClr>
                <a:srgbClr val="C7F464"/>
              </a:buClr>
              <a:buSzPts val="2400"/>
              <a:buChar char="▣"/>
            </a:pPr>
            <a:r>
              <a:rPr lang="en" u="sng">
                <a:solidFill>
                  <a:schemeClr val="hlink"/>
                </a:solidFill>
                <a:hlinkClick r:id="rId3"/>
              </a:rPr>
              <a:t>https://shotplot.app/</a:t>
            </a:r>
            <a:r>
              <a:rPr lang="en"/>
              <a:t> by Andrew Pucci </a:t>
            </a:r>
            <a:endParaRPr/>
          </a:p>
          <a:p>
            <a:pPr marL="457200" lvl="0" indent="-381000" algn="l" rtl="0">
              <a:lnSpc>
                <a:spcPct val="115000"/>
              </a:lnSpc>
              <a:spcBef>
                <a:spcPts val="0"/>
              </a:spcBef>
              <a:spcAft>
                <a:spcPts val="0"/>
              </a:spcAft>
              <a:buClr>
                <a:srgbClr val="C7F464"/>
              </a:buClr>
              <a:buSzPts val="2400"/>
              <a:buChar char="▣"/>
            </a:pPr>
            <a:r>
              <a:rPr lang="en" sz="2400">
                <a:solidFill>
                  <a:srgbClr val="454F5B"/>
                </a:solidFill>
              </a:rPr>
              <a:t>Presentation template by </a:t>
            </a:r>
            <a:r>
              <a:rPr lang="en" sz="2400" u="sng">
                <a:solidFill>
                  <a:srgbClr val="454F5B"/>
                </a:solidFill>
                <a:hlinkClick r:id="rId4"/>
              </a:rPr>
              <a:t>SlidesCarnival</a:t>
            </a:r>
            <a:endParaRPr sz="2400">
              <a:solidFill>
                <a:srgbClr val="454F5B"/>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7"/>
          <p:cNvSpPr/>
          <p:nvPr/>
        </p:nvSpPr>
        <p:spPr>
          <a:xfrm>
            <a:off x="0" y="0"/>
            <a:ext cx="9144000" cy="26199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47"/>
          <p:cNvSpPr txBox="1">
            <a:spLocks noGrp="1"/>
          </p:cNvSpPr>
          <p:nvPr>
            <p:ph type="ctrTitle" idx="4294967295"/>
          </p:nvPr>
        </p:nvSpPr>
        <p:spPr>
          <a:xfrm>
            <a:off x="582500" y="1650475"/>
            <a:ext cx="6746100" cy="1546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2000">
                <a:solidFill>
                  <a:srgbClr val="4ECDC4"/>
                </a:solidFill>
              </a:rPr>
              <a:t>Thanks!</a:t>
            </a:r>
            <a:endParaRPr sz="12000">
              <a:solidFill>
                <a:srgbClr val="4ECDC4"/>
              </a:solidFill>
            </a:endParaRPr>
          </a:p>
        </p:txBody>
      </p:sp>
      <p:sp>
        <p:nvSpPr>
          <p:cNvPr id="257" name="Google Shape;257;p47"/>
          <p:cNvSpPr txBox="1">
            <a:spLocks noGrp="1"/>
          </p:cNvSpPr>
          <p:nvPr>
            <p:ph type="body" idx="4294967295"/>
          </p:nvPr>
        </p:nvSpPr>
        <p:spPr>
          <a:xfrm>
            <a:off x="737075" y="3074650"/>
            <a:ext cx="6665100" cy="189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54F5B"/>
                </a:solidFill>
                <a:latin typeface="Montserrat SemiBold"/>
                <a:ea typeface="Montserrat SemiBold"/>
                <a:cs typeface="Montserrat SemiBold"/>
                <a:sym typeface="Montserrat SemiBold"/>
              </a:rPr>
              <a:t>You can find me on Twitter at</a:t>
            </a:r>
            <a:endParaRPr>
              <a:solidFill>
                <a:srgbClr val="454F5B"/>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
                <a:solidFill>
                  <a:srgbClr val="454F5B"/>
                </a:solidFill>
                <a:latin typeface="Montserrat SemiBold"/>
                <a:ea typeface="Montserrat SemiBold"/>
                <a:cs typeface="Montserrat SemiBold"/>
                <a:sym typeface="Montserrat SemiBold"/>
              </a:rPr>
              <a:t>@</a:t>
            </a:r>
            <a:r>
              <a:rPr lang="en">
                <a:latin typeface="Montserrat SemiBold"/>
                <a:ea typeface="Montserrat SemiBold"/>
                <a:cs typeface="Montserrat SemiBold"/>
                <a:sym typeface="Montserrat SemiBold"/>
              </a:rPr>
              <a:t>abby_asma</a:t>
            </a:r>
            <a:endParaRPr>
              <a:solidFill>
                <a:srgbClr val="454F5B"/>
              </a:solidFill>
              <a:latin typeface="Montserrat SemiBold"/>
              <a:ea typeface="Montserrat SemiBold"/>
              <a:cs typeface="Montserrat SemiBold"/>
              <a:sym typeface="Montserrat SemiBold"/>
            </a:endParaRPr>
          </a:p>
        </p:txBody>
      </p:sp>
      <p:sp>
        <p:nvSpPr>
          <p:cNvPr id="258" name="Google Shape;258;p47"/>
          <p:cNvSpPr/>
          <p:nvPr/>
        </p:nvSpPr>
        <p:spPr>
          <a:xfrm>
            <a:off x="813273" y="4100264"/>
            <a:ext cx="1533600" cy="137700"/>
          </a:xfrm>
          <a:prstGeom prst="rect">
            <a:avLst/>
          </a:prstGeom>
          <a:solidFill>
            <a:srgbClr val="454F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54F5B"/>
              </a:solidFill>
            </a:endParaRPr>
          </a:p>
        </p:txBody>
      </p:sp>
    </p:spTree>
  </p:cSld>
  <p:clrMapOvr>
    <a:masterClrMapping/>
  </p:clrMapOvr>
</p:sld>
</file>

<file path=ppt/theme/theme1.xml><?xml version="1.0" encoding="utf-8"?>
<a:theme xmlns:a="http://schemas.openxmlformats.org/drawingml/2006/main" name="Desdemon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rcut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1004</TotalTime>
  <Words>701</Words>
  <Application>Microsoft Macintosh PowerPoint</Application>
  <PresentationFormat>On-screen Show (4:3)</PresentationFormat>
  <Paragraphs>94</Paragraphs>
  <Slides>19</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Open Sans SemiBold</vt:lpstr>
      <vt:lpstr>Times New Roman</vt:lpstr>
      <vt:lpstr>Montserrat SemiBold</vt:lpstr>
      <vt:lpstr>Open Sans</vt:lpstr>
      <vt:lpstr>Arial</vt:lpstr>
      <vt:lpstr>Montserrat</vt:lpstr>
      <vt:lpstr>Desdemona template</vt:lpstr>
      <vt:lpstr>Mercutio template</vt:lpstr>
      <vt:lpstr>Shootout Success:  Is there a pattern?</vt:lpstr>
      <vt:lpstr>1. Prior Research</vt:lpstr>
      <vt:lpstr>Past Research: It’s a Crapshoot</vt:lpstr>
      <vt:lpstr>Past Research: It’s a Crapshoot</vt:lpstr>
      <vt:lpstr>2. Methodologies</vt:lpstr>
      <vt:lpstr>Methodologies </vt:lpstr>
      <vt:lpstr>Zone Locations</vt:lpstr>
      <vt:lpstr>Goal Aim Locations</vt:lpstr>
      <vt:lpstr>3. Findings</vt:lpstr>
      <vt:lpstr>PowerPoint Presentation</vt:lpstr>
      <vt:lpstr>Proportional Total by Home/Away</vt:lpstr>
      <vt:lpstr>Shot Location by Result</vt:lpstr>
      <vt:lpstr>Result by Aim Location</vt:lpstr>
      <vt:lpstr>Result by Aim Location</vt:lpstr>
      <vt:lpstr>Proportional Aim Location Results by Team</vt:lpstr>
      <vt:lpstr>Aim Location Results by Team</vt:lpstr>
      <vt:lpstr>Further Research</vt:lpstr>
      <vt:lpstr>Acknowledgements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Shootout Success:  Is there a pattern?</dc:title>
  <cp:lastModifiedBy>Dan Asma</cp:lastModifiedBy>
  <cp:revision>4</cp:revision>
  <dcterms:modified xsi:type="dcterms:W3CDTF">2019-09-14T02:50:35Z</dcterms:modified>
</cp:coreProperties>
</file>