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sldIdLst>
    <p:sldId id="256" r:id="rId2"/>
    <p:sldId id="286" r:id="rId3"/>
    <p:sldId id="285" r:id="rId4"/>
    <p:sldId id="265" r:id="rId5"/>
    <p:sldId id="278" r:id="rId6"/>
    <p:sldId id="281" r:id="rId7"/>
    <p:sldId id="267" r:id="rId8"/>
    <p:sldId id="280" r:id="rId9"/>
    <p:sldId id="268" r:id="rId10"/>
    <p:sldId id="259" r:id="rId11"/>
    <p:sldId id="269" r:id="rId12"/>
    <p:sldId id="270" r:id="rId13"/>
    <p:sldId id="271" r:id="rId14"/>
    <p:sldId id="272" r:id="rId15"/>
    <p:sldId id="275" r:id="rId16"/>
    <p:sldId id="277" r:id="rId17"/>
    <p:sldId id="282" r:id="rId18"/>
    <p:sldId id="276" r:id="rId19"/>
    <p:sldId id="26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5DF8D-BEBE-485D-9EDE-A8E17E70DB44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1E31F0-BDA6-4B06-9BE3-BA7000C2C3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E31F0-BDA6-4B06-9BE3-BA7000C2C38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562C-661A-4F5A-9304-ABD380AEC764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5F68-EBBB-45AC-99F7-469E84C2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562C-661A-4F5A-9304-ABD380AEC764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5F68-EBBB-45AC-99F7-469E84C2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562C-661A-4F5A-9304-ABD380AEC764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5F68-EBBB-45AC-99F7-469E84C2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562C-661A-4F5A-9304-ABD380AEC764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5F68-EBBB-45AC-99F7-469E84C2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562C-661A-4F5A-9304-ABD380AEC764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5F68-EBBB-45AC-99F7-469E84C2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562C-661A-4F5A-9304-ABD380AEC764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5F68-EBBB-45AC-99F7-469E84C2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562C-661A-4F5A-9304-ABD380AEC764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5F68-EBBB-45AC-99F7-469E84C2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562C-661A-4F5A-9304-ABD380AEC764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5F68-EBBB-45AC-99F7-469E84C2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562C-661A-4F5A-9304-ABD380AEC764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5F68-EBBB-45AC-99F7-469E84C2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562C-661A-4F5A-9304-ABD380AEC764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5F68-EBBB-45AC-99F7-469E84C2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562C-661A-4F5A-9304-ABD380AEC764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85F68-EBBB-45AC-99F7-469E84C2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C562C-661A-4F5A-9304-ABD380AEC764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85F68-EBBB-45AC-99F7-469E84C2A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uschow Dempsey Boston Mike Murph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0150" y="1295400"/>
            <a:ext cx="6743700" cy="4495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52399"/>
            <a:ext cx="9144000" cy="1676400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Georgia" pitchFamily="18" charset="0"/>
              </a:rPr>
              <a:t>Women’s Hockey Analytics</a:t>
            </a:r>
            <a:endParaRPr lang="en-US" b="1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943600"/>
            <a:ext cx="6400800" cy="685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Georgia" pitchFamily="18" charset="0"/>
              </a:rPr>
              <a:t>Mike Murphy | @DigDeepBSB</a:t>
            </a: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MURPH COUNTING STAT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10304"/>
            <a:ext cx="9144000" cy="36373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286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Primary Point Project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Myths and Misconceptions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Team Russia bench Mike Murph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1000"/>
            <a:ext cx="8229600" cy="14478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“No one cares.”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4648200" cy="3657600"/>
          </a:xfrm>
        </p:spPr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More fans and bigger audiences than ever before.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4.65% growth in women’s registrations with USA Hockey in the last year.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0.72% growth in men’s registrations.</a:t>
            </a:r>
          </a:p>
          <a:p>
            <a:pPr lvl="1" algn="ctr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fan shot Prudential Cen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914399"/>
            <a:ext cx="4388108" cy="57171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“There’s no hitting.”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5" descr="151122_PrideRiveters_008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3127" y="2209800"/>
            <a:ext cx="4498927" cy="2999822"/>
          </a:xfrm>
        </p:spPr>
      </p:pic>
      <p:pic>
        <p:nvPicPr>
          <p:cNvPr id="7" name="Content Placeholder 6" descr="170406_Worlds_S1_CANFIN_082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212649"/>
            <a:ext cx="4495800" cy="2996350"/>
          </a:xfrm>
        </p:spPr>
      </p:pic>
      <p:sp>
        <p:nvSpPr>
          <p:cNvPr id="9" name="TextBox 8"/>
          <p:cNvSpPr txBox="1"/>
          <p:nvPr/>
        </p:nvSpPr>
        <p:spPr>
          <a:xfrm>
            <a:off x="0" y="533400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Photos courtesy of Michelle Jay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28600"/>
            <a:ext cx="9144000" cy="58975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“They are not as skilled.”</a:t>
            </a:r>
          </a:p>
        </p:txBody>
      </p:sp>
      <p:pic>
        <p:nvPicPr>
          <p:cNvPr id="6" name="Picture 5" descr="HKnight ski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2286000"/>
            <a:ext cx="5371300" cy="3238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2954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Different is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lesser.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70406_Worlds_S1_CANFIN_0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381000"/>
            <a:ext cx="8686800" cy="5791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0" y="6192797"/>
            <a:ext cx="9144000" cy="284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Photo: Michelle Jay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ollm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5262" y="2209800"/>
            <a:ext cx="6333476" cy="4648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A Tale of Two Leagues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2133601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Canadian Women’s Hockey League (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CWHL)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– Est. 2007, currently has six teams in three countries.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National Women’s Hockey League (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NWHL)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– Est. 2015, currently has five teams in 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United States.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304800"/>
            <a:ext cx="41910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NWHL Box Score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4495800"/>
            <a:ext cx="457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10" name="Picture 9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796" y="581983"/>
            <a:ext cx="4149108" cy="6199817"/>
          </a:xfrm>
          <a:prstGeom prst="rect">
            <a:avLst/>
          </a:prstGeom>
        </p:spPr>
      </p:pic>
      <p:pic>
        <p:nvPicPr>
          <p:cNvPr id="11" name="Picture 10" descr="CWHL Box Score Examp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6186" y="713509"/>
            <a:ext cx="4827814" cy="61444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19600" y="0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CWHL Box Score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usso Scamurra MET vs BUF Connor Murphy.JPG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tretch>
            <a:fillRect/>
          </a:stretch>
        </p:blipFill>
        <p:spPr>
          <a:xfrm>
            <a:off x="0" y="838200"/>
            <a:ext cx="9144000" cy="609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04800"/>
            <a:ext cx="9144000" cy="14478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Obstacles in Women’s Hockey Analytics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3886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Problems similar to the early days of men’s hockey.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Only the most basic statistics are available.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Quality of data.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Comparing levels of competition.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NWHL has more stats, so more work is being done with NWHL data.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09600"/>
            <a:ext cx="8229600" cy="2027238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NWHL Game Score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Shawn Ferris | hockey-graphs.com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Skater Game Score =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 + (.64*A) + (.11*SOG) + (.12*FOW) – (.12*FOL) – (.17*PEN)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Goalie Game Score =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(.14*SV) – GA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nwhl-corr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9600" y="3352800"/>
            <a:ext cx="5584801" cy="33625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Alyssa Longmuir’s Work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TwoPlayer Alyss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8980" y="1447801"/>
            <a:ext cx="8586041" cy="46382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Visualizations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VizShayn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3727" y="1648020"/>
            <a:ext cx="5556547" cy="4859144"/>
          </a:xfrm>
        </p:spPr>
      </p:pic>
      <p:sp>
        <p:nvSpPr>
          <p:cNvPr id="5" name="TextBox 4"/>
          <p:cNvSpPr txBox="1"/>
          <p:nvPr/>
        </p:nvSpPr>
        <p:spPr>
          <a:xfrm>
            <a:off x="0" y="10668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Shayna Goldman and others are making stats more accessible to fans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Goaltending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54403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400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The work of @CreaseGiants shows us how much we can get out of basic goalie stats.</a:t>
            </a:r>
          </a:p>
          <a:p>
            <a:endParaRPr lang="en-US" sz="2400" dirty="0" smtClean="0">
              <a:cs typeface="Times New Roman" pitchFamily="18" charset="0"/>
            </a:endParaRPr>
          </a:p>
          <a:p>
            <a:pPr>
              <a:buNone/>
            </a:pPr>
            <a:endParaRPr lang="en-US" sz="2400" dirty="0">
              <a:cs typeface="Times New Roman" pitchFamily="18" charset="0"/>
            </a:endParaRPr>
          </a:p>
        </p:txBody>
      </p:sp>
      <p:pic>
        <p:nvPicPr>
          <p:cNvPr id="4" name="Picture 3" descr="CreaseGiantsGoalieTab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38400"/>
            <a:ext cx="9144000" cy="4202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8OLYMmurp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05000"/>
            <a:ext cx="9144000" cy="47930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096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Goaltending Data from Pyeongchang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381000"/>
            <a:ext cx="8229600" cy="1798638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Pyeongchang and Next Steps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Pyeongchang: more resources = more data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Olympic data is great, but has its own issues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else can we do with what we have?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do we need to take analytics in women’s hockey to the next level?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" name="Picture 7" descr="OLY counting Ca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4629" y="3200400"/>
            <a:ext cx="5914743" cy="34939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Time on Ice AKA the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oly Grail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Scoring Rates OLY Shayna TOI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90913" y="901948"/>
            <a:ext cx="6762175" cy="5504265"/>
          </a:xfrm>
        </p:spPr>
      </p:pic>
      <p:sp>
        <p:nvSpPr>
          <p:cNvPr id="5" name="TextBox 4"/>
          <p:cNvSpPr txBox="1"/>
          <p:nvPr/>
        </p:nvSpPr>
        <p:spPr>
          <a:xfrm>
            <a:off x="0" y="64008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Viz by Shayna Goldman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icole Kosta goal celebration Markham Thunder vs Boston Blades.png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tretch>
            <a:fillRect/>
          </a:stretch>
        </p:blipFill>
        <p:spPr>
          <a:xfrm>
            <a:off x="0" y="762000"/>
            <a:ext cx="9144000" cy="66448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2192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A Worthwhile Frontier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women’s game has never been bigger.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Recording history.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Gain a better understanding of a frequently misunderstood and underpublicized sport.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Expand our knowledge of hockey as a whole.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3716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Spotlight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Alyssa Longmuir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| @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alyssastweeting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theicegarden.com | aklongmuir.com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Shawn Ferris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| @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TheShawnFerris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hockey-graphs.com | stanleycupofchowder.com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Rob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Vollman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|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@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robvollmanNHL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hockeyabstract.com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Adam Gavriel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| @nerdhockeyAG</a:t>
            </a:r>
          </a:p>
          <a:p>
            <a:pPr lvl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Nerdhockey.com |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NWHL.zone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@CreaseGiants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| </a:t>
            </a:r>
          </a:p>
          <a:p>
            <a:pPr lvl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creasegiants.wixsite.com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Shayna Goldman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| @hayyyshayyy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blueshirtbanter.com | theathletic.com | hockey-graphs.com</a:t>
            </a:r>
          </a:p>
        </p:txBody>
      </p:sp>
      <p:pic>
        <p:nvPicPr>
          <p:cNvPr id="1026" name="Picture 2" descr="C:\Users\Mike\AppData\Local\Microsoft\Windows\INetCache\IE\M4UOTSM0\Shroom_Spotlight_Lakitu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5612" y="-152400"/>
            <a:ext cx="2338388" cy="218249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0" y="6519446"/>
            <a:ext cx="533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All pictures property of Mike Murphy unless otherwise noted.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1510</TotalTime>
  <Words>357</Words>
  <Application>Microsoft Office PowerPoint</Application>
  <PresentationFormat>On-screen Show (4:3)</PresentationFormat>
  <Paragraphs>66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Women’s Hockey Analytics</vt:lpstr>
      <vt:lpstr>Slide 2</vt:lpstr>
      <vt:lpstr>Myths and Misconceptions</vt:lpstr>
      <vt:lpstr>“No one cares.”</vt:lpstr>
      <vt:lpstr>“There’s no hitting.”</vt:lpstr>
      <vt:lpstr>Slide 6</vt:lpstr>
      <vt:lpstr>Slide 7</vt:lpstr>
      <vt:lpstr>A Tale of Two Leagues</vt:lpstr>
      <vt:lpstr>NWHL Box Score</vt:lpstr>
      <vt:lpstr>Obstacles in Women’s Hockey Analytics</vt:lpstr>
      <vt:lpstr>NWHL Game Score</vt:lpstr>
      <vt:lpstr>Alyssa Longmuir’s Work</vt:lpstr>
      <vt:lpstr>Visualizations</vt:lpstr>
      <vt:lpstr>Goaltending</vt:lpstr>
      <vt:lpstr>Slide 15</vt:lpstr>
      <vt:lpstr>Pyeongchang and Next Steps</vt:lpstr>
      <vt:lpstr>Time on Ice AKA the Holy Grail</vt:lpstr>
      <vt:lpstr>A Worthwhile Frontier</vt:lpstr>
      <vt:lpstr>Spotlight</vt:lpstr>
    </vt:vector>
  </TitlesOfParts>
  <Company>Windows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</dc:creator>
  <cp:lastModifiedBy>Mike</cp:lastModifiedBy>
  <cp:revision>137</cp:revision>
  <dcterms:created xsi:type="dcterms:W3CDTF">2018-08-04T17:37:50Z</dcterms:created>
  <dcterms:modified xsi:type="dcterms:W3CDTF">2018-08-07T18:55:29Z</dcterms:modified>
</cp:coreProperties>
</file>