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0" r:id="rId1"/>
  </p:sldMasterIdLst>
  <p:notesMasterIdLst>
    <p:notesMasterId r:id="rId29"/>
  </p:notesMasterIdLst>
  <p:sldIdLst>
    <p:sldId id="256" r:id="rId2"/>
    <p:sldId id="264" r:id="rId3"/>
    <p:sldId id="265" r:id="rId4"/>
    <p:sldId id="257" r:id="rId5"/>
    <p:sldId id="266" r:id="rId6"/>
    <p:sldId id="267" r:id="rId7"/>
    <p:sldId id="268" r:id="rId8"/>
    <p:sldId id="269" r:id="rId9"/>
    <p:sldId id="270" r:id="rId10"/>
    <p:sldId id="263" r:id="rId11"/>
    <p:sldId id="26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61" r:id="rId26"/>
    <p:sldId id="262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696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ZONE TIME</a:t>
            </a:r>
            <a:r>
              <a:rPr lang="en-US" baseline="0"/>
              <a:t> - GOALS &amp; G/60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1766014509061355E-2"/>
          <c:y val="0.12043002151607393"/>
          <c:w val="0.86618106511520498"/>
          <c:h val="0.7534114184741651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FF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0"/>
            <c:trendlineLbl>
              <c:layout>
                <c:manualLayout>
                  <c:x val="-1.5641951006124234E-2"/>
                  <c:y val="-0.62224034495688041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Sheet1!$A$2:$A$216</c:f>
              <c:numCache>
                <c:formatCode>0.00</c:formatCode>
                <c:ptCount val="215"/>
                <c:pt idx="0">
                  <c:v>3.5666666666666664</c:v>
                </c:pt>
                <c:pt idx="1">
                  <c:v>12.9</c:v>
                </c:pt>
                <c:pt idx="2">
                  <c:v>6.3166666666666664</c:v>
                </c:pt>
                <c:pt idx="3">
                  <c:v>8.2833333333333332</c:v>
                </c:pt>
                <c:pt idx="4">
                  <c:v>16.766666666666666</c:v>
                </c:pt>
                <c:pt idx="5">
                  <c:v>7.7833333333333332</c:v>
                </c:pt>
                <c:pt idx="6">
                  <c:v>6.4</c:v>
                </c:pt>
                <c:pt idx="7">
                  <c:v>9.0500000000000007</c:v>
                </c:pt>
                <c:pt idx="8">
                  <c:v>10.45</c:v>
                </c:pt>
                <c:pt idx="9">
                  <c:v>8.0833333333333339</c:v>
                </c:pt>
                <c:pt idx="10">
                  <c:v>11.533333333333333</c:v>
                </c:pt>
                <c:pt idx="11">
                  <c:v>9.9666666666666668</c:v>
                </c:pt>
                <c:pt idx="12">
                  <c:v>8.3333333333333339</c:v>
                </c:pt>
                <c:pt idx="13">
                  <c:v>23</c:v>
                </c:pt>
                <c:pt idx="14">
                  <c:v>3.9833333333333334</c:v>
                </c:pt>
                <c:pt idx="15">
                  <c:v>8.9</c:v>
                </c:pt>
                <c:pt idx="16">
                  <c:v>13.45</c:v>
                </c:pt>
                <c:pt idx="17">
                  <c:v>5.916666666666667</c:v>
                </c:pt>
                <c:pt idx="18">
                  <c:v>11.783333333333333</c:v>
                </c:pt>
                <c:pt idx="19">
                  <c:v>14.383333333333333</c:v>
                </c:pt>
                <c:pt idx="20">
                  <c:v>8.5333333333333332</c:v>
                </c:pt>
                <c:pt idx="21">
                  <c:v>5.3166666666666664</c:v>
                </c:pt>
                <c:pt idx="22">
                  <c:v>6.666666666666667</c:v>
                </c:pt>
                <c:pt idx="23">
                  <c:v>10.233333333333333</c:v>
                </c:pt>
                <c:pt idx="24">
                  <c:v>9.4833333333333325</c:v>
                </c:pt>
                <c:pt idx="25">
                  <c:v>9.2833333333333332</c:v>
                </c:pt>
                <c:pt idx="26">
                  <c:v>8.0333333333333332</c:v>
                </c:pt>
                <c:pt idx="27">
                  <c:v>5.333333333333333</c:v>
                </c:pt>
                <c:pt idx="28">
                  <c:v>20.05</c:v>
                </c:pt>
                <c:pt idx="29">
                  <c:v>11.183333333333334</c:v>
                </c:pt>
                <c:pt idx="30">
                  <c:v>12.016666666666667</c:v>
                </c:pt>
                <c:pt idx="31">
                  <c:v>6.4</c:v>
                </c:pt>
                <c:pt idx="32">
                  <c:v>11.9</c:v>
                </c:pt>
                <c:pt idx="33">
                  <c:v>11.083333333333334</c:v>
                </c:pt>
                <c:pt idx="34">
                  <c:v>5.8</c:v>
                </c:pt>
                <c:pt idx="35">
                  <c:v>15.633333333333333</c:v>
                </c:pt>
                <c:pt idx="36">
                  <c:v>8.0833333333333339</c:v>
                </c:pt>
                <c:pt idx="37">
                  <c:v>8.1666666666666661</c:v>
                </c:pt>
                <c:pt idx="38">
                  <c:v>8.6</c:v>
                </c:pt>
                <c:pt idx="39">
                  <c:v>4.55</c:v>
                </c:pt>
                <c:pt idx="40">
                  <c:v>19.416666666666668</c:v>
                </c:pt>
                <c:pt idx="41">
                  <c:v>9.3000000000000007</c:v>
                </c:pt>
                <c:pt idx="42">
                  <c:v>8.4833333333333325</c:v>
                </c:pt>
                <c:pt idx="43">
                  <c:v>10.933333333333334</c:v>
                </c:pt>
                <c:pt idx="44">
                  <c:v>5.7166666666666668</c:v>
                </c:pt>
                <c:pt idx="45">
                  <c:v>8.15</c:v>
                </c:pt>
                <c:pt idx="46">
                  <c:v>14.633333333333333</c:v>
                </c:pt>
                <c:pt idx="47">
                  <c:v>9.1666666666666661</c:v>
                </c:pt>
                <c:pt idx="48">
                  <c:v>10.233333333333333</c:v>
                </c:pt>
                <c:pt idx="49">
                  <c:v>4</c:v>
                </c:pt>
                <c:pt idx="50">
                  <c:v>13.716666666666667</c:v>
                </c:pt>
                <c:pt idx="51">
                  <c:v>7.666666666666667</c:v>
                </c:pt>
                <c:pt idx="52">
                  <c:v>6.9</c:v>
                </c:pt>
                <c:pt idx="53">
                  <c:v>5.666666666666667</c:v>
                </c:pt>
                <c:pt idx="54">
                  <c:v>6.2666666666666666</c:v>
                </c:pt>
                <c:pt idx="55">
                  <c:v>13.3</c:v>
                </c:pt>
                <c:pt idx="56">
                  <c:v>8.7833333333333332</c:v>
                </c:pt>
                <c:pt idx="57">
                  <c:v>10.716666666666667</c:v>
                </c:pt>
                <c:pt idx="58">
                  <c:v>6.3</c:v>
                </c:pt>
                <c:pt idx="59">
                  <c:v>8.6999999999999993</c:v>
                </c:pt>
                <c:pt idx="60">
                  <c:v>6.1833333333333336</c:v>
                </c:pt>
                <c:pt idx="61">
                  <c:v>7.916666666666667</c:v>
                </c:pt>
                <c:pt idx="62">
                  <c:v>8.1999999999999993</c:v>
                </c:pt>
                <c:pt idx="63">
                  <c:v>7.6333333333333329</c:v>
                </c:pt>
                <c:pt idx="64">
                  <c:v>6.8833333333333329</c:v>
                </c:pt>
                <c:pt idx="65">
                  <c:v>10.633333333333333</c:v>
                </c:pt>
                <c:pt idx="66">
                  <c:v>10.566666666666666</c:v>
                </c:pt>
                <c:pt idx="67">
                  <c:v>9.7166666666666668</c:v>
                </c:pt>
                <c:pt idx="68">
                  <c:v>10.433333333333334</c:v>
                </c:pt>
                <c:pt idx="69">
                  <c:v>8.9499999999999993</c:v>
                </c:pt>
                <c:pt idx="70">
                  <c:v>5.8</c:v>
                </c:pt>
                <c:pt idx="71">
                  <c:v>15.75</c:v>
                </c:pt>
                <c:pt idx="72">
                  <c:v>12.95</c:v>
                </c:pt>
                <c:pt idx="73">
                  <c:v>6.1166666666666663</c:v>
                </c:pt>
                <c:pt idx="74">
                  <c:v>5.85</c:v>
                </c:pt>
                <c:pt idx="75">
                  <c:v>10.233333333333333</c:v>
                </c:pt>
                <c:pt idx="76">
                  <c:v>20.95</c:v>
                </c:pt>
                <c:pt idx="77">
                  <c:v>7.9333333333333336</c:v>
                </c:pt>
                <c:pt idx="78">
                  <c:v>8.6999999999999993</c:v>
                </c:pt>
                <c:pt idx="79">
                  <c:v>8.5</c:v>
                </c:pt>
                <c:pt idx="80">
                  <c:v>8.8333333333333339</c:v>
                </c:pt>
                <c:pt idx="81">
                  <c:v>9.8000000000000007</c:v>
                </c:pt>
                <c:pt idx="82">
                  <c:v>7.15</c:v>
                </c:pt>
                <c:pt idx="83">
                  <c:v>8.5</c:v>
                </c:pt>
                <c:pt idx="84">
                  <c:v>6.4833333333333334</c:v>
                </c:pt>
                <c:pt idx="85">
                  <c:v>11.583333333333334</c:v>
                </c:pt>
                <c:pt idx="86">
                  <c:v>6.3666666666666663</c:v>
                </c:pt>
                <c:pt idx="87">
                  <c:v>7</c:v>
                </c:pt>
                <c:pt idx="88">
                  <c:v>9.5666666666666664</c:v>
                </c:pt>
                <c:pt idx="89">
                  <c:v>9.0166666666666675</c:v>
                </c:pt>
                <c:pt idx="90">
                  <c:v>5</c:v>
                </c:pt>
                <c:pt idx="91">
                  <c:v>4.7166666666666668</c:v>
                </c:pt>
                <c:pt idx="92">
                  <c:v>12.233333333333333</c:v>
                </c:pt>
                <c:pt idx="93">
                  <c:v>6.3666666666666663</c:v>
                </c:pt>
                <c:pt idx="94">
                  <c:v>9.3000000000000007</c:v>
                </c:pt>
                <c:pt idx="95">
                  <c:v>7.2166666666666668</c:v>
                </c:pt>
                <c:pt idx="96">
                  <c:v>10.766666666666667</c:v>
                </c:pt>
                <c:pt idx="97">
                  <c:v>5.3833333333333337</c:v>
                </c:pt>
                <c:pt idx="98">
                  <c:v>12.016666666666667</c:v>
                </c:pt>
                <c:pt idx="99">
                  <c:v>10.8</c:v>
                </c:pt>
                <c:pt idx="100">
                  <c:v>4.55</c:v>
                </c:pt>
                <c:pt idx="101">
                  <c:v>8.5833333333333339</c:v>
                </c:pt>
                <c:pt idx="102">
                  <c:v>6.6166666666666671</c:v>
                </c:pt>
                <c:pt idx="103">
                  <c:v>11.883333333333333</c:v>
                </c:pt>
                <c:pt idx="104">
                  <c:v>8.2833333333333332</c:v>
                </c:pt>
                <c:pt idx="105">
                  <c:v>9.6999999999999993</c:v>
                </c:pt>
                <c:pt idx="106">
                  <c:v>6.9333333333333336</c:v>
                </c:pt>
                <c:pt idx="107">
                  <c:v>6.5333333333333332</c:v>
                </c:pt>
                <c:pt idx="108">
                  <c:v>5.0166666666666666</c:v>
                </c:pt>
                <c:pt idx="109">
                  <c:v>12</c:v>
                </c:pt>
                <c:pt idx="110">
                  <c:v>6.5666666666666664</c:v>
                </c:pt>
                <c:pt idx="111">
                  <c:v>14.033333333333333</c:v>
                </c:pt>
                <c:pt idx="112">
                  <c:v>8.2166666666666668</c:v>
                </c:pt>
                <c:pt idx="113">
                  <c:v>3.8166666666666664</c:v>
                </c:pt>
                <c:pt idx="114">
                  <c:v>8.4499999999999993</c:v>
                </c:pt>
                <c:pt idx="115">
                  <c:v>8.6</c:v>
                </c:pt>
                <c:pt idx="116">
                  <c:v>7.2333333333333334</c:v>
                </c:pt>
                <c:pt idx="117">
                  <c:v>7.8833333333333329</c:v>
                </c:pt>
                <c:pt idx="118">
                  <c:v>8.2166666666666668</c:v>
                </c:pt>
                <c:pt idx="119">
                  <c:v>6.8</c:v>
                </c:pt>
                <c:pt idx="120">
                  <c:v>6.7833333333333332</c:v>
                </c:pt>
                <c:pt idx="121">
                  <c:v>9.25</c:v>
                </c:pt>
                <c:pt idx="122">
                  <c:v>8.4</c:v>
                </c:pt>
                <c:pt idx="123">
                  <c:v>12.483333333333333</c:v>
                </c:pt>
                <c:pt idx="124">
                  <c:v>7.1333333333333337</c:v>
                </c:pt>
                <c:pt idx="125">
                  <c:v>12.383333333333333</c:v>
                </c:pt>
                <c:pt idx="126">
                  <c:v>8.9166666666666661</c:v>
                </c:pt>
                <c:pt idx="127">
                  <c:v>8.4</c:v>
                </c:pt>
                <c:pt idx="128">
                  <c:v>7.2</c:v>
                </c:pt>
                <c:pt idx="129">
                  <c:v>5.3666666666666663</c:v>
                </c:pt>
                <c:pt idx="130">
                  <c:v>10.683333333333334</c:v>
                </c:pt>
                <c:pt idx="131">
                  <c:v>11.45</c:v>
                </c:pt>
                <c:pt idx="132">
                  <c:v>8.1666666666666661</c:v>
                </c:pt>
                <c:pt idx="133">
                  <c:v>11.516666666666667</c:v>
                </c:pt>
                <c:pt idx="134">
                  <c:v>9.6833333333333336</c:v>
                </c:pt>
                <c:pt idx="135">
                  <c:v>7.3166666666666664</c:v>
                </c:pt>
                <c:pt idx="136">
                  <c:v>4.0333333333333332</c:v>
                </c:pt>
                <c:pt idx="137">
                  <c:v>7.6166666666666671</c:v>
                </c:pt>
                <c:pt idx="138">
                  <c:v>8.6833333333333336</c:v>
                </c:pt>
                <c:pt idx="139">
                  <c:v>7.7333333333333334</c:v>
                </c:pt>
                <c:pt idx="140">
                  <c:v>8.15</c:v>
                </c:pt>
                <c:pt idx="141">
                  <c:v>14.9</c:v>
                </c:pt>
                <c:pt idx="142">
                  <c:v>19.483333333333334</c:v>
                </c:pt>
                <c:pt idx="143">
                  <c:v>15.816666666666666</c:v>
                </c:pt>
                <c:pt idx="144">
                  <c:v>15.35</c:v>
                </c:pt>
                <c:pt idx="145">
                  <c:v>19.633333333333333</c:v>
                </c:pt>
                <c:pt idx="146">
                  <c:v>13.833333333333334</c:v>
                </c:pt>
                <c:pt idx="147">
                  <c:v>11.133333333333333</c:v>
                </c:pt>
                <c:pt idx="148">
                  <c:v>5.3833333333333337</c:v>
                </c:pt>
                <c:pt idx="149">
                  <c:v>8.8833333333333329</c:v>
                </c:pt>
                <c:pt idx="150">
                  <c:v>19.566666666666666</c:v>
                </c:pt>
                <c:pt idx="151">
                  <c:v>7.0166666666666666</c:v>
                </c:pt>
                <c:pt idx="152">
                  <c:v>6.9666666666666668</c:v>
                </c:pt>
                <c:pt idx="153">
                  <c:v>9.4666666666666668</c:v>
                </c:pt>
                <c:pt idx="154">
                  <c:v>6.4833333333333334</c:v>
                </c:pt>
                <c:pt idx="155">
                  <c:v>13.216666666666667</c:v>
                </c:pt>
                <c:pt idx="156">
                  <c:v>7.0166666666666666</c:v>
                </c:pt>
                <c:pt idx="157">
                  <c:v>8.0166666666666675</c:v>
                </c:pt>
                <c:pt idx="158">
                  <c:v>13.816666666666666</c:v>
                </c:pt>
                <c:pt idx="159">
                  <c:v>9.4666666666666668</c:v>
                </c:pt>
                <c:pt idx="160">
                  <c:v>14.183333333333334</c:v>
                </c:pt>
                <c:pt idx="161">
                  <c:v>6.7666666666666666</c:v>
                </c:pt>
                <c:pt idx="162">
                  <c:v>11.783333333333333</c:v>
                </c:pt>
                <c:pt idx="163">
                  <c:v>8.1166666666666671</c:v>
                </c:pt>
                <c:pt idx="164">
                  <c:v>6.4333333333333336</c:v>
                </c:pt>
                <c:pt idx="165">
                  <c:v>10.683333333333334</c:v>
                </c:pt>
                <c:pt idx="166">
                  <c:v>5.65</c:v>
                </c:pt>
                <c:pt idx="167">
                  <c:v>8.1999999999999993</c:v>
                </c:pt>
                <c:pt idx="168">
                  <c:v>11.1</c:v>
                </c:pt>
                <c:pt idx="169">
                  <c:v>11.816666666666666</c:v>
                </c:pt>
                <c:pt idx="170">
                  <c:v>10.283333333333333</c:v>
                </c:pt>
                <c:pt idx="171">
                  <c:v>9.1666666666666661</c:v>
                </c:pt>
                <c:pt idx="172">
                  <c:v>4.3</c:v>
                </c:pt>
                <c:pt idx="173">
                  <c:v>6.333333333333333</c:v>
                </c:pt>
                <c:pt idx="174">
                  <c:v>11.866666666666667</c:v>
                </c:pt>
                <c:pt idx="175">
                  <c:v>11.433333333333334</c:v>
                </c:pt>
                <c:pt idx="176">
                  <c:v>9.3833333333333329</c:v>
                </c:pt>
                <c:pt idx="177">
                  <c:v>8.6333333333333329</c:v>
                </c:pt>
                <c:pt idx="178">
                  <c:v>6.5333333333333332</c:v>
                </c:pt>
                <c:pt idx="179">
                  <c:v>12.85</c:v>
                </c:pt>
                <c:pt idx="180">
                  <c:v>10.15</c:v>
                </c:pt>
                <c:pt idx="181">
                  <c:v>5.9833333333333334</c:v>
                </c:pt>
                <c:pt idx="182">
                  <c:v>10.183333333333334</c:v>
                </c:pt>
                <c:pt idx="183">
                  <c:v>6.9666666666666668</c:v>
                </c:pt>
                <c:pt idx="184">
                  <c:v>11.466666666666667</c:v>
                </c:pt>
                <c:pt idx="185">
                  <c:v>10.433333333333334</c:v>
                </c:pt>
                <c:pt idx="186">
                  <c:v>10.516666666666667</c:v>
                </c:pt>
                <c:pt idx="187">
                  <c:v>8.4166666666666661</c:v>
                </c:pt>
                <c:pt idx="188">
                  <c:v>7.95</c:v>
                </c:pt>
                <c:pt idx="189">
                  <c:v>7.5</c:v>
                </c:pt>
                <c:pt idx="190">
                  <c:v>6.7</c:v>
                </c:pt>
                <c:pt idx="191">
                  <c:v>11.816666666666666</c:v>
                </c:pt>
                <c:pt idx="192">
                  <c:v>17.083333333333332</c:v>
                </c:pt>
                <c:pt idx="193">
                  <c:v>5.4333333333333336</c:v>
                </c:pt>
                <c:pt idx="194">
                  <c:v>10.966666666666667</c:v>
                </c:pt>
                <c:pt idx="195">
                  <c:v>5.9333333333333336</c:v>
                </c:pt>
                <c:pt idx="196">
                  <c:v>13.516666666666667</c:v>
                </c:pt>
                <c:pt idx="197">
                  <c:v>6.833333333333333</c:v>
                </c:pt>
                <c:pt idx="198">
                  <c:v>8.3833333333333329</c:v>
                </c:pt>
                <c:pt idx="199">
                  <c:v>10.616666666666667</c:v>
                </c:pt>
                <c:pt idx="200">
                  <c:v>8.7666666666666675</c:v>
                </c:pt>
                <c:pt idx="201">
                  <c:v>9.0666666666666664</c:v>
                </c:pt>
                <c:pt idx="202">
                  <c:v>6.5666666666666664</c:v>
                </c:pt>
                <c:pt idx="203">
                  <c:v>13.4</c:v>
                </c:pt>
                <c:pt idx="204">
                  <c:v>7.9833333333333334</c:v>
                </c:pt>
                <c:pt idx="205">
                  <c:v>10.033333333333333</c:v>
                </c:pt>
                <c:pt idx="206">
                  <c:v>5.5166666666666666</c:v>
                </c:pt>
                <c:pt idx="207">
                  <c:v>7.7833333333333332</c:v>
                </c:pt>
                <c:pt idx="208">
                  <c:v>8.4</c:v>
                </c:pt>
                <c:pt idx="209">
                  <c:v>10.75</c:v>
                </c:pt>
                <c:pt idx="210">
                  <c:v>12.3</c:v>
                </c:pt>
                <c:pt idx="211">
                  <c:v>7.4</c:v>
                </c:pt>
                <c:pt idx="212">
                  <c:v>8.3166666666666664</c:v>
                </c:pt>
                <c:pt idx="213">
                  <c:v>10.033333333333333</c:v>
                </c:pt>
                <c:pt idx="214">
                  <c:v>11.366666666666667</c:v>
                </c:pt>
              </c:numCache>
            </c:numRef>
          </c:xVal>
          <c:yVal>
            <c:numRef>
              <c:f>Sheet1!$B$2:$B$216</c:f>
              <c:numCache>
                <c:formatCode>General</c:formatCode>
                <c:ptCount val="215"/>
                <c:pt idx="0">
                  <c:v>1.1020006559527713</c:v>
                </c:pt>
                <c:pt idx="1">
                  <c:v>1.2958216949347767</c:v>
                </c:pt>
                <c:pt idx="2">
                  <c:v>1.0482321162193762</c:v>
                </c:pt>
                <c:pt idx="3">
                  <c:v>0.9845480650895666</c:v>
                </c:pt>
                <c:pt idx="4">
                  <c:v>0.58207217694994184</c:v>
                </c:pt>
                <c:pt idx="5">
                  <c:v>0.77429345722028653</c:v>
                </c:pt>
                <c:pt idx="6">
                  <c:v>1.1022175567510826</c:v>
                </c:pt>
                <c:pt idx="7">
                  <c:v>1.1041433687697295</c:v>
                </c:pt>
                <c:pt idx="8">
                  <c:v>1.1964555005795332</c:v>
                </c:pt>
                <c:pt idx="9">
                  <c:v>0.68838916934373573</c:v>
                </c:pt>
                <c:pt idx="10">
                  <c:v>0.667779632721202</c:v>
                </c:pt>
                <c:pt idx="11">
                  <c:v>0.80447441005209919</c:v>
                </c:pt>
                <c:pt idx="12">
                  <c:v>1.2728815614013818</c:v>
                </c:pt>
                <c:pt idx="13">
                  <c:v>0.44193035177656009</c:v>
                </c:pt>
                <c:pt idx="14">
                  <c:v>1.2715456343599887</c:v>
                </c:pt>
                <c:pt idx="15">
                  <c:v>0.64793416988833941</c:v>
                </c:pt>
                <c:pt idx="16">
                  <c:v>0.68547926425225647</c:v>
                </c:pt>
                <c:pt idx="17">
                  <c:v>1.1385559315601379</c:v>
                </c:pt>
                <c:pt idx="18">
                  <c:v>0.4849791189546005</c:v>
                </c:pt>
                <c:pt idx="19">
                  <c:v>0.57766102301016409</c:v>
                </c:pt>
                <c:pt idx="20">
                  <c:v>0.81402535538236576</c:v>
                </c:pt>
                <c:pt idx="21">
                  <c:v>1.4593527341402697</c:v>
                </c:pt>
                <c:pt idx="22">
                  <c:v>0.96633918505395389</c:v>
                </c:pt>
                <c:pt idx="23">
                  <c:v>1.0387396625427814</c:v>
                </c:pt>
                <c:pt idx="24">
                  <c:v>0.81714181950245135</c:v>
                </c:pt>
                <c:pt idx="25">
                  <c:v>0.33331018679258384</c:v>
                </c:pt>
                <c:pt idx="26">
                  <c:v>1.2634864794559577</c:v>
                </c:pt>
                <c:pt idx="27">
                  <c:v>1.2452360288291009</c:v>
                </c:pt>
                <c:pt idx="28">
                  <c:v>1.0024392688876267</c:v>
                </c:pt>
                <c:pt idx="29">
                  <c:v>1.0010381135992883</c:v>
                </c:pt>
                <c:pt idx="30">
                  <c:v>0.8980569313666793</c:v>
                </c:pt>
                <c:pt idx="31">
                  <c:v>0.75065682472163142</c:v>
                </c:pt>
                <c:pt idx="32">
                  <c:v>0.79145231499802138</c:v>
                </c:pt>
                <c:pt idx="33">
                  <c:v>1.2274122059324923</c:v>
                </c:pt>
                <c:pt idx="34">
                  <c:v>0.9899901000989989</c:v>
                </c:pt>
                <c:pt idx="35">
                  <c:v>0.77964025171242413</c:v>
                </c:pt>
                <c:pt idx="36">
                  <c:v>1.5886118336006976</c:v>
                </c:pt>
                <c:pt idx="37">
                  <c:v>0.80988054261996356</c:v>
                </c:pt>
                <c:pt idx="38">
                  <c:v>0.80096115338406082</c:v>
                </c:pt>
                <c:pt idx="39">
                  <c:v>1.0656878126757645</c:v>
                </c:pt>
                <c:pt idx="40">
                  <c:v>0.19643471001325932</c:v>
                </c:pt>
                <c:pt idx="41">
                  <c:v>0.98460191997374391</c:v>
                </c:pt>
                <c:pt idx="42">
                  <c:v>0.59908425692156275</c:v>
                </c:pt>
                <c:pt idx="43">
                  <c:v>0.43803294007709381</c:v>
                </c:pt>
                <c:pt idx="44">
                  <c:v>0.77496017565763975</c:v>
                </c:pt>
                <c:pt idx="45">
                  <c:v>0.87577177387572802</c:v>
                </c:pt>
                <c:pt idx="46">
                  <c:v>0.73981597077726913</c:v>
                </c:pt>
                <c:pt idx="47">
                  <c:v>1.147321550523124</c:v>
                </c:pt>
                <c:pt idx="48">
                  <c:v>0.87642418930762489</c:v>
                </c:pt>
                <c:pt idx="49">
                  <c:v>0.35275442412840258</c:v>
                </c:pt>
                <c:pt idx="50">
                  <c:v>0.67918120931987558</c:v>
                </c:pt>
                <c:pt idx="51">
                  <c:v>1.0070883526358601</c:v>
                </c:pt>
                <c:pt idx="52">
                  <c:v>1.6380016380016382</c:v>
                </c:pt>
                <c:pt idx="53">
                  <c:v>0.51893238311048073</c:v>
                </c:pt>
                <c:pt idx="54">
                  <c:v>0.55133883446970389</c:v>
                </c:pt>
                <c:pt idx="55">
                  <c:v>1.2148754752637854</c:v>
                </c:pt>
                <c:pt idx="56">
                  <c:v>0.75195037127549591</c:v>
                </c:pt>
                <c:pt idx="57">
                  <c:v>1.0222536761814893</c:v>
                </c:pt>
                <c:pt idx="58">
                  <c:v>1.0445682451253482</c:v>
                </c:pt>
                <c:pt idx="59">
                  <c:v>0.69944044764188651</c:v>
                </c:pt>
                <c:pt idx="60">
                  <c:v>0.53740968531677313</c:v>
                </c:pt>
                <c:pt idx="61">
                  <c:v>0.81458652945409116</c:v>
                </c:pt>
                <c:pt idx="62">
                  <c:v>0.50637184572537774</c:v>
                </c:pt>
                <c:pt idx="63">
                  <c:v>0.51910598413842823</c:v>
                </c:pt>
                <c:pt idx="64">
                  <c:v>0.8035714285714286</c:v>
                </c:pt>
                <c:pt idx="65">
                  <c:v>0.81928661376704948</c:v>
                </c:pt>
                <c:pt idx="66">
                  <c:v>0.51801840692072587</c:v>
                </c:pt>
                <c:pt idx="67">
                  <c:v>1.2094031091738264</c:v>
                </c:pt>
                <c:pt idx="68">
                  <c:v>0.89082789890245428</c:v>
                </c:pt>
                <c:pt idx="69">
                  <c:v>0.83762410386538888</c:v>
                </c:pt>
                <c:pt idx="70">
                  <c:v>1.0194409171391268</c:v>
                </c:pt>
                <c:pt idx="71">
                  <c:v>0.38631701910429639</c:v>
                </c:pt>
                <c:pt idx="72">
                  <c:v>0.57840448000560873</c:v>
                </c:pt>
                <c:pt idx="73">
                  <c:v>1.1734283665442535</c:v>
                </c:pt>
                <c:pt idx="74">
                  <c:v>0.85449798243531916</c:v>
                </c:pt>
                <c:pt idx="75">
                  <c:v>1.5692838834545169</c:v>
                </c:pt>
                <c:pt idx="76">
                  <c:v>0.54820387092844425</c:v>
                </c:pt>
                <c:pt idx="77">
                  <c:v>0.60277275467148883</c:v>
                </c:pt>
                <c:pt idx="78">
                  <c:v>1.0113049445588183</c:v>
                </c:pt>
                <c:pt idx="79">
                  <c:v>0.90413508841909318</c:v>
                </c:pt>
                <c:pt idx="80">
                  <c:v>0.92576265208957853</c:v>
                </c:pt>
                <c:pt idx="81">
                  <c:v>0.456868252732749</c:v>
                </c:pt>
                <c:pt idx="82">
                  <c:v>0.988801078692086</c:v>
                </c:pt>
                <c:pt idx="83">
                  <c:v>0.98257565832569105</c:v>
                </c:pt>
                <c:pt idx="84">
                  <c:v>0.90578190784507784</c:v>
                </c:pt>
                <c:pt idx="85">
                  <c:v>0.81759463657918408</c:v>
                </c:pt>
                <c:pt idx="86">
                  <c:v>0.8676162244233967</c:v>
                </c:pt>
                <c:pt idx="87">
                  <c:v>0.81512740611175738</c:v>
                </c:pt>
                <c:pt idx="88">
                  <c:v>0.92813167094638493</c:v>
                </c:pt>
                <c:pt idx="89">
                  <c:v>1.281301982646226</c:v>
                </c:pt>
                <c:pt idx="90">
                  <c:v>1.0720773483953583</c:v>
                </c:pt>
                <c:pt idx="91">
                  <c:v>0.58721995836076657</c:v>
                </c:pt>
                <c:pt idx="92">
                  <c:v>0.66821759144681481</c:v>
                </c:pt>
                <c:pt idx="93">
                  <c:v>1.0655963343486097</c:v>
                </c:pt>
                <c:pt idx="94">
                  <c:v>0.98032207664893234</c:v>
                </c:pt>
                <c:pt idx="95">
                  <c:v>1.129305477131564</c:v>
                </c:pt>
                <c:pt idx="96">
                  <c:v>1.3862548976192999</c:v>
                </c:pt>
                <c:pt idx="97">
                  <c:v>0.67686985296882629</c:v>
                </c:pt>
                <c:pt idx="98">
                  <c:v>0.69545731147794343</c:v>
                </c:pt>
                <c:pt idx="99">
                  <c:v>0.96940973718224899</c:v>
                </c:pt>
                <c:pt idx="100">
                  <c:v>0.97284150790433721</c:v>
                </c:pt>
                <c:pt idx="101">
                  <c:v>0.98187620177555957</c:v>
                </c:pt>
                <c:pt idx="102">
                  <c:v>1.0576059494531507</c:v>
                </c:pt>
                <c:pt idx="103">
                  <c:v>1.0465359659526967</c:v>
                </c:pt>
                <c:pt idx="104">
                  <c:v>0.8923259964306961</c:v>
                </c:pt>
                <c:pt idx="105">
                  <c:v>0.92043362650848837</c:v>
                </c:pt>
                <c:pt idx="106">
                  <c:v>0.93192073768883643</c:v>
                </c:pt>
                <c:pt idx="107">
                  <c:v>0.45164204142202724</c:v>
                </c:pt>
                <c:pt idx="108">
                  <c:v>0.94988126484189483</c:v>
                </c:pt>
                <c:pt idx="109">
                  <c:v>0.57605069246093654</c:v>
                </c:pt>
                <c:pt idx="110">
                  <c:v>0.83299986116668978</c:v>
                </c:pt>
                <c:pt idx="111">
                  <c:v>0.77117518529625984</c:v>
                </c:pt>
                <c:pt idx="112">
                  <c:v>0.92847898261212103</c:v>
                </c:pt>
                <c:pt idx="113">
                  <c:v>1.7409195220384583</c:v>
                </c:pt>
                <c:pt idx="114">
                  <c:v>1.2108268097236119</c:v>
                </c:pt>
                <c:pt idx="115">
                  <c:v>0.74576919399560193</c:v>
                </c:pt>
                <c:pt idx="116">
                  <c:v>1.3571590137977834</c:v>
                </c:pt>
                <c:pt idx="117">
                  <c:v>0.78835487231466628</c:v>
                </c:pt>
                <c:pt idx="118">
                  <c:v>1.0713374713034607</c:v>
                </c:pt>
                <c:pt idx="119">
                  <c:v>0.86523209049686756</c:v>
                </c:pt>
                <c:pt idx="120">
                  <c:v>0.98397397935476805</c:v>
                </c:pt>
                <c:pt idx="121">
                  <c:v>0.96958562972035112</c:v>
                </c:pt>
                <c:pt idx="122">
                  <c:v>1.142971726488871</c:v>
                </c:pt>
                <c:pt idx="123">
                  <c:v>0.75054280327737033</c:v>
                </c:pt>
                <c:pt idx="124">
                  <c:v>1.228085788021714</c:v>
                </c:pt>
                <c:pt idx="125">
                  <c:v>1.009357585953107</c:v>
                </c:pt>
                <c:pt idx="126">
                  <c:v>1.2168534198651322</c:v>
                </c:pt>
                <c:pt idx="127">
                  <c:v>0.72406635665899688</c:v>
                </c:pt>
                <c:pt idx="128">
                  <c:v>0.46787273861509671</c:v>
                </c:pt>
                <c:pt idx="129">
                  <c:v>0.83306886702634086</c:v>
                </c:pt>
                <c:pt idx="130">
                  <c:v>1.0462267008066957</c:v>
                </c:pt>
                <c:pt idx="131">
                  <c:v>0.96300864173544276</c:v>
                </c:pt>
                <c:pt idx="132">
                  <c:v>0.67200000000000004</c:v>
                </c:pt>
                <c:pt idx="133">
                  <c:v>0.74998750020832983</c:v>
                </c:pt>
                <c:pt idx="134">
                  <c:v>1.2504450368620776</c:v>
                </c:pt>
                <c:pt idx="135">
                  <c:v>1.5815616273610165</c:v>
                </c:pt>
                <c:pt idx="136">
                  <c:v>0.67123334824962999</c:v>
                </c:pt>
                <c:pt idx="137">
                  <c:v>0.85804175803222438</c:v>
                </c:pt>
                <c:pt idx="138">
                  <c:v>0.86946440992348717</c:v>
                </c:pt>
                <c:pt idx="139">
                  <c:v>0.69579490107223785</c:v>
                </c:pt>
                <c:pt idx="140">
                  <c:v>1.1331530360947013</c:v>
                </c:pt>
                <c:pt idx="141">
                  <c:v>0.58364947679993329</c:v>
                </c:pt>
                <c:pt idx="142">
                  <c:v>0.25028156676260793</c:v>
                </c:pt>
                <c:pt idx="143">
                  <c:v>0.85000132812707518</c:v>
                </c:pt>
                <c:pt idx="144">
                  <c:v>0.70337620578778137</c:v>
                </c:pt>
                <c:pt idx="145">
                  <c:v>0.36407451391718165</c:v>
                </c:pt>
                <c:pt idx="146">
                  <c:v>0.73501745666459584</c:v>
                </c:pt>
                <c:pt idx="147">
                  <c:v>0.75033765194337454</c:v>
                </c:pt>
                <c:pt idx="148">
                  <c:v>0.76468189233278949</c:v>
                </c:pt>
                <c:pt idx="149">
                  <c:v>1.2959274280640285</c:v>
                </c:pt>
                <c:pt idx="150">
                  <c:v>0.70806100217864931</c:v>
                </c:pt>
                <c:pt idx="151">
                  <c:v>1.4378655684450636</c:v>
                </c:pt>
                <c:pt idx="152">
                  <c:v>0.6618200050137879</c:v>
                </c:pt>
                <c:pt idx="153">
                  <c:v>0.93959855191282005</c:v>
                </c:pt>
                <c:pt idx="154">
                  <c:v>0.83994645341359486</c:v>
                </c:pt>
                <c:pt idx="155">
                  <c:v>0.32558560188116126</c:v>
                </c:pt>
                <c:pt idx="156">
                  <c:v>0.80058709720461663</c:v>
                </c:pt>
                <c:pt idx="157">
                  <c:v>1.0978428351309708</c:v>
                </c:pt>
                <c:pt idx="158">
                  <c:v>0.57359183205231146</c:v>
                </c:pt>
                <c:pt idx="159">
                  <c:v>0.85464674601164847</c:v>
                </c:pt>
                <c:pt idx="160">
                  <c:v>0.49204526816467109</c:v>
                </c:pt>
                <c:pt idx="161">
                  <c:v>0.5067450841887855</c:v>
                </c:pt>
                <c:pt idx="162">
                  <c:v>0.63038453456608523</c:v>
                </c:pt>
                <c:pt idx="163">
                  <c:v>0.78183172002978396</c:v>
                </c:pt>
                <c:pt idx="164">
                  <c:v>1.6821670952647965</c:v>
                </c:pt>
                <c:pt idx="165">
                  <c:v>0.8670603763042033</c:v>
                </c:pt>
                <c:pt idx="166">
                  <c:v>0.58688635054504357</c:v>
                </c:pt>
                <c:pt idx="167">
                  <c:v>0.82857668937580553</c:v>
                </c:pt>
                <c:pt idx="168">
                  <c:v>0.71928333224351015</c:v>
                </c:pt>
                <c:pt idx="169">
                  <c:v>1.0737934737218875</c:v>
                </c:pt>
                <c:pt idx="170">
                  <c:v>1.0935490730146515</c:v>
                </c:pt>
                <c:pt idx="171">
                  <c:v>1.035303861683404</c:v>
                </c:pt>
                <c:pt idx="172">
                  <c:v>1.2199564543321164</c:v>
                </c:pt>
                <c:pt idx="173">
                  <c:v>0.85739548259755105</c:v>
                </c:pt>
                <c:pt idx="174">
                  <c:v>0.95912187064287813</c:v>
                </c:pt>
                <c:pt idx="175">
                  <c:v>0.76903358113304277</c:v>
                </c:pt>
                <c:pt idx="176">
                  <c:v>0.74566890643512262</c:v>
                </c:pt>
                <c:pt idx="177">
                  <c:v>0.81590811619368397</c:v>
                </c:pt>
                <c:pt idx="178">
                  <c:v>0.88816519872696309</c:v>
                </c:pt>
                <c:pt idx="179">
                  <c:v>0.47508027976949807</c:v>
                </c:pt>
                <c:pt idx="180">
                  <c:v>0.75896527733856178</c:v>
                </c:pt>
                <c:pt idx="181">
                  <c:v>0.48348662929238273</c:v>
                </c:pt>
                <c:pt idx="182">
                  <c:v>0.99724925414066201</c:v>
                </c:pt>
                <c:pt idx="183">
                  <c:v>0.83844422016924158</c:v>
                </c:pt>
                <c:pt idx="184">
                  <c:v>0.8596692320288194</c:v>
                </c:pt>
                <c:pt idx="185">
                  <c:v>0.5140286999357464</c:v>
                </c:pt>
                <c:pt idx="186">
                  <c:v>0.66388205028906533</c:v>
                </c:pt>
                <c:pt idx="187">
                  <c:v>1.2895750009344744</c:v>
                </c:pt>
                <c:pt idx="188">
                  <c:v>0.66939382670137593</c:v>
                </c:pt>
                <c:pt idx="189">
                  <c:v>1.0565683331376725</c:v>
                </c:pt>
                <c:pt idx="190">
                  <c:v>0.8432822418814564</c:v>
                </c:pt>
                <c:pt idx="191">
                  <c:v>0.99508263332034197</c:v>
                </c:pt>
                <c:pt idx="192">
                  <c:v>0.6256366655169926</c:v>
                </c:pt>
                <c:pt idx="193">
                  <c:v>1.1869683370990076</c:v>
                </c:pt>
                <c:pt idx="194">
                  <c:v>0.8804792569445643</c:v>
                </c:pt>
                <c:pt idx="195">
                  <c:v>0.86776261871474725</c:v>
                </c:pt>
                <c:pt idx="196">
                  <c:v>0.68262969964293219</c:v>
                </c:pt>
                <c:pt idx="197">
                  <c:v>1.0863366013959426</c:v>
                </c:pt>
                <c:pt idx="198">
                  <c:v>0.74976882128010536</c:v>
                </c:pt>
                <c:pt idx="199">
                  <c:v>0.64336264207591676</c:v>
                </c:pt>
                <c:pt idx="200">
                  <c:v>0.7485389096283217</c:v>
                </c:pt>
                <c:pt idx="201">
                  <c:v>0.64540151421124492</c:v>
                </c:pt>
                <c:pt idx="202">
                  <c:v>0.74533319781820651</c:v>
                </c:pt>
                <c:pt idx="203">
                  <c:v>0.53513137475250172</c:v>
                </c:pt>
                <c:pt idx="204">
                  <c:v>0.91574269425865251</c:v>
                </c:pt>
                <c:pt idx="205">
                  <c:v>0.67499740385613904</c:v>
                </c:pt>
                <c:pt idx="206">
                  <c:v>0.42724696298617149</c:v>
                </c:pt>
                <c:pt idx="207">
                  <c:v>0.61271902577674908</c:v>
                </c:pt>
                <c:pt idx="208">
                  <c:v>1.1127989543222525</c:v>
                </c:pt>
                <c:pt idx="209">
                  <c:v>1.4732965009208103</c:v>
                </c:pt>
                <c:pt idx="210">
                  <c:v>0.40564751484557227</c:v>
                </c:pt>
                <c:pt idx="211">
                  <c:v>0.57733942747173439</c:v>
                </c:pt>
                <c:pt idx="212">
                  <c:v>0.79448343298328528</c:v>
                </c:pt>
                <c:pt idx="213">
                  <c:v>0.85333131062207845</c:v>
                </c:pt>
                <c:pt idx="214">
                  <c:v>1.1443255505811969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305864"/>
        <c:axId val="281294104"/>
      </c:scatterChart>
      <c:valAx>
        <c:axId val="2813058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ZONE TIME - GOALS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94104"/>
        <c:crosses val="autoZero"/>
        <c:crossBetween val="midCat"/>
      </c:valAx>
      <c:valAx>
        <c:axId val="2812941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GOALS PER 60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058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rgbClr val="FFFF00"/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xVal>
            <c:numRef>
              <c:f>Sheet1!$A$2:$A$62</c:f>
              <c:numCache>
                <c:formatCode>0.00</c:formatCode>
                <c:ptCount val="61"/>
                <c:pt idx="0">
                  <c:v>3.5666666666666664</c:v>
                </c:pt>
                <c:pt idx="1">
                  <c:v>6.3166666666666664</c:v>
                </c:pt>
                <c:pt idx="2">
                  <c:v>8.2833333333333332</c:v>
                </c:pt>
                <c:pt idx="3">
                  <c:v>16.766666666666666</c:v>
                </c:pt>
                <c:pt idx="4">
                  <c:v>7.7833333333333332</c:v>
                </c:pt>
                <c:pt idx="5">
                  <c:v>6.4</c:v>
                </c:pt>
                <c:pt idx="6">
                  <c:v>9.0500000000000007</c:v>
                </c:pt>
                <c:pt idx="7">
                  <c:v>10.45</c:v>
                </c:pt>
                <c:pt idx="8">
                  <c:v>11.533333333333333</c:v>
                </c:pt>
                <c:pt idx="9">
                  <c:v>9.9666666666666668</c:v>
                </c:pt>
                <c:pt idx="10">
                  <c:v>8.3333333333333339</c:v>
                </c:pt>
                <c:pt idx="11">
                  <c:v>23</c:v>
                </c:pt>
                <c:pt idx="12">
                  <c:v>3.9833333333333334</c:v>
                </c:pt>
                <c:pt idx="13">
                  <c:v>8.9</c:v>
                </c:pt>
                <c:pt idx="14">
                  <c:v>5.916666666666667</c:v>
                </c:pt>
                <c:pt idx="15">
                  <c:v>11.783333333333333</c:v>
                </c:pt>
                <c:pt idx="16">
                  <c:v>14.383333333333333</c:v>
                </c:pt>
                <c:pt idx="17">
                  <c:v>5.3166666666666664</c:v>
                </c:pt>
                <c:pt idx="18">
                  <c:v>10.233333333333333</c:v>
                </c:pt>
                <c:pt idx="19">
                  <c:v>9.2833333333333332</c:v>
                </c:pt>
                <c:pt idx="20">
                  <c:v>8.0333333333333332</c:v>
                </c:pt>
                <c:pt idx="21">
                  <c:v>20.05</c:v>
                </c:pt>
                <c:pt idx="22">
                  <c:v>11.183333333333334</c:v>
                </c:pt>
                <c:pt idx="23">
                  <c:v>12.016666666666667</c:v>
                </c:pt>
                <c:pt idx="24">
                  <c:v>8.0833333333333339</c:v>
                </c:pt>
                <c:pt idx="25">
                  <c:v>8.1666666666666661</c:v>
                </c:pt>
                <c:pt idx="26">
                  <c:v>8.6</c:v>
                </c:pt>
                <c:pt idx="27">
                  <c:v>4.55</c:v>
                </c:pt>
                <c:pt idx="28">
                  <c:v>19.416666666666668</c:v>
                </c:pt>
                <c:pt idx="29">
                  <c:v>9.3000000000000007</c:v>
                </c:pt>
                <c:pt idx="30">
                  <c:v>8.4833333333333325</c:v>
                </c:pt>
                <c:pt idx="31">
                  <c:v>10.933333333333334</c:v>
                </c:pt>
                <c:pt idx="32">
                  <c:v>5.7166666666666668</c:v>
                </c:pt>
                <c:pt idx="33">
                  <c:v>14.633333333333333</c:v>
                </c:pt>
                <c:pt idx="34">
                  <c:v>9.1666666666666661</c:v>
                </c:pt>
                <c:pt idx="35">
                  <c:v>13.716666666666667</c:v>
                </c:pt>
                <c:pt idx="36">
                  <c:v>7.666666666666667</c:v>
                </c:pt>
                <c:pt idx="37">
                  <c:v>6.9</c:v>
                </c:pt>
                <c:pt idx="38">
                  <c:v>5.666666666666667</c:v>
                </c:pt>
                <c:pt idx="39">
                  <c:v>6.2666666666666666</c:v>
                </c:pt>
                <c:pt idx="40">
                  <c:v>13.3</c:v>
                </c:pt>
                <c:pt idx="41">
                  <c:v>8.7833333333333332</c:v>
                </c:pt>
                <c:pt idx="42">
                  <c:v>10.716666666666667</c:v>
                </c:pt>
                <c:pt idx="43">
                  <c:v>6.3</c:v>
                </c:pt>
                <c:pt idx="44">
                  <c:v>8.6999999999999993</c:v>
                </c:pt>
                <c:pt idx="45">
                  <c:v>6.1833333333333336</c:v>
                </c:pt>
                <c:pt idx="46">
                  <c:v>7.916666666666667</c:v>
                </c:pt>
                <c:pt idx="47">
                  <c:v>7.6333333333333329</c:v>
                </c:pt>
                <c:pt idx="48">
                  <c:v>6.8833333333333329</c:v>
                </c:pt>
                <c:pt idx="49">
                  <c:v>10.566666666666666</c:v>
                </c:pt>
                <c:pt idx="50">
                  <c:v>12.9</c:v>
                </c:pt>
                <c:pt idx="51">
                  <c:v>8.0833333333333339</c:v>
                </c:pt>
                <c:pt idx="52">
                  <c:v>13.45</c:v>
                </c:pt>
                <c:pt idx="53">
                  <c:v>8.5333333333333332</c:v>
                </c:pt>
                <c:pt idx="54">
                  <c:v>6.666666666666667</c:v>
                </c:pt>
                <c:pt idx="55">
                  <c:v>9.4833333333333325</c:v>
                </c:pt>
                <c:pt idx="56">
                  <c:v>5.333333333333333</c:v>
                </c:pt>
                <c:pt idx="57">
                  <c:v>6.4</c:v>
                </c:pt>
                <c:pt idx="58">
                  <c:v>8.15</c:v>
                </c:pt>
                <c:pt idx="59">
                  <c:v>10.233333333333333</c:v>
                </c:pt>
                <c:pt idx="60">
                  <c:v>10.633333333333333</c:v>
                </c:pt>
              </c:numCache>
            </c:numRef>
          </c:xVal>
          <c:yVal>
            <c:numRef>
              <c:f>Sheet1!$B$2:$B$62</c:f>
              <c:numCache>
                <c:formatCode>0.00</c:formatCode>
                <c:ptCount val="61"/>
                <c:pt idx="0">
                  <c:v>1.2333333333333334</c:v>
                </c:pt>
                <c:pt idx="1">
                  <c:v>1.8333333333333335</c:v>
                </c:pt>
                <c:pt idx="2">
                  <c:v>0.91666666666666663</c:v>
                </c:pt>
                <c:pt idx="3">
                  <c:v>0.5</c:v>
                </c:pt>
                <c:pt idx="4">
                  <c:v>1.1000000000000001</c:v>
                </c:pt>
                <c:pt idx="5">
                  <c:v>0.9</c:v>
                </c:pt>
                <c:pt idx="6">
                  <c:v>0.76666666666666672</c:v>
                </c:pt>
                <c:pt idx="7">
                  <c:v>0.8833333333333333</c:v>
                </c:pt>
                <c:pt idx="8">
                  <c:v>1.8666666666666667</c:v>
                </c:pt>
                <c:pt idx="9">
                  <c:v>1.3666666666666667</c:v>
                </c:pt>
                <c:pt idx="10">
                  <c:v>0.8</c:v>
                </c:pt>
                <c:pt idx="11">
                  <c:v>1.1000000000000001</c:v>
                </c:pt>
                <c:pt idx="12">
                  <c:v>1.6333333333333333</c:v>
                </c:pt>
                <c:pt idx="13">
                  <c:v>1.4666666666666668</c:v>
                </c:pt>
                <c:pt idx="14">
                  <c:v>1.6166666666666667</c:v>
                </c:pt>
                <c:pt idx="15">
                  <c:v>0.6</c:v>
                </c:pt>
                <c:pt idx="16">
                  <c:v>0.96666666666666667</c:v>
                </c:pt>
                <c:pt idx="17">
                  <c:v>1.8666666666666667</c:v>
                </c:pt>
                <c:pt idx="18">
                  <c:v>0.9</c:v>
                </c:pt>
                <c:pt idx="19">
                  <c:v>1.2166666666666668</c:v>
                </c:pt>
                <c:pt idx="20">
                  <c:v>1.6666666666666665</c:v>
                </c:pt>
                <c:pt idx="21">
                  <c:v>0.93333333333333335</c:v>
                </c:pt>
                <c:pt idx="22">
                  <c:v>0.78333333333333333</c:v>
                </c:pt>
                <c:pt idx="23">
                  <c:v>0.73333333333333328</c:v>
                </c:pt>
                <c:pt idx="24">
                  <c:v>0.93333333333333335</c:v>
                </c:pt>
                <c:pt idx="25">
                  <c:v>1.0666666666666667</c:v>
                </c:pt>
                <c:pt idx="26">
                  <c:v>1.0166666666666666</c:v>
                </c:pt>
                <c:pt idx="27">
                  <c:v>1.3833333333333333</c:v>
                </c:pt>
                <c:pt idx="28">
                  <c:v>0.56666666666666665</c:v>
                </c:pt>
                <c:pt idx="29">
                  <c:v>1.2</c:v>
                </c:pt>
                <c:pt idx="30">
                  <c:v>1.4666666666666668</c:v>
                </c:pt>
                <c:pt idx="31">
                  <c:v>1.55</c:v>
                </c:pt>
                <c:pt idx="32">
                  <c:v>1.75</c:v>
                </c:pt>
                <c:pt idx="33">
                  <c:v>1.8</c:v>
                </c:pt>
                <c:pt idx="34">
                  <c:v>1.6666666666666665</c:v>
                </c:pt>
                <c:pt idx="35">
                  <c:v>1.3833333333333333</c:v>
                </c:pt>
                <c:pt idx="36">
                  <c:v>1.1000000000000001</c:v>
                </c:pt>
                <c:pt idx="37">
                  <c:v>0.8666666666666667</c:v>
                </c:pt>
                <c:pt idx="38">
                  <c:v>0.91666666666666663</c:v>
                </c:pt>
                <c:pt idx="39">
                  <c:v>1.5333333333333332</c:v>
                </c:pt>
                <c:pt idx="40">
                  <c:v>2.0666666666666669</c:v>
                </c:pt>
                <c:pt idx="41">
                  <c:v>1.2833333333333332</c:v>
                </c:pt>
                <c:pt idx="42">
                  <c:v>1.05</c:v>
                </c:pt>
                <c:pt idx="43">
                  <c:v>1.2666666666666666</c:v>
                </c:pt>
                <c:pt idx="44">
                  <c:v>0.71666666666666667</c:v>
                </c:pt>
                <c:pt idx="45">
                  <c:v>0.7</c:v>
                </c:pt>
                <c:pt idx="46">
                  <c:v>1.2666666666666666</c:v>
                </c:pt>
                <c:pt idx="47">
                  <c:v>1.3166666666666667</c:v>
                </c:pt>
                <c:pt idx="48">
                  <c:v>0.93333333333333335</c:v>
                </c:pt>
                <c:pt idx="49">
                  <c:v>1.1000000000000001</c:v>
                </c:pt>
                <c:pt idx="50">
                  <c:v>0.56666666666666665</c:v>
                </c:pt>
                <c:pt idx="51">
                  <c:v>1.5333333333333332</c:v>
                </c:pt>
                <c:pt idx="52">
                  <c:v>1.8666666666666667</c:v>
                </c:pt>
                <c:pt idx="53">
                  <c:v>0.7</c:v>
                </c:pt>
                <c:pt idx="54">
                  <c:v>0.45</c:v>
                </c:pt>
                <c:pt idx="55">
                  <c:v>1.1333333333333333</c:v>
                </c:pt>
                <c:pt idx="56">
                  <c:v>0.93333333333333335</c:v>
                </c:pt>
                <c:pt idx="57">
                  <c:v>1.2833333333333332</c:v>
                </c:pt>
                <c:pt idx="58">
                  <c:v>0.6333333333333333</c:v>
                </c:pt>
                <c:pt idx="59">
                  <c:v>1.1000000000000001</c:v>
                </c:pt>
                <c:pt idx="60">
                  <c:v>0.53333333333333333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301552"/>
        <c:axId val="281304688"/>
      </c:scatterChart>
      <c:valAx>
        <c:axId val="2813015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ZONE TIME - GOALS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04688"/>
        <c:crosses val="autoZero"/>
        <c:crossBetween val="midCat"/>
      </c:valAx>
      <c:valAx>
        <c:axId val="2813046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POSSESSION</a:t>
                </a:r>
                <a:r>
                  <a:rPr lang="en-US" baseline="0" dirty="0" smtClean="0"/>
                  <a:t> TIME - GOALS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015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rgbClr val="FFFF00"/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xVal>
            <c:numRef>
              <c:f>Sheet1!$A$2:$A$67</c:f>
              <c:numCache>
                <c:formatCode>0.00</c:formatCode>
                <c:ptCount val="66"/>
                <c:pt idx="0">
                  <c:v>9.7166666666666668</c:v>
                </c:pt>
                <c:pt idx="1">
                  <c:v>8.9499999999999993</c:v>
                </c:pt>
                <c:pt idx="2">
                  <c:v>5.8</c:v>
                </c:pt>
                <c:pt idx="3">
                  <c:v>15.75</c:v>
                </c:pt>
                <c:pt idx="4">
                  <c:v>12.95</c:v>
                </c:pt>
                <c:pt idx="5">
                  <c:v>6.1166666666666663</c:v>
                </c:pt>
                <c:pt idx="6">
                  <c:v>5.85</c:v>
                </c:pt>
                <c:pt idx="7">
                  <c:v>10.233333333333333</c:v>
                </c:pt>
                <c:pt idx="8">
                  <c:v>8.6999999999999993</c:v>
                </c:pt>
                <c:pt idx="9">
                  <c:v>8.5</c:v>
                </c:pt>
                <c:pt idx="10">
                  <c:v>8.8333333333333339</c:v>
                </c:pt>
                <c:pt idx="11">
                  <c:v>9.8000000000000007</c:v>
                </c:pt>
                <c:pt idx="12">
                  <c:v>7.15</c:v>
                </c:pt>
                <c:pt idx="13">
                  <c:v>8.5</c:v>
                </c:pt>
                <c:pt idx="14">
                  <c:v>11.583333333333334</c:v>
                </c:pt>
                <c:pt idx="15">
                  <c:v>6.3666666666666663</c:v>
                </c:pt>
                <c:pt idx="16">
                  <c:v>7</c:v>
                </c:pt>
                <c:pt idx="17">
                  <c:v>9.0166666666666675</c:v>
                </c:pt>
                <c:pt idx="18">
                  <c:v>4.7166666666666668</c:v>
                </c:pt>
                <c:pt idx="19">
                  <c:v>6.3666666666666663</c:v>
                </c:pt>
                <c:pt idx="20">
                  <c:v>9.3000000000000007</c:v>
                </c:pt>
                <c:pt idx="21">
                  <c:v>10.766666666666667</c:v>
                </c:pt>
                <c:pt idx="22">
                  <c:v>5.3833333333333337</c:v>
                </c:pt>
                <c:pt idx="23">
                  <c:v>12.016666666666667</c:v>
                </c:pt>
                <c:pt idx="24">
                  <c:v>9.6999999999999993</c:v>
                </c:pt>
                <c:pt idx="25">
                  <c:v>6.9333333333333336</c:v>
                </c:pt>
                <c:pt idx="26">
                  <c:v>6.5333333333333332</c:v>
                </c:pt>
                <c:pt idx="27">
                  <c:v>5.0166666666666666</c:v>
                </c:pt>
                <c:pt idx="28">
                  <c:v>12</c:v>
                </c:pt>
                <c:pt idx="29">
                  <c:v>6.5666666666666664</c:v>
                </c:pt>
                <c:pt idx="30">
                  <c:v>14.033333333333333</c:v>
                </c:pt>
                <c:pt idx="31">
                  <c:v>8.2166666666666668</c:v>
                </c:pt>
                <c:pt idx="32">
                  <c:v>3.8166666666666664</c:v>
                </c:pt>
                <c:pt idx="33">
                  <c:v>7.2333333333333334</c:v>
                </c:pt>
                <c:pt idx="34">
                  <c:v>7.8833333333333329</c:v>
                </c:pt>
                <c:pt idx="35">
                  <c:v>6.8</c:v>
                </c:pt>
                <c:pt idx="36">
                  <c:v>6.7833333333333332</c:v>
                </c:pt>
                <c:pt idx="37">
                  <c:v>9.25</c:v>
                </c:pt>
                <c:pt idx="38">
                  <c:v>8.4</c:v>
                </c:pt>
                <c:pt idx="39">
                  <c:v>10.4</c:v>
                </c:pt>
                <c:pt idx="40">
                  <c:v>12.483333333333333</c:v>
                </c:pt>
                <c:pt idx="41">
                  <c:v>7.1333333333333337</c:v>
                </c:pt>
                <c:pt idx="42">
                  <c:v>12.383333333333333</c:v>
                </c:pt>
                <c:pt idx="43">
                  <c:v>8.9166666666666661</c:v>
                </c:pt>
                <c:pt idx="44">
                  <c:v>8.4</c:v>
                </c:pt>
                <c:pt idx="45">
                  <c:v>7.2</c:v>
                </c:pt>
                <c:pt idx="46">
                  <c:v>5.3666666666666663</c:v>
                </c:pt>
                <c:pt idx="47">
                  <c:v>10.683333333333334</c:v>
                </c:pt>
                <c:pt idx="48">
                  <c:v>11.45</c:v>
                </c:pt>
                <c:pt idx="49">
                  <c:v>8.1666666666666661</c:v>
                </c:pt>
                <c:pt idx="50">
                  <c:v>9.6833333333333336</c:v>
                </c:pt>
                <c:pt idx="51">
                  <c:v>7.3166666666666664</c:v>
                </c:pt>
                <c:pt idx="52">
                  <c:v>7.6166666666666671</c:v>
                </c:pt>
                <c:pt idx="53">
                  <c:v>8.6833333333333336</c:v>
                </c:pt>
                <c:pt idx="54">
                  <c:v>7.7333333333333334</c:v>
                </c:pt>
                <c:pt idx="55">
                  <c:v>10.433333333333334</c:v>
                </c:pt>
                <c:pt idx="56">
                  <c:v>6.4833333333333334</c:v>
                </c:pt>
                <c:pt idx="57">
                  <c:v>9.5666666666666664</c:v>
                </c:pt>
                <c:pt idx="58">
                  <c:v>12.233333333333333</c:v>
                </c:pt>
                <c:pt idx="59">
                  <c:v>7.2166666666666668</c:v>
                </c:pt>
                <c:pt idx="60">
                  <c:v>6.6166666666666671</c:v>
                </c:pt>
                <c:pt idx="61">
                  <c:v>8.4499999999999993</c:v>
                </c:pt>
                <c:pt idx="62">
                  <c:v>8.6</c:v>
                </c:pt>
                <c:pt idx="63">
                  <c:v>8.2166666666666668</c:v>
                </c:pt>
                <c:pt idx="64">
                  <c:v>11.516666666666667</c:v>
                </c:pt>
                <c:pt idx="65">
                  <c:v>4.0333333333333332</c:v>
                </c:pt>
              </c:numCache>
            </c:numRef>
          </c:xVal>
          <c:yVal>
            <c:numRef>
              <c:f>Sheet1!$B$2:$B$67</c:f>
              <c:numCache>
                <c:formatCode>0.00</c:formatCode>
                <c:ptCount val="66"/>
                <c:pt idx="0">
                  <c:v>0.75</c:v>
                </c:pt>
                <c:pt idx="1">
                  <c:v>1.35</c:v>
                </c:pt>
                <c:pt idx="2">
                  <c:v>0.96666666666666667</c:v>
                </c:pt>
                <c:pt idx="3">
                  <c:v>0.5</c:v>
                </c:pt>
                <c:pt idx="4">
                  <c:v>0.93333333333333335</c:v>
                </c:pt>
                <c:pt idx="5">
                  <c:v>1.1166666666666667</c:v>
                </c:pt>
                <c:pt idx="6">
                  <c:v>0.7</c:v>
                </c:pt>
                <c:pt idx="7">
                  <c:v>1.3</c:v>
                </c:pt>
                <c:pt idx="8">
                  <c:v>1.1833333333333333</c:v>
                </c:pt>
                <c:pt idx="9">
                  <c:v>0.85</c:v>
                </c:pt>
                <c:pt idx="10">
                  <c:v>0.93333333333333335</c:v>
                </c:pt>
                <c:pt idx="11">
                  <c:v>0.8833333333333333</c:v>
                </c:pt>
                <c:pt idx="12">
                  <c:v>1.3</c:v>
                </c:pt>
                <c:pt idx="13">
                  <c:v>1.1833333333333333</c:v>
                </c:pt>
                <c:pt idx="14">
                  <c:v>1.1666666666666667</c:v>
                </c:pt>
                <c:pt idx="15">
                  <c:v>1.25</c:v>
                </c:pt>
                <c:pt idx="16">
                  <c:v>0.85</c:v>
                </c:pt>
                <c:pt idx="17">
                  <c:v>1.5666666666666667</c:v>
                </c:pt>
                <c:pt idx="18">
                  <c:v>0.98333333333333328</c:v>
                </c:pt>
                <c:pt idx="19">
                  <c:v>1.1333333333333333</c:v>
                </c:pt>
                <c:pt idx="20">
                  <c:v>0.85</c:v>
                </c:pt>
                <c:pt idx="21">
                  <c:v>1.05</c:v>
                </c:pt>
                <c:pt idx="22">
                  <c:v>0.66666666666666663</c:v>
                </c:pt>
                <c:pt idx="23">
                  <c:v>0.58333333333333337</c:v>
                </c:pt>
                <c:pt idx="24">
                  <c:v>1.0333333333333334</c:v>
                </c:pt>
                <c:pt idx="25">
                  <c:v>1.0666666666666667</c:v>
                </c:pt>
                <c:pt idx="26">
                  <c:v>1.75</c:v>
                </c:pt>
                <c:pt idx="27">
                  <c:v>0.85</c:v>
                </c:pt>
                <c:pt idx="28">
                  <c:v>0.78333333333333333</c:v>
                </c:pt>
                <c:pt idx="29">
                  <c:v>1.1333333333333333</c:v>
                </c:pt>
                <c:pt idx="30">
                  <c:v>0.96666666666666667</c:v>
                </c:pt>
                <c:pt idx="31">
                  <c:v>0.81666666666666665</c:v>
                </c:pt>
                <c:pt idx="32">
                  <c:v>1.45</c:v>
                </c:pt>
                <c:pt idx="33">
                  <c:v>1.0166666666666666</c:v>
                </c:pt>
                <c:pt idx="34">
                  <c:v>1.3333333333333333</c:v>
                </c:pt>
                <c:pt idx="35">
                  <c:v>1.25</c:v>
                </c:pt>
                <c:pt idx="36">
                  <c:v>2.1666666666666665</c:v>
                </c:pt>
                <c:pt idx="37">
                  <c:v>1.1166666666666667</c:v>
                </c:pt>
                <c:pt idx="38">
                  <c:v>0.98333333333333328</c:v>
                </c:pt>
                <c:pt idx="39">
                  <c:v>0.4</c:v>
                </c:pt>
                <c:pt idx="40">
                  <c:v>0.76666666666666672</c:v>
                </c:pt>
                <c:pt idx="41">
                  <c:v>1.5333333333333332</c:v>
                </c:pt>
                <c:pt idx="42">
                  <c:v>0.85</c:v>
                </c:pt>
                <c:pt idx="43">
                  <c:v>1.3666666666666667</c:v>
                </c:pt>
                <c:pt idx="44">
                  <c:v>1.1666666666666667</c:v>
                </c:pt>
                <c:pt idx="45">
                  <c:v>1.1000000000000001</c:v>
                </c:pt>
                <c:pt idx="46">
                  <c:v>1.1000000000000001</c:v>
                </c:pt>
                <c:pt idx="47">
                  <c:v>0.81666666666666665</c:v>
                </c:pt>
                <c:pt idx="48">
                  <c:v>0.58333333333333337</c:v>
                </c:pt>
                <c:pt idx="49">
                  <c:v>0.78333333333333333</c:v>
                </c:pt>
                <c:pt idx="50">
                  <c:v>1.2666666666666666</c:v>
                </c:pt>
                <c:pt idx="51">
                  <c:v>1.2333333333333334</c:v>
                </c:pt>
                <c:pt idx="52">
                  <c:v>0.8</c:v>
                </c:pt>
                <c:pt idx="53">
                  <c:v>2.2166666666666668</c:v>
                </c:pt>
                <c:pt idx="54">
                  <c:v>0.6</c:v>
                </c:pt>
                <c:pt idx="55">
                  <c:v>1</c:v>
                </c:pt>
                <c:pt idx="56">
                  <c:v>1.5</c:v>
                </c:pt>
                <c:pt idx="57">
                  <c:v>1.1000000000000001</c:v>
                </c:pt>
                <c:pt idx="58">
                  <c:v>1.5833333333333335</c:v>
                </c:pt>
                <c:pt idx="59">
                  <c:v>0.95</c:v>
                </c:pt>
                <c:pt idx="60">
                  <c:v>0.81666666666666665</c:v>
                </c:pt>
                <c:pt idx="61">
                  <c:v>0.7</c:v>
                </c:pt>
                <c:pt idx="62">
                  <c:v>0.68333333333333335</c:v>
                </c:pt>
                <c:pt idx="63">
                  <c:v>0.75</c:v>
                </c:pt>
                <c:pt idx="64">
                  <c:v>0.75</c:v>
                </c:pt>
                <c:pt idx="65">
                  <c:v>1.1499999999999999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833672"/>
        <c:axId val="204832496"/>
      </c:scatterChart>
      <c:valAx>
        <c:axId val="204833672"/>
        <c:scaling>
          <c:orientation val="minMax"/>
          <c:max val="2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ZONE TIME - GOALS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832496"/>
        <c:crosses val="autoZero"/>
        <c:crossBetween val="midCat"/>
      </c:valAx>
      <c:valAx>
        <c:axId val="20483249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POSSESSION</a:t>
                </a:r>
                <a:r>
                  <a:rPr lang="en-US" baseline="0" dirty="0" smtClean="0"/>
                  <a:t> TIME - GOALS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8336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rgbClr val="FFFF00"/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xVal>
            <c:numRef>
              <c:f>Sheet1!$A$2:$A$71</c:f>
              <c:numCache>
                <c:formatCode>0.00</c:formatCode>
                <c:ptCount val="70"/>
                <c:pt idx="0">
                  <c:v>8.15</c:v>
                </c:pt>
                <c:pt idx="1">
                  <c:v>15.816666666666666</c:v>
                </c:pt>
                <c:pt idx="2">
                  <c:v>15.35</c:v>
                </c:pt>
                <c:pt idx="3">
                  <c:v>19.633333333333333</c:v>
                </c:pt>
                <c:pt idx="4">
                  <c:v>13.833333333333334</c:v>
                </c:pt>
                <c:pt idx="5">
                  <c:v>11.133333333333333</c:v>
                </c:pt>
                <c:pt idx="6">
                  <c:v>5.3833333333333337</c:v>
                </c:pt>
                <c:pt idx="7">
                  <c:v>8.8833333333333329</c:v>
                </c:pt>
                <c:pt idx="8">
                  <c:v>7.0166666666666666</c:v>
                </c:pt>
                <c:pt idx="9">
                  <c:v>6.9666666666666668</c:v>
                </c:pt>
                <c:pt idx="10">
                  <c:v>9.4666666666666668</c:v>
                </c:pt>
                <c:pt idx="11">
                  <c:v>6.4833333333333334</c:v>
                </c:pt>
                <c:pt idx="12">
                  <c:v>13.216666666666667</c:v>
                </c:pt>
                <c:pt idx="13">
                  <c:v>7.0166666666666666</c:v>
                </c:pt>
                <c:pt idx="14">
                  <c:v>8.0166666666666675</c:v>
                </c:pt>
                <c:pt idx="15">
                  <c:v>14.183333333333334</c:v>
                </c:pt>
                <c:pt idx="16">
                  <c:v>6.7666666666666666</c:v>
                </c:pt>
                <c:pt idx="17">
                  <c:v>11.783333333333333</c:v>
                </c:pt>
                <c:pt idx="18">
                  <c:v>6.4333333333333336</c:v>
                </c:pt>
                <c:pt idx="19">
                  <c:v>5.65</c:v>
                </c:pt>
                <c:pt idx="20">
                  <c:v>11.1</c:v>
                </c:pt>
                <c:pt idx="21">
                  <c:v>11.816666666666666</c:v>
                </c:pt>
                <c:pt idx="22">
                  <c:v>9.1666666666666661</c:v>
                </c:pt>
                <c:pt idx="23">
                  <c:v>4.3</c:v>
                </c:pt>
                <c:pt idx="24">
                  <c:v>6.333333333333333</c:v>
                </c:pt>
                <c:pt idx="25">
                  <c:v>11.866666666666667</c:v>
                </c:pt>
                <c:pt idx="26">
                  <c:v>6.5333333333333332</c:v>
                </c:pt>
                <c:pt idx="27">
                  <c:v>12.85</c:v>
                </c:pt>
                <c:pt idx="28">
                  <c:v>10.15</c:v>
                </c:pt>
                <c:pt idx="29">
                  <c:v>5.9833333333333334</c:v>
                </c:pt>
                <c:pt idx="30">
                  <c:v>10.183333333333334</c:v>
                </c:pt>
                <c:pt idx="31">
                  <c:v>6.9666666666666668</c:v>
                </c:pt>
                <c:pt idx="32">
                  <c:v>11.466666666666667</c:v>
                </c:pt>
                <c:pt idx="33">
                  <c:v>10.433333333333334</c:v>
                </c:pt>
                <c:pt idx="34">
                  <c:v>7.2</c:v>
                </c:pt>
                <c:pt idx="35">
                  <c:v>7.5</c:v>
                </c:pt>
                <c:pt idx="36">
                  <c:v>6.7</c:v>
                </c:pt>
                <c:pt idx="37">
                  <c:v>17.083333333333332</c:v>
                </c:pt>
                <c:pt idx="38">
                  <c:v>5.4333333333333336</c:v>
                </c:pt>
                <c:pt idx="39">
                  <c:v>10.966666666666667</c:v>
                </c:pt>
                <c:pt idx="40">
                  <c:v>5.9333333333333336</c:v>
                </c:pt>
                <c:pt idx="41">
                  <c:v>13.516666666666667</c:v>
                </c:pt>
                <c:pt idx="42">
                  <c:v>6.833333333333333</c:v>
                </c:pt>
                <c:pt idx="43">
                  <c:v>8.3833333333333329</c:v>
                </c:pt>
                <c:pt idx="44">
                  <c:v>10.616666666666667</c:v>
                </c:pt>
                <c:pt idx="45">
                  <c:v>8.7666666666666675</c:v>
                </c:pt>
                <c:pt idx="46">
                  <c:v>9.0666666666666664</c:v>
                </c:pt>
                <c:pt idx="47">
                  <c:v>6.5666666666666664</c:v>
                </c:pt>
                <c:pt idx="48">
                  <c:v>13.4</c:v>
                </c:pt>
                <c:pt idx="49">
                  <c:v>7.9833333333333334</c:v>
                </c:pt>
                <c:pt idx="50">
                  <c:v>10.033333333333333</c:v>
                </c:pt>
                <c:pt idx="51">
                  <c:v>5.5166666666666666</c:v>
                </c:pt>
                <c:pt idx="52">
                  <c:v>8.4</c:v>
                </c:pt>
                <c:pt idx="53">
                  <c:v>10.75</c:v>
                </c:pt>
                <c:pt idx="54">
                  <c:v>7.4</c:v>
                </c:pt>
                <c:pt idx="55">
                  <c:v>8.3166666666666664</c:v>
                </c:pt>
                <c:pt idx="56">
                  <c:v>10.033333333333333</c:v>
                </c:pt>
                <c:pt idx="57">
                  <c:v>11.366666666666667</c:v>
                </c:pt>
                <c:pt idx="58">
                  <c:v>19.566666666666666</c:v>
                </c:pt>
                <c:pt idx="59">
                  <c:v>8.1166666666666671</c:v>
                </c:pt>
                <c:pt idx="60">
                  <c:v>10.683333333333334</c:v>
                </c:pt>
                <c:pt idx="61">
                  <c:v>8.1999999999999993</c:v>
                </c:pt>
                <c:pt idx="62">
                  <c:v>10.283333333333333</c:v>
                </c:pt>
                <c:pt idx="63">
                  <c:v>11.433333333333334</c:v>
                </c:pt>
                <c:pt idx="64">
                  <c:v>9.3833333333333329</c:v>
                </c:pt>
                <c:pt idx="65">
                  <c:v>8.6333333333333329</c:v>
                </c:pt>
                <c:pt idx="66">
                  <c:v>8.4166666666666661</c:v>
                </c:pt>
                <c:pt idx="67">
                  <c:v>7.95</c:v>
                </c:pt>
                <c:pt idx="68">
                  <c:v>11.816666666666666</c:v>
                </c:pt>
                <c:pt idx="69">
                  <c:v>7.7833333333333332</c:v>
                </c:pt>
              </c:numCache>
            </c:numRef>
          </c:xVal>
          <c:yVal>
            <c:numRef>
              <c:f>Sheet1!$B$2:$B$71</c:f>
              <c:numCache>
                <c:formatCode>0.00</c:formatCode>
                <c:ptCount val="70"/>
                <c:pt idx="0">
                  <c:v>1.0333333333333334</c:v>
                </c:pt>
                <c:pt idx="1">
                  <c:v>0.85</c:v>
                </c:pt>
                <c:pt idx="2">
                  <c:v>0.58333333333333337</c:v>
                </c:pt>
                <c:pt idx="3">
                  <c:v>0.55000000000000004</c:v>
                </c:pt>
                <c:pt idx="4">
                  <c:v>0.51666666666666672</c:v>
                </c:pt>
                <c:pt idx="5">
                  <c:v>1.7</c:v>
                </c:pt>
                <c:pt idx="6">
                  <c:v>1.05</c:v>
                </c:pt>
                <c:pt idx="7">
                  <c:v>1.0833333333333333</c:v>
                </c:pt>
                <c:pt idx="8">
                  <c:v>1.4166666666666667</c:v>
                </c:pt>
                <c:pt idx="9">
                  <c:v>0.68333333333333335</c:v>
                </c:pt>
                <c:pt idx="10">
                  <c:v>1.55</c:v>
                </c:pt>
                <c:pt idx="11">
                  <c:v>1.4666666666666668</c:v>
                </c:pt>
                <c:pt idx="12">
                  <c:v>0.98333333333333328</c:v>
                </c:pt>
                <c:pt idx="13">
                  <c:v>0.98333333333333328</c:v>
                </c:pt>
                <c:pt idx="14">
                  <c:v>1.2166666666666668</c:v>
                </c:pt>
                <c:pt idx="15">
                  <c:v>0.8</c:v>
                </c:pt>
                <c:pt idx="16">
                  <c:v>0.76666666666666672</c:v>
                </c:pt>
                <c:pt idx="17">
                  <c:v>1.1833333333333333</c:v>
                </c:pt>
                <c:pt idx="18">
                  <c:v>1.4333333333333333</c:v>
                </c:pt>
                <c:pt idx="19">
                  <c:v>0.9</c:v>
                </c:pt>
                <c:pt idx="20">
                  <c:v>0.76666666666666672</c:v>
                </c:pt>
                <c:pt idx="21">
                  <c:v>1.45</c:v>
                </c:pt>
                <c:pt idx="22">
                  <c:v>1.1000000000000001</c:v>
                </c:pt>
                <c:pt idx="23">
                  <c:v>1.45</c:v>
                </c:pt>
                <c:pt idx="24">
                  <c:v>1.25</c:v>
                </c:pt>
                <c:pt idx="25">
                  <c:v>0.76666666666666672</c:v>
                </c:pt>
                <c:pt idx="26">
                  <c:v>0.85</c:v>
                </c:pt>
                <c:pt idx="27">
                  <c:v>1.25</c:v>
                </c:pt>
                <c:pt idx="28">
                  <c:v>1.1166666666666667</c:v>
                </c:pt>
                <c:pt idx="29">
                  <c:v>0.93333333333333335</c:v>
                </c:pt>
                <c:pt idx="30">
                  <c:v>1.1166666666666667</c:v>
                </c:pt>
                <c:pt idx="31">
                  <c:v>1.0833333333333333</c:v>
                </c:pt>
                <c:pt idx="32">
                  <c:v>1.3666666666666667</c:v>
                </c:pt>
                <c:pt idx="33">
                  <c:v>0.85</c:v>
                </c:pt>
                <c:pt idx="34">
                  <c:v>1.3</c:v>
                </c:pt>
                <c:pt idx="35">
                  <c:v>0.9</c:v>
                </c:pt>
                <c:pt idx="36">
                  <c:v>1.1666666666666667</c:v>
                </c:pt>
                <c:pt idx="37">
                  <c:v>1.3333333333333333</c:v>
                </c:pt>
                <c:pt idx="38">
                  <c:v>1.2333333333333334</c:v>
                </c:pt>
                <c:pt idx="39">
                  <c:v>1</c:v>
                </c:pt>
                <c:pt idx="40">
                  <c:v>0.75</c:v>
                </c:pt>
                <c:pt idx="41">
                  <c:v>0.93333333333333335</c:v>
                </c:pt>
                <c:pt idx="42">
                  <c:v>0.76666666666666672</c:v>
                </c:pt>
                <c:pt idx="43">
                  <c:v>1.25</c:v>
                </c:pt>
                <c:pt idx="44">
                  <c:v>0.76666666666666672</c:v>
                </c:pt>
                <c:pt idx="45">
                  <c:v>1.35</c:v>
                </c:pt>
                <c:pt idx="46">
                  <c:v>1.1000000000000001</c:v>
                </c:pt>
                <c:pt idx="47">
                  <c:v>0.98333333333333328</c:v>
                </c:pt>
                <c:pt idx="48">
                  <c:v>2.3833333333333333</c:v>
                </c:pt>
                <c:pt idx="49">
                  <c:v>1.05</c:v>
                </c:pt>
                <c:pt idx="50">
                  <c:v>0.75</c:v>
                </c:pt>
                <c:pt idx="51">
                  <c:v>2.0333333333333332</c:v>
                </c:pt>
                <c:pt idx="52">
                  <c:v>1.1166666666666667</c:v>
                </c:pt>
                <c:pt idx="53">
                  <c:v>1</c:v>
                </c:pt>
                <c:pt idx="54">
                  <c:v>1.1166666666666667</c:v>
                </c:pt>
                <c:pt idx="55">
                  <c:v>1.5</c:v>
                </c:pt>
                <c:pt idx="56">
                  <c:v>1.55</c:v>
                </c:pt>
                <c:pt idx="57">
                  <c:v>0.81666666666666665</c:v>
                </c:pt>
                <c:pt idx="58">
                  <c:v>1.2833333333333332</c:v>
                </c:pt>
                <c:pt idx="59">
                  <c:v>1</c:v>
                </c:pt>
                <c:pt idx="60">
                  <c:v>0.76666666666666672</c:v>
                </c:pt>
                <c:pt idx="61">
                  <c:v>1.2</c:v>
                </c:pt>
                <c:pt idx="62">
                  <c:v>0.73333333333333328</c:v>
                </c:pt>
                <c:pt idx="63">
                  <c:v>0.9</c:v>
                </c:pt>
                <c:pt idx="64">
                  <c:v>0.83333333333333337</c:v>
                </c:pt>
                <c:pt idx="65">
                  <c:v>1</c:v>
                </c:pt>
                <c:pt idx="66">
                  <c:v>0.81666666666666665</c:v>
                </c:pt>
                <c:pt idx="67">
                  <c:v>2.5</c:v>
                </c:pt>
                <c:pt idx="68">
                  <c:v>0.71666666666666667</c:v>
                </c:pt>
                <c:pt idx="69">
                  <c:v>1.2666666666666666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9664504"/>
        <c:axId val="329660192"/>
      </c:scatterChart>
      <c:valAx>
        <c:axId val="3296645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ZONE TIME -</a:t>
                </a:r>
                <a:r>
                  <a:rPr lang="en-US" baseline="0" dirty="0" smtClean="0"/>
                  <a:t> GOALS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60192"/>
        <c:crosses val="autoZero"/>
        <c:crossBetween val="midCat"/>
      </c:valAx>
      <c:valAx>
        <c:axId val="329660192"/>
        <c:scaling>
          <c:orientation val="minMax"/>
          <c:max val="2.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POSSESSION</a:t>
                </a:r>
                <a:r>
                  <a:rPr lang="en-US" baseline="0" dirty="0" smtClean="0"/>
                  <a:t> TIME - GOALS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645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0"/>
            <c:trendlineLbl>
              <c:layout>
                <c:manualLayout>
                  <c:x val="-5.106978297578451E-2"/>
                  <c:y val="-0.37655115734264255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Sheet1!$A$2:$A$220</c:f>
              <c:numCache>
                <c:formatCode>0.00</c:formatCode>
                <c:ptCount val="219"/>
                <c:pt idx="0">
                  <c:v>3.5666666666666664</c:v>
                </c:pt>
                <c:pt idx="1">
                  <c:v>6.3166666666666664</c:v>
                </c:pt>
                <c:pt idx="2">
                  <c:v>8.2833333333333332</c:v>
                </c:pt>
                <c:pt idx="3">
                  <c:v>16.766666666666666</c:v>
                </c:pt>
                <c:pt idx="4">
                  <c:v>7.7833333333333332</c:v>
                </c:pt>
                <c:pt idx="5">
                  <c:v>6.4</c:v>
                </c:pt>
                <c:pt idx="6">
                  <c:v>9.0500000000000007</c:v>
                </c:pt>
                <c:pt idx="7">
                  <c:v>10.45</c:v>
                </c:pt>
                <c:pt idx="8">
                  <c:v>11.533333333333333</c:v>
                </c:pt>
                <c:pt idx="9">
                  <c:v>9.9666666666666668</c:v>
                </c:pt>
                <c:pt idx="10">
                  <c:v>8.3333333333333339</c:v>
                </c:pt>
                <c:pt idx="11">
                  <c:v>23</c:v>
                </c:pt>
                <c:pt idx="12">
                  <c:v>3.9833333333333334</c:v>
                </c:pt>
                <c:pt idx="13">
                  <c:v>8.9</c:v>
                </c:pt>
                <c:pt idx="14">
                  <c:v>5.916666666666667</c:v>
                </c:pt>
                <c:pt idx="15">
                  <c:v>11.783333333333333</c:v>
                </c:pt>
                <c:pt idx="16">
                  <c:v>14.383333333333333</c:v>
                </c:pt>
                <c:pt idx="17">
                  <c:v>5.3166666666666664</c:v>
                </c:pt>
                <c:pt idx="18">
                  <c:v>10.233333333333333</c:v>
                </c:pt>
                <c:pt idx="19">
                  <c:v>9.2833333333333332</c:v>
                </c:pt>
                <c:pt idx="20">
                  <c:v>8.0333333333333332</c:v>
                </c:pt>
                <c:pt idx="21">
                  <c:v>20.05</c:v>
                </c:pt>
                <c:pt idx="22">
                  <c:v>11.183333333333334</c:v>
                </c:pt>
                <c:pt idx="23">
                  <c:v>12.016666666666667</c:v>
                </c:pt>
                <c:pt idx="24">
                  <c:v>8.0833333333333339</c:v>
                </c:pt>
                <c:pt idx="25">
                  <c:v>8.1666666666666661</c:v>
                </c:pt>
                <c:pt idx="26">
                  <c:v>8.6</c:v>
                </c:pt>
                <c:pt idx="27">
                  <c:v>4.55</c:v>
                </c:pt>
                <c:pt idx="28">
                  <c:v>19.416666666666668</c:v>
                </c:pt>
                <c:pt idx="29">
                  <c:v>9.3000000000000007</c:v>
                </c:pt>
                <c:pt idx="30">
                  <c:v>8.4833333333333325</c:v>
                </c:pt>
                <c:pt idx="31">
                  <c:v>10.933333333333334</c:v>
                </c:pt>
                <c:pt idx="32">
                  <c:v>5.7166666666666668</c:v>
                </c:pt>
                <c:pt idx="33">
                  <c:v>14.633333333333333</c:v>
                </c:pt>
                <c:pt idx="34">
                  <c:v>9.1666666666666661</c:v>
                </c:pt>
                <c:pt idx="35">
                  <c:v>13.716666666666667</c:v>
                </c:pt>
                <c:pt idx="36">
                  <c:v>7.666666666666667</c:v>
                </c:pt>
                <c:pt idx="37">
                  <c:v>6.9</c:v>
                </c:pt>
                <c:pt idx="38">
                  <c:v>5.666666666666667</c:v>
                </c:pt>
                <c:pt idx="39">
                  <c:v>6.2666666666666666</c:v>
                </c:pt>
                <c:pt idx="40">
                  <c:v>13.3</c:v>
                </c:pt>
                <c:pt idx="41">
                  <c:v>8.7833333333333332</c:v>
                </c:pt>
                <c:pt idx="42">
                  <c:v>10.716666666666667</c:v>
                </c:pt>
                <c:pt idx="43">
                  <c:v>6.3</c:v>
                </c:pt>
                <c:pt idx="44">
                  <c:v>8.6999999999999993</c:v>
                </c:pt>
                <c:pt idx="45">
                  <c:v>6.1833333333333336</c:v>
                </c:pt>
                <c:pt idx="46">
                  <c:v>7.916666666666667</c:v>
                </c:pt>
                <c:pt idx="47">
                  <c:v>7.6333333333333329</c:v>
                </c:pt>
                <c:pt idx="48">
                  <c:v>6.8833333333333329</c:v>
                </c:pt>
                <c:pt idx="49">
                  <c:v>10.566666666666666</c:v>
                </c:pt>
                <c:pt idx="50">
                  <c:v>12.9</c:v>
                </c:pt>
                <c:pt idx="51">
                  <c:v>8.0833333333333339</c:v>
                </c:pt>
                <c:pt idx="52">
                  <c:v>13.45</c:v>
                </c:pt>
                <c:pt idx="53">
                  <c:v>8.5333333333333332</c:v>
                </c:pt>
                <c:pt idx="54">
                  <c:v>6.666666666666667</c:v>
                </c:pt>
                <c:pt idx="55">
                  <c:v>9.4833333333333325</c:v>
                </c:pt>
                <c:pt idx="56">
                  <c:v>5.333333333333333</c:v>
                </c:pt>
                <c:pt idx="57">
                  <c:v>6.4</c:v>
                </c:pt>
                <c:pt idx="58">
                  <c:v>11.9</c:v>
                </c:pt>
                <c:pt idx="59">
                  <c:v>11.083333333333334</c:v>
                </c:pt>
                <c:pt idx="60">
                  <c:v>15.633333333333333</c:v>
                </c:pt>
                <c:pt idx="61">
                  <c:v>5.8</c:v>
                </c:pt>
                <c:pt idx="62">
                  <c:v>8.15</c:v>
                </c:pt>
                <c:pt idx="63">
                  <c:v>10.233333333333333</c:v>
                </c:pt>
                <c:pt idx="64">
                  <c:v>4</c:v>
                </c:pt>
                <c:pt idx="65">
                  <c:v>8.1999999999999993</c:v>
                </c:pt>
                <c:pt idx="66">
                  <c:v>10.633333333333333</c:v>
                </c:pt>
                <c:pt idx="67">
                  <c:v>8.8833333333333329</c:v>
                </c:pt>
                <c:pt idx="68">
                  <c:v>9.7166666666666668</c:v>
                </c:pt>
                <c:pt idx="69">
                  <c:v>8.9499999999999993</c:v>
                </c:pt>
                <c:pt idx="70">
                  <c:v>5.8</c:v>
                </c:pt>
                <c:pt idx="71">
                  <c:v>15.75</c:v>
                </c:pt>
                <c:pt idx="72">
                  <c:v>12.95</c:v>
                </c:pt>
                <c:pt idx="73">
                  <c:v>6.1166666666666663</c:v>
                </c:pt>
                <c:pt idx="74">
                  <c:v>5.85</c:v>
                </c:pt>
                <c:pt idx="75">
                  <c:v>10.233333333333333</c:v>
                </c:pt>
                <c:pt idx="76">
                  <c:v>8.6999999999999993</c:v>
                </c:pt>
                <c:pt idx="77">
                  <c:v>8.5</c:v>
                </c:pt>
                <c:pt idx="78">
                  <c:v>8.8333333333333339</c:v>
                </c:pt>
                <c:pt idx="79">
                  <c:v>9.8000000000000007</c:v>
                </c:pt>
                <c:pt idx="80">
                  <c:v>7.15</c:v>
                </c:pt>
                <c:pt idx="81">
                  <c:v>8.5</c:v>
                </c:pt>
                <c:pt idx="82">
                  <c:v>11.583333333333334</c:v>
                </c:pt>
                <c:pt idx="83">
                  <c:v>6.3666666666666663</c:v>
                </c:pt>
                <c:pt idx="84">
                  <c:v>7</c:v>
                </c:pt>
                <c:pt idx="85">
                  <c:v>9.0166666666666675</c:v>
                </c:pt>
                <c:pt idx="86">
                  <c:v>4.7166666666666668</c:v>
                </c:pt>
                <c:pt idx="87">
                  <c:v>6.3666666666666663</c:v>
                </c:pt>
                <c:pt idx="88">
                  <c:v>9.3000000000000007</c:v>
                </c:pt>
                <c:pt idx="89">
                  <c:v>10.766666666666667</c:v>
                </c:pt>
                <c:pt idx="90">
                  <c:v>5.3833333333333337</c:v>
                </c:pt>
                <c:pt idx="91">
                  <c:v>12.016666666666667</c:v>
                </c:pt>
                <c:pt idx="92">
                  <c:v>9.6999999999999993</c:v>
                </c:pt>
                <c:pt idx="93">
                  <c:v>6.9333333333333336</c:v>
                </c:pt>
                <c:pt idx="94">
                  <c:v>6.5333333333333332</c:v>
                </c:pt>
                <c:pt idx="95">
                  <c:v>5.0166666666666666</c:v>
                </c:pt>
                <c:pt idx="96">
                  <c:v>12</c:v>
                </c:pt>
                <c:pt idx="97">
                  <c:v>6.5666666666666664</c:v>
                </c:pt>
                <c:pt idx="98">
                  <c:v>14.033333333333333</c:v>
                </c:pt>
                <c:pt idx="99">
                  <c:v>8.2166666666666668</c:v>
                </c:pt>
                <c:pt idx="100">
                  <c:v>3.8166666666666664</c:v>
                </c:pt>
                <c:pt idx="101">
                  <c:v>7.2333333333333334</c:v>
                </c:pt>
                <c:pt idx="102">
                  <c:v>7.8833333333333329</c:v>
                </c:pt>
                <c:pt idx="103">
                  <c:v>6.8</c:v>
                </c:pt>
                <c:pt idx="104">
                  <c:v>6.7833333333333332</c:v>
                </c:pt>
                <c:pt idx="105">
                  <c:v>9.25</c:v>
                </c:pt>
                <c:pt idx="106">
                  <c:v>8.4</c:v>
                </c:pt>
                <c:pt idx="107">
                  <c:v>12.483333333333333</c:v>
                </c:pt>
                <c:pt idx="108">
                  <c:v>7.1333333333333337</c:v>
                </c:pt>
                <c:pt idx="109">
                  <c:v>12.383333333333333</c:v>
                </c:pt>
                <c:pt idx="110">
                  <c:v>8.9166666666666661</c:v>
                </c:pt>
                <c:pt idx="111">
                  <c:v>8.4</c:v>
                </c:pt>
                <c:pt idx="112">
                  <c:v>7.2</c:v>
                </c:pt>
                <c:pt idx="113">
                  <c:v>5.3666666666666663</c:v>
                </c:pt>
                <c:pt idx="114">
                  <c:v>10.683333333333334</c:v>
                </c:pt>
                <c:pt idx="115">
                  <c:v>11.45</c:v>
                </c:pt>
                <c:pt idx="116">
                  <c:v>8.1666666666666661</c:v>
                </c:pt>
                <c:pt idx="117">
                  <c:v>9.6833333333333336</c:v>
                </c:pt>
                <c:pt idx="118">
                  <c:v>7.3166666666666664</c:v>
                </c:pt>
                <c:pt idx="119">
                  <c:v>7.6166666666666671</c:v>
                </c:pt>
                <c:pt idx="120">
                  <c:v>8.6833333333333336</c:v>
                </c:pt>
                <c:pt idx="121">
                  <c:v>7.7333333333333334</c:v>
                </c:pt>
                <c:pt idx="122">
                  <c:v>10.433333333333334</c:v>
                </c:pt>
                <c:pt idx="123">
                  <c:v>20.95</c:v>
                </c:pt>
                <c:pt idx="124">
                  <c:v>7.9333333333333336</c:v>
                </c:pt>
                <c:pt idx="125">
                  <c:v>6.4833333333333334</c:v>
                </c:pt>
                <c:pt idx="126">
                  <c:v>9.5666666666666664</c:v>
                </c:pt>
                <c:pt idx="127">
                  <c:v>5</c:v>
                </c:pt>
                <c:pt idx="128">
                  <c:v>15.016666666666667</c:v>
                </c:pt>
                <c:pt idx="129">
                  <c:v>12.233333333333333</c:v>
                </c:pt>
                <c:pt idx="130">
                  <c:v>7.2166666666666668</c:v>
                </c:pt>
                <c:pt idx="131">
                  <c:v>10.8</c:v>
                </c:pt>
                <c:pt idx="132">
                  <c:v>8.5833333333333339</c:v>
                </c:pt>
                <c:pt idx="133">
                  <c:v>4.55</c:v>
                </c:pt>
                <c:pt idx="134">
                  <c:v>6.6166666666666671</c:v>
                </c:pt>
                <c:pt idx="135">
                  <c:v>11.883333333333333</c:v>
                </c:pt>
                <c:pt idx="136">
                  <c:v>8.2833333333333332</c:v>
                </c:pt>
                <c:pt idx="137">
                  <c:v>8.4499999999999993</c:v>
                </c:pt>
                <c:pt idx="138">
                  <c:v>8.6</c:v>
                </c:pt>
                <c:pt idx="139">
                  <c:v>8.2166666666666668</c:v>
                </c:pt>
                <c:pt idx="140">
                  <c:v>11.516666666666667</c:v>
                </c:pt>
                <c:pt idx="141">
                  <c:v>4.0333333333333332</c:v>
                </c:pt>
                <c:pt idx="142">
                  <c:v>8.4666666666666668</c:v>
                </c:pt>
                <c:pt idx="143">
                  <c:v>8.15</c:v>
                </c:pt>
                <c:pt idx="144">
                  <c:v>15.816666666666666</c:v>
                </c:pt>
                <c:pt idx="145">
                  <c:v>15.35</c:v>
                </c:pt>
                <c:pt idx="146">
                  <c:v>19.633333333333333</c:v>
                </c:pt>
                <c:pt idx="147">
                  <c:v>13.833333333333334</c:v>
                </c:pt>
                <c:pt idx="148">
                  <c:v>11.133333333333333</c:v>
                </c:pt>
                <c:pt idx="149">
                  <c:v>5.3833333333333337</c:v>
                </c:pt>
                <c:pt idx="150">
                  <c:v>8.8833333333333329</c:v>
                </c:pt>
                <c:pt idx="151">
                  <c:v>7.0166666666666666</c:v>
                </c:pt>
                <c:pt idx="152">
                  <c:v>6.9666666666666668</c:v>
                </c:pt>
                <c:pt idx="153">
                  <c:v>9.4666666666666668</c:v>
                </c:pt>
                <c:pt idx="154">
                  <c:v>6.4833333333333334</c:v>
                </c:pt>
                <c:pt idx="155">
                  <c:v>13.216666666666667</c:v>
                </c:pt>
                <c:pt idx="156">
                  <c:v>7.0166666666666666</c:v>
                </c:pt>
                <c:pt idx="157">
                  <c:v>8.0166666666666675</c:v>
                </c:pt>
                <c:pt idx="158">
                  <c:v>14.183333333333334</c:v>
                </c:pt>
                <c:pt idx="159">
                  <c:v>6.7666666666666666</c:v>
                </c:pt>
                <c:pt idx="160">
                  <c:v>11.783333333333333</c:v>
                </c:pt>
                <c:pt idx="161">
                  <c:v>6.4333333333333336</c:v>
                </c:pt>
                <c:pt idx="162">
                  <c:v>5.65</c:v>
                </c:pt>
                <c:pt idx="163">
                  <c:v>11.1</c:v>
                </c:pt>
                <c:pt idx="164">
                  <c:v>11.816666666666666</c:v>
                </c:pt>
                <c:pt idx="165">
                  <c:v>9.1666666666666661</c:v>
                </c:pt>
                <c:pt idx="166">
                  <c:v>4.3</c:v>
                </c:pt>
                <c:pt idx="167">
                  <c:v>6.333333333333333</c:v>
                </c:pt>
                <c:pt idx="168">
                  <c:v>11.866666666666667</c:v>
                </c:pt>
                <c:pt idx="169">
                  <c:v>6.5333333333333332</c:v>
                </c:pt>
                <c:pt idx="170">
                  <c:v>12.85</c:v>
                </c:pt>
                <c:pt idx="171">
                  <c:v>10.15</c:v>
                </c:pt>
                <c:pt idx="172">
                  <c:v>5.9833333333333334</c:v>
                </c:pt>
                <c:pt idx="173">
                  <c:v>10.183333333333334</c:v>
                </c:pt>
                <c:pt idx="174">
                  <c:v>6.9666666666666668</c:v>
                </c:pt>
                <c:pt idx="175">
                  <c:v>11.466666666666667</c:v>
                </c:pt>
                <c:pt idx="176">
                  <c:v>10.433333333333334</c:v>
                </c:pt>
                <c:pt idx="177">
                  <c:v>10.516666666666667</c:v>
                </c:pt>
                <c:pt idx="178">
                  <c:v>7.5</c:v>
                </c:pt>
                <c:pt idx="179">
                  <c:v>6.7</c:v>
                </c:pt>
                <c:pt idx="180">
                  <c:v>17.083333333333332</c:v>
                </c:pt>
                <c:pt idx="181">
                  <c:v>5.4333333333333336</c:v>
                </c:pt>
                <c:pt idx="182">
                  <c:v>10.966666666666667</c:v>
                </c:pt>
                <c:pt idx="183">
                  <c:v>5.9333333333333336</c:v>
                </c:pt>
                <c:pt idx="184">
                  <c:v>13.516666666666667</c:v>
                </c:pt>
                <c:pt idx="185">
                  <c:v>6.833333333333333</c:v>
                </c:pt>
                <c:pt idx="186">
                  <c:v>8.3833333333333329</c:v>
                </c:pt>
                <c:pt idx="187">
                  <c:v>10.616666666666667</c:v>
                </c:pt>
                <c:pt idx="188">
                  <c:v>8.7666666666666675</c:v>
                </c:pt>
                <c:pt idx="189">
                  <c:v>9.0666666666666664</c:v>
                </c:pt>
                <c:pt idx="190">
                  <c:v>6.5666666666666664</c:v>
                </c:pt>
                <c:pt idx="191">
                  <c:v>13.4</c:v>
                </c:pt>
                <c:pt idx="192">
                  <c:v>7.9833333333333334</c:v>
                </c:pt>
                <c:pt idx="193">
                  <c:v>10.033333333333333</c:v>
                </c:pt>
                <c:pt idx="194">
                  <c:v>5.5166666666666666</c:v>
                </c:pt>
                <c:pt idx="195">
                  <c:v>8.4</c:v>
                </c:pt>
                <c:pt idx="196">
                  <c:v>10.75</c:v>
                </c:pt>
                <c:pt idx="197">
                  <c:v>7.4</c:v>
                </c:pt>
                <c:pt idx="198">
                  <c:v>8.3166666666666664</c:v>
                </c:pt>
                <c:pt idx="199">
                  <c:v>10.033333333333333</c:v>
                </c:pt>
                <c:pt idx="200">
                  <c:v>11.366666666666667</c:v>
                </c:pt>
                <c:pt idx="201">
                  <c:v>14.9</c:v>
                </c:pt>
                <c:pt idx="202">
                  <c:v>19.483333333333334</c:v>
                </c:pt>
                <c:pt idx="203">
                  <c:v>19.566666666666666</c:v>
                </c:pt>
                <c:pt idx="204">
                  <c:v>13.816666666666666</c:v>
                </c:pt>
                <c:pt idx="205">
                  <c:v>9.4666666666666668</c:v>
                </c:pt>
                <c:pt idx="206">
                  <c:v>8.1166666666666671</c:v>
                </c:pt>
                <c:pt idx="207">
                  <c:v>10.683333333333334</c:v>
                </c:pt>
                <c:pt idx="208">
                  <c:v>8.1999999999999993</c:v>
                </c:pt>
                <c:pt idx="209">
                  <c:v>10.283333333333333</c:v>
                </c:pt>
                <c:pt idx="210">
                  <c:v>11.433333333333334</c:v>
                </c:pt>
                <c:pt idx="211">
                  <c:v>9.3833333333333329</c:v>
                </c:pt>
                <c:pt idx="212">
                  <c:v>8.6333333333333329</c:v>
                </c:pt>
                <c:pt idx="213">
                  <c:v>8.4166666666666661</c:v>
                </c:pt>
                <c:pt idx="214">
                  <c:v>7.95</c:v>
                </c:pt>
                <c:pt idx="215">
                  <c:v>11.816666666666666</c:v>
                </c:pt>
                <c:pt idx="216">
                  <c:v>7.7833333333333332</c:v>
                </c:pt>
                <c:pt idx="217">
                  <c:v>12.3</c:v>
                </c:pt>
                <c:pt idx="218">
                  <c:v>8.85</c:v>
                </c:pt>
              </c:numCache>
            </c:numRef>
          </c:xVal>
          <c:yVal>
            <c:numRef>
              <c:f>Sheet1!$B$2:$B$220</c:f>
              <c:numCache>
                <c:formatCode>0.00</c:formatCode>
                <c:ptCount val="219"/>
                <c:pt idx="0">
                  <c:v>7.8666666666666671</c:v>
                </c:pt>
                <c:pt idx="1">
                  <c:v>9.1166666666666671</c:v>
                </c:pt>
                <c:pt idx="2">
                  <c:v>8.7666666666666675</c:v>
                </c:pt>
                <c:pt idx="3">
                  <c:v>13.55</c:v>
                </c:pt>
                <c:pt idx="4">
                  <c:v>14.283333333333333</c:v>
                </c:pt>
                <c:pt idx="5">
                  <c:v>10.6</c:v>
                </c:pt>
                <c:pt idx="6">
                  <c:v>7.9833333333333334</c:v>
                </c:pt>
                <c:pt idx="7">
                  <c:v>10.683333333333334</c:v>
                </c:pt>
                <c:pt idx="8">
                  <c:v>9.4</c:v>
                </c:pt>
                <c:pt idx="9">
                  <c:v>12.383333333333333</c:v>
                </c:pt>
                <c:pt idx="10">
                  <c:v>11.133333333333333</c:v>
                </c:pt>
                <c:pt idx="11">
                  <c:v>9.5833333333333339</c:v>
                </c:pt>
                <c:pt idx="12">
                  <c:v>8.1833333333333336</c:v>
                </c:pt>
                <c:pt idx="13">
                  <c:v>9.9499999999999993</c:v>
                </c:pt>
                <c:pt idx="14">
                  <c:v>10.716666666666667</c:v>
                </c:pt>
                <c:pt idx="15">
                  <c:v>7.2333333333333334</c:v>
                </c:pt>
                <c:pt idx="16">
                  <c:v>10.616666666666667</c:v>
                </c:pt>
                <c:pt idx="17">
                  <c:v>10.583333333333334</c:v>
                </c:pt>
                <c:pt idx="18">
                  <c:v>12.116666666666667</c:v>
                </c:pt>
                <c:pt idx="19">
                  <c:v>9.7833333333333332</c:v>
                </c:pt>
                <c:pt idx="20">
                  <c:v>8.9666666666666668</c:v>
                </c:pt>
                <c:pt idx="21">
                  <c:v>11.116666666666667</c:v>
                </c:pt>
                <c:pt idx="22">
                  <c:v>10.15</c:v>
                </c:pt>
                <c:pt idx="23">
                  <c:v>13.316666666666666</c:v>
                </c:pt>
                <c:pt idx="24">
                  <c:v>11.166666666666666</c:v>
                </c:pt>
                <c:pt idx="25">
                  <c:v>11.083333333333334</c:v>
                </c:pt>
                <c:pt idx="26">
                  <c:v>9.7333333333333325</c:v>
                </c:pt>
                <c:pt idx="27">
                  <c:v>10.666666666666666</c:v>
                </c:pt>
                <c:pt idx="28">
                  <c:v>8.8333333333333339</c:v>
                </c:pt>
                <c:pt idx="29">
                  <c:v>7.583333333333333</c:v>
                </c:pt>
                <c:pt idx="30">
                  <c:v>10.95</c:v>
                </c:pt>
                <c:pt idx="31">
                  <c:v>7.666666666666667</c:v>
                </c:pt>
                <c:pt idx="32">
                  <c:v>6.4333333333333336</c:v>
                </c:pt>
                <c:pt idx="33">
                  <c:v>8.35</c:v>
                </c:pt>
                <c:pt idx="34">
                  <c:v>9.1999999999999993</c:v>
                </c:pt>
                <c:pt idx="35">
                  <c:v>16.966666666666665</c:v>
                </c:pt>
                <c:pt idx="36">
                  <c:v>10.4</c:v>
                </c:pt>
                <c:pt idx="37">
                  <c:v>8.2166666666666668</c:v>
                </c:pt>
                <c:pt idx="38">
                  <c:v>9.6999999999999993</c:v>
                </c:pt>
                <c:pt idx="39">
                  <c:v>11.533333333333333</c:v>
                </c:pt>
                <c:pt idx="40">
                  <c:v>3.5833333333333335</c:v>
                </c:pt>
                <c:pt idx="41">
                  <c:v>7.666666666666667</c:v>
                </c:pt>
                <c:pt idx="42">
                  <c:v>12.883333333333333</c:v>
                </c:pt>
                <c:pt idx="43">
                  <c:v>8.6333333333333329</c:v>
                </c:pt>
                <c:pt idx="44">
                  <c:v>7.1333333333333337</c:v>
                </c:pt>
                <c:pt idx="45">
                  <c:v>7.4</c:v>
                </c:pt>
                <c:pt idx="46">
                  <c:v>9.0666666666666664</c:v>
                </c:pt>
                <c:pt idx="47">
                  <c:v>10.75</c:v>
                </c:pt>
                <c:pt idx="48">
                  <c:v>8.6833333333333336</c:v>
                </c:pt>
                <c:pt idx="49">
                  <c:v>10.050000000000001</c:v>
                </c:pt>
                <c:pt idx="50">
                  <c:v>9.4</c:v>
                </c:pt>
                <c:pt idx="51">
                  <c:v>9.2166666666666668</c:v>
                </c:pt>
                <c:pt idx="52">
                  <c:v>8.1666666666666661</c:v>
                </c:pt>
                <c:pt idx="53">
                  <c:v>7.6833333333333336</c:v>
                </c:pt>
                <c:pt idx="54">
                  <c:v>9.5166666666666675</c:v>
                </c:pt>
                <c:pt idx="55">
                  <c:v>8.4666666666666668</c:v>
                </c:pt>
                <c:pt idx="56">
                  <c:v>8.6999999999999993</c:v>
                </c:pt>
                <c:pt idx="57">
                  <c:v>10.516666666666667</c:v>
                </c:pt>
                <c:pt idx="58">
                  <c:v>4.2</c:v>
                </c:pt>
                <c:pt idx="59">
                  <c:v>4.8</c:v>
                </c:pt>
                <c:pt idx="60">
                  <c:v>10.716666666666667</c:v>
                </c:pt>
                <c:pt idx="61">
                  <c:v>6.8166666666666664</c:v>
                </c:pt>
                <c:pt idx="62">
                  <c:v>7.4666666666666668</c:v>
                </c:pt>
                <c:pt idx="63">
                  <c:v>6.8166666666666664</c:v>
                </c:pt>
                <c:pt idx="64">
                  <c:v>5.95</c:v>
                </c:pt>
                <c:pt idx="65">
                  <c:v>6.6333333333333329</c:v>
                </c:pt>
                <c:pt idx="66">
                  <c:v>8.1</c:v>
                </c:pt>
                <c:pt idx="67">
                  <c:v>9.5666666666666664</c:v>
                </c:pt>
                <c:pt idx="68">
                  <c:v>8.25</c:v>
                </c:pt>
                <c:pt idx="69">
                  <c:v>10.916666666666666</c:v>
                </c:pt>
                <c:pt idx="70">
                  <c:v>11.633333333333333</c:v>
                </c:pt>
                <c:pt idx="71">
                  <c:v>12.5</c:v>
                </c:pt>
                <c:pt idx="72">
                  <c:v>14.033333333333333</c:v>
                </c:pt>
                <c:pt idx="73">
                  <c:v>10.216666666666667</c:v>
                </c:pt>
                <c:pt idx="74">
                  <c:v>6.833333333333333</c:v>
                </c:pt>
                <c:pt idx="75">
                  <c:v>8.0833333333333339</c:v>
                </c:pt>
                <c:pt idx="76">
                  <c:v>9.25</c:v>
                </c:pt>
                <c:pt idx="77">
                  <c:v>10.1</c:v>
                </c:pt>
                <c:pt idx="78">
                  <c:v>11.716666666666667</c:v>
                </c:pt>
                <c:pt idx="79">
                  <c:v>11.866666666666667</c:v>
                </c:pt>
                <c:pt idx="80">
                  <c:v>8.1666666666666661</c:v>
                </c:pt>
                <c:pt idx="81">
                  <c:v>10.533333333333333</c:v>
                </c:pt>
                <c:pt idx="82">
                  <c:v>7.333333333333333</c:v>
                </c:pt>
                <c:pt idx="83">
                  <c:v>10.166666666666666</c:v>
                </c:pt>
                <c:pt idx="84">
                  <c:v>7.4666666666666668</c:v>
                </c:pt>
                <c:pt idx="85">
                  <c:v>7.2333333333333334</c:v>
                </c:pt>
                <c:pt idx="86">
                  <c:v>8.4</c:v>
                </c:pt>
                <c:pt idx="87">
                  <c:v>10.933333333333334</c:v>
                </c:pt>
                <c:pt idx="88">
                  <c:v>7.5</c:v>
                </c:pt>
                <c:pt idx="89">
                  <c:v>18.05</c:v>
                </c:pt>
                <c:pt idx="90">
                  <c:v>11.133333333333333</c:v>
                </c:pt>
                <c:pt idx="91">
                  <c:v>9.8000000000000007</c:v>
                </c:pt>
                <c:pt idx="92">
                  <c:v>8.3833333333333329</c:v>
                </c:pt>
                <c:pt idx="93">
                  <c:v>10.3</c:v>
                </c:pt>
                <c:pt idx="94">
                  <c:v>11.683333333333334</c:v>
                </c:pt>
                <c:pt idx="95">
                  <c:v>10.716666666666667</c:v>
                </c:pt>
                <c:pt idx="96">
                  <c:v>9.6666666666666661</c:v>
                </c:pt>
                <c:pt idx="97">
                  <c:v>9.7333333333333325</c:v>
                </c:pt>
                <c:pt idx="98">
                  <c:v>6.083333333333333</c:v>
                </c:pt>
                <c:pt idx="99">
                  <c:v>8.1</c:v>
                </c:pt>
                <c:pt idx="100">
                  <c:v>10.666666666666666</c:v>
                </c:pt>
                <c:pt idx="101">
                  <c:v>7.2833333333333332</c:v>
                </c:pt>
                <c:pt idx="102">
                  <c:v>10.833333333333334</c:v>
                </c:pt>
                <c:pt idx="103">
                  <c:v>10.566666666666666</c:v>
                </c:pt>
                <c:pt idx="104">
                  <c:v>10.983333333333333</c:v>
                </c:pt>
                <c:pt idx="105">
                  <c:v>7.7666666666666666</c:v>
                </c:pt>
                <c:pt idx="106">
                  <c:v>8.4666666666666668</c:v>
                </c:pt>
                <c:pt idx="107">
                  <c:v>10.283333333333333</c:v>
                </c:pt>
                <c:pt idx="108">
                  <c:v>9.5166666666666675</c:v>
                </c:pt>
                <c:pt idx="109">
                  <c:v>9.5833333333333339</c:v>
                </c:pt>
                <c:pt idx="110">
                  <c:v>9.3333333333333339</c:v>
                </c:pt>
                <c:pt idx="111">
                  <c:v>5.45</c:v>
                </c:pt>
                <c:pt idx="112">
                  <c:v>9.15</c:v>
                </c:pt>
                <c:pt idx="113">
                  <c:v>10.016666666666667</c:v>
                </c:pt>
                <c:pt idx="114">
                  <c:v>6.6166666666666671</c:v>
                </c:pt>
                <c:pt idx="115">
                  <c:v>6.7166666666666668</c:v>
                </c:pt>
                <c:pt idx="116">
                  <c:v>12.016666666666667</c:v>
                </c:pt>
                <c:pt idx="117">
                  <c:v>9.1666666666666661</c:v>
                </c:pt>
                <c:pt idx="118">
                  <c:v>8.1666666666666661</c:v>
                </c:pt>
                <c:pt idx="119">
                  <c:v>9.9499999999999993</c:v>
                </c:pt>
                <c:pt idx="120">
                  <c:v>10.683333333333334</c:v>
                </c:pt>
                <c:pt idx="121">
                  <c:v>7.4666666666666668</c:v>
                </c:pt>
                <c:pt idx="122">
                  <c:v>5.7166666666666668</c:v>
                </c:pt>
                <c:pt idx="123">
                  <c:v>7.0333333333333332</c:v>
                </c:pt>
                <c:pt idx="124">
                  <c:v>17.7</c:v>
                </c:pt>
                <c:pt idx="125">
                  <c:v>6.333333333333333</c:v>
                </c:pt>
                <c:pt idx="126">
                  <c:v>7.333333333333333</c:v>
                </c:pt>
                <c:pt idx="127">
                  <c:v>6.4333333333333336</c:v>
                </c:pt>
                <c:pt idx="128">
                  <c:v>3.95</c:v>
                </c:pt>
                <c:pt idx="129">
                  <c:v>10.716666666666667</c:v>
                </c:pt>
                <c:pt idx="130">
                  <c:v>12.466666666666667</c:v>
                </c:pt>
                <c:pt idx="131">
                  <c:v>12.25</c:v>
                </c:pt>
                <c:pt idx="132">
                  <c:v>7.916666666666667</c:v>
                </c:pt>
                <c:pt idx="133">
                  <c:v>8.3166666666666664</c:v>
                </c:pt>
                <c:pt idx="134">
                  <c:v>11.35</c:v>
                </c:pt>
                <c:pt idx="135">
                  <c:v>15.116666666666667</c:v>
                </c:pt>
                <c:pt idx="136">
                  <c:v>7.666666666666667</c:v>
                </c:pt>
                <c:pt idx="137">
                  <c:v>7.8</c:v>
                </c:pt>
                <c:pt idx="138">
                  <c:v>10.050000000000001</c:v>
                </c:pt>
                <c:pt idx="139">
                  <c:v>7.083333333333333</c:v>
                </c:pt>
                <c:pt idx="140">
                  <c:v>11</c:v>
                </c:pt>
                <c:pt idx="141">
                  <c:v>8.4499999999999993</c:v>
                </c:pt>
                <c:pt idx="142">
                  <c:v>9.4333333333333336</c:v>
                </c:pt>
                <c:pt idx="143">
                  <c:v>10.266666666666667</c:v>
                </c:pt>
                <c:pt idx="144">
                  <c:v>11.25</c:v>
                </c:pt>
                <c:pt idx="145">
                  <c:v>14.783333333333333</c:v>
                </c:pt>
                <c:pt idx="146">
                  <c:v>14.85</c:v>
                </c:pt>
                <c:pt idx="147">
                  <c:v>11.116666666666667</c:v>
                </c:pt>
                <c:pt idx="148">
                  <c:v>8.1166666666666671</c:v>
                </c:pt>
                <c:pt idx="149">
                  <c:v>8.3000000000000007</c:v>
                </c:pt>
                <c:pt idx="150">
                  <c:v>15.033333333333333</c:v>
                </c:pt>
                <c:pt idx="151">
                  <c:v>7.666666666666667</c:v>
                </c:pt>
                <c:pt idx="152">
                  <c:v>7.1166666666666663</c:v>
                </c:pt>
                <c:pt idx="153">
                  <c:v>6.1</c:v>
                </c:pt>
                <c:pt idx="154">
                  <c:v>8.4833333333333325</c:v>
                </c:pt>
                <c:pt idx="155">
                  <c:v>12.433333333333334</c:v>
                </c:pt>
                <c:pt idx="156">
                  <c:v>10.95</c:v>
                </c:pt>
                <c:pt idx="157">
                  <c:v>10.033333333333333</c:v>
                </c:pt>
                <c:pt idx="158">
                  <c:v>9.4499999999999993</c:v>
                </c:pt>
                <c:pt idx="159">
                  <c:v>9.4333333333333336</c:v>
                </c:pt>
                <c:pt idx="160">
                  <c:v>8.0333333333333332</c:v>
                </c:pt>
                <c:pt idx="161">
                  <c:v>8.3666666666666671</c:v>
                </c:pt>
                <c:pt idx="162">
                  <c:v>6.5</c:v>
                </c:pt>
                <c:pt idx="163">
                  <c:v>12.15</c:v>
                </c:pt>
                <c:pt idx="164">
                  <c:v>10.683333333333334</c:v>
                </c:pt>
                <c:pt idx="165">
                  <c:v>9.8000000000000007</c:v>
                </c:pt>
                <c:pt idx="166">
                  <c:v>6.9833333333333334</c:v>
                </c:pt>
                <c:pt idx="167">
                  <c:v>7.05</c:v>
                </c:pt>
                <c:pt idx="168">
                  <c:v>9.8333333333333339</c:v>
                </c:pt>
                <c:pt idx="169">
                  <c:v>9.1833333333333336</c:v>
                </c:pt>
                <c:pt idx="170">
                  <c:v>14.283333333333333</c:v>
                </c:pt>
                <c:pt idx="171">
                  <c:v>6.6166666666666671</c:v>
                </c:pt>
                <c:pt idx="172">
                  <c:v>11.166666666666666</c:v>
                </c:pt>
                <c:pt idx="173">
                  <c:v>5.9</c:v>
                </c:pt>
                <c:pt idx="174">
                  <c:v>9.4166666666666661</c:v>
                </c:pt>
                <c:pt idx="175">
                  <c:v>8.9</c:v>
                </c:pt>
                <c:pt idx="176">
                  <c:v>9</c:v>
                </c:pt>
                <c:pt idx="177">
                  <c:v>11.533333333333333</c:v>
                </c:pt>
                <c:pt idx="178">
                  <c:v>9.7666666666666675</c:v>
                </c:pt>
                <c:pt idx="179">
                  <c:v>9.3333333333333339</c:v>
                </c:pt>
                <c:pt idx="180">
                  <c:v>11.9</c:v>
                </c:pt>
                <c:pt idx="181">
                  <c:v>6.6833333333333336</c:v>
                </c:pt>
                <c:pt idx="182">
                  <c:v>11.95</c:v>
                </c:pt>
                <c:pt idx="183">
                  <c:v>8.4666666666666668</c:v>
                </c:pt>
                <c:pt idx="184">
                  <c:v>7.2333333333333334</c:v>
                </c:pt>
                <c:pt idx="185">
                  <c:v>8.5500000000000007</c:v>
                </c:pt>
                <c:pt idx="186">
                  <c:v>8.5</c:v>
                </c:pt>
                <c:pt idx="187">
                  <c:v>19.05</c:v>
                </c:pt>
                <c:pt idx="188">
                  <c:v>6.6833333333333336</c:v>
                </c:pt>
                <c:pt idx="189">
                  <c:v>10.116666666666667</c:v>
                </c:pt>
                <c:pt idx="190">
                  <c:v>7.9333333333333336</c:v>
                </c:pt>
                <c:pt idx="191">
                  <c:v>11.916666666666666</c:v>
                </c:pt>
                <c:pt idx="192">
                  <c:v>9.7833333333333332</c:v>
                </c:pt>
                <c:pt idx="193">
                  <c:v>7.666666666666667</c:v>
                </c:pt>
                <c:pt idx="194">
                  <c:v>9.1666666666666661</c:v>
                </c:pt>
                <c:pt idx="195">
                  <c:v>10.75</c:v>
                </c:pt>
                <c:pt idx="196">
                  <c:v>7.45</c:v>
                </c:pt>
                <c:pt idx="197">
                  <c:v>10.583333333333334</c:v>
                </c:pt>
                <c:pt idx="198">
                  <c:v>11.033333333333333</c:v>
                </c:pt>
                <c:pt idx="199">
                  <c:v>10.416666666666666</c:v>
                </c:pt>
                <c:pt idx="200">
                  <c:v>11.3</c:v>
                </c:pt>
                <c:pt idx="201">
                  <c:v>8.4</c:v>
                </c:pt>
                <c:pt idx="202">
                  <c:v>5.3666666666666663</c:v>
                </c:pt>
                <c:pt idx="203">
                  <c:v>10.016666666666667</c:v>
                </c:pt>
                <c:pt idx="204">
                  <c:v>11.216666666666667</c:v>
                </c:pt>
                <c:pt idx="205">
                  <c:v>3.6333333333333333</c:v>
                </c:pt>
                <c:pt idx="206">
                  <c:v>6.5166666666666666</c:v>
                </c:pt>
                <c:pt idx="207">
                  <c:v>7.1333333333333337</c:v>
                </c:pt>
                <c:pt idx="208">
                  <c:v>6.75</c:v>
                </c:pt>
                <c:pt idx="209">
                  <c:v>5.9333333333333336</c:v>
                </c:pt>
                <c:pt idx="210">
                  <c:v>6.8</c:v>
                </c:pt>
                <c:pt idx="211">
                  <c:v>11.35</c:v>
                </c:pt>
                <c:pt idx="212">
                  <c:v>9.9166666666666661</c:v>
                </c:pt>
                <c:pt idx="213">
                  <c:v>7.6</c:v>
                </c:pt>
                <c:pt idx="214">
                  <c:v>5.916666666666667</c:v>
                </c:pt>
                <c:pt idx="215">
                  <c:v>9.2333333333333325</c:v>
                </c:pt>
                <c:pt idx="216">
                  <c:v>8.65</c:v>
                </c:pt>
                <c:pt idx="217">
                  <c:v>6.4</c:v>
                </c:pt>
                <c:pt idx="218">
                  <c:v>7.55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840736"/>
        <c:axId val="206087384"/>
      </c:scatterChart>
      <c:valAx>
        <c:axId val="3218407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ZONE TIME - GOALS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087384"/>
        <c:crosses val="autoZero"/>
        <c:crossBetween val="midCat"/>
      </c:valAx>
      <c:valAx>
        <c:axId val="2060873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ZONE</a:t>
                </a:r>
                <a:r>
                  <a:rPr lang="en-US" baseline="0" dirty="0" smtClean="0"/>
                  <a:t> TIME - ASSISTS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407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Sheet1!$A$2:$A$218</c:f>
              <c:numCache>
                <c:formatCode>0.00</c:formatCode>
                <c:ptCount val="217"/>
                <c:pt idx="0">
                  <c:v>3.5666666666666664</c:v>
                </c:pt>
                <c:pt idx="1">
                  <c:v>6.3166666666666664</c:v>
                </c:pt>
                <c:pt idx="2">
                  <c:v>8.2833333333333332</c:v>
                </c:pt>
                <c:pt idx="3">
                  <c:v>16.766666666666666</c:v>
                </c:pt>
                <c:pt idx="4">
                  <c:v>7.7833333333333332</c:v>
                </c:pt>
                <c:pt idx="5">
                  <c:v>6.4</c:v>
                </c:pt>
                <c:pt idx="6">
                  <c:v>9.0500000000000007</c:v>
                </c:pt>
                <c:pt idx="7">
                  <c:v>10.45</c:v>
                </c:pt>
                <c:pt idx="8">
                  <c:v>11.533333333333333</c:v>
                </c:pt>
                <c:pt idx="9">
                  <c:v>9.9666666666666668</c:v>
                </c:pt>
                <c:pt idx="10">
                  <c:v>8.3333333333333339</c:v>
                </c:pt>
                <c:pt idx="11">
                  <c:v>23</c:v>
                </c:pt>
                <c:pt idx="12">
                  <c:v>3.9833333333333334</c:v>
                </c:pt>
                <c:pt idx="13">
                  <c:v>8.9</c:v>
                </c:pt>
                <c:pt idx="14">
                  <c:v>5.916666666666667</c:v>
                </c:pt>
                <c:pt idx="15">
                  <c:v>11.783333333333333</c:v>
                </c:pt>
                <c:pt idx="16">
                  <c:v>14.383333333333333</c:v>
                </c:pt>
                <c:pt idx="17">
                  <c:v>5.3166666666666664</c:v>
                </c:pt>
                <c:pt idx="18">
                  <c:v>10.233333333333333</c:v>
                </c:pt>
                <c:pt idx="19">
                  <c:v>9.2833333333333332</c:v>
                </c:pt>
                <c:pt idx="20">
                  <c:v>8.0333333333333332</c:v>
                </c:pt>
                <c:pt idx="21">
                  <c:v>20.05</c:v>
                </c:pt>
                <c:pt idx="22">
                  <c:v>11.183333333333334</c:v>
                </c:pt>
                <c:pt idx="23">
                  <c:v>12.016666666666667</c:v>
                </c:pt>
                <c:pt idx="24">
                  <c:v>8.0833333333333339</c:v>
                </c:pt>
                <c:pt idx="25">
                  <c:v>8.1666666666666661</c:v>
                </c:pt>
                <c:pt idx="26">
                  <c:v>8.6</c:v>
                </c:pt>
                <c:pt idx="27">
                  <c:v>4.55</c:v>
                </c:pt>
                <c:pt idx="28">
                  <c:v>19.416666666666668</c:v>
                </c:pt>
                <c:pt idx="29">
                  <c:v>9.3000000000000007</c:v>
                </c:pt>
                <c:pt idx="30">
                  <c:v>8.4833333333333325</c:v>
                </c:pt>
                <c:pt idx="31">
                  <c:v>10.933333333333334</c:v>
                </c:pt>
                <c:pt idx="32">
                  <c:v>5.7166666666666668</c:v>
                </c:pt>
                <c:pt idx="33">
                  <c:v>14.633333333333333</c:v>
                </c:pt>
                <c:pt idx="34">
                  <c:v>9.1666666666666661</c:v>
                </c:pt>
                <c:pt idx="35">
                  <c:v>13.716666666666667</c:v>
                </c:pt>
                <c:pt idx="36">
                  <c:v>7.666666666666667</c:v>
                </c:pt>
                <c:pt idx="37">
                  <c:v>6.9</c:v>
                </c:pt>
                <c:pt idx="38">
                  <c:v>5.666666666666667</c:v>
                </c:pt>
                <c:pt idx="39">
                  <c:v>6.2666666666666666</c:v>
                </c:pt>
                <c:pt idx="40">
                  <c:v>13.3</c:v>
                </c:pt>
                <c:pt idx="41">
                  <c:v>8.7833333333333332</c:v>
                </c:pt>
                <c:pt idx="42">
                  <c:v>10.716666666666667</c:v>
                </c:pt>
                <c:pt idx="43">
                  <c:v>6.3</c:v>
                </c:pt>
                <c:pt idx="44">
                  <c:v>8.6999999999999993</c:v>
                </c:pt>
                <c:pt idx="45">
                  <c:v>6.1833333333333336</c:v>
                </c:pt>
                <c:pt idx="46">
                  <c:v>7.916666666666667</c:v>
                </c:pt>
                <c:pt idx="47">
                  <c:v>7.6333333333333329</c:v>
                </c:pt>
                <c:pt idx="48">
                  <c:v>6.8833333333333329</c:v>
                </c:pt>
                <c:pt idx="49">
                  <c:v>10.566666666666666</c:v>
                </c:pt>
                <c:pt idx="50">
                  <c:v>12.9</c:v>
                </c:pt>
                <c:pt idx="51">
                  <c:v>8.0833333333333339</c:v>
                </c:pt>
                <c:pt idx="52">
                  <c:v>13.45</c:v>
                </c:pt>
                <c:pt idx="53">
                  <c:v>8.5333333333333332</c:v>
                </c:pt>
                <c:pt idx="54">
                  <c:v>6.666666666666667</c:v>
                </c:pt>
                <c:pt idx="55">
                  <c:v>9.4833333333333325</c:v>
                </c:pt>
                <c:pt idx="56">
                  <c:v>5.333333333333333</c:v>
                </c:pt>
                <c:pt idx="57">
                  <c:v>6.4</c:v>
                </c:pt>
                <c:pt idx="58">
                  <c:v>11.9</c:v>
                </c:pt>
                <c:pt idx="59">
                  <c:v>11.083333333333334</c:v>
                </c:pt>
                <c:pt idx="60">
                  <c:v>15.633333333333333</c:v>
                </c:pt>
                <c:pt idx="61">
                  <c:v>5.8</c:v>
                </c:pt>
                <c:pt idx="62">
                  <c:v>8.15</c:v>
                </c:pt>
                <c:pt idx="63">
                  <c:v>10.233333333333333</c:v>
                </c:pt>
                <c:pt idx="64">
                  <c:v>4</c:v>
                </c:pt>
                <c:pt idx="65">
                  <c:v>8.1999999999999993</c:v>
                </c:pt>
                <c:pt idx="66">
                  <c:v>10.633333333333333</c:v>
                </c:pt>
                <c:pt idx="67">
                  <c:v>9.7166666666666668</c:v>
                </c:pt>
                <c:pt idx="68">
                  <c:v>8.9499999999999993</c:v>
                </c:pt>
                <c:pt idx="69">
                  <c:v>5.8</c:v>
                </c:pt>
                <c:pt idx="70">
                  <c:v>15.75</c:v>
                </c:pt>
                <c:pt idx="71">
                  <c:v>12.95</c:v>
                </c:pt>
                <c:pt idx="72">
                  <c:v>6.1166666666666663</c:v>
                </c:pt>
                <c:pt idx="73">
                  <c:v>5.85</c:v>
                </c:pt>
                <c:pt idx="74">
                  <c:v>10.233333333333333</c:v>
                </c:pt>
                <c:pt idx="75">
                  <c:v>8.6999999999999993</c:v>
                </c:pt>
                <c:pt idx="76">
                  <c:v>8.5</c:v>
                </c:pt>
                <c:pt idx="77">
                  <c:v>8.8333333333333339</c:v>
                </c:pt>
                <c:pt idx="78">
                  <c:v>9.8000000000000007</c:v>
                </c:pt>
                <c:pt idx="79">
                  <c:v>7.15</c:v>
                </c:pt>
                <c:pt idx="80">
                  <c:v>8.5</c:v>
                </c:pt>
                <c:pt idx="81">
                  <c:v>11.583333333333334</c:v>
                </c:pt>
                <c:pt idx="82">
                  <c:v>6.3666666666666663</c:v>
                </c:pt>
                <c:pt idx="83">
                  <c:v>7</c:v>
                </c:pt>
                <c:pt idx="84">
                  <c:v>9.0166666666666675</c:v>
                </c:pt>
                <c:pt idx="85">
                  <c:v>4.7166666666666668</c:v>
                </c:pt>
                <c:pt idx="86">
                  <c:v>6.3666666666666663</c:v>
                </c:pt>
                <c:pt idx="87">
                  <c:v>9.3000000000000007</c:v>
                </c:pt>
                <c:pt idx="88">
                  <c:v>10.766666666666667</c:v>
                </c:pt>
                <c:pt idx="89">
                  <c:v>5.3833333333333337</c:v>
                </c:pt>
                <c:pt idx="90">
                  <c:v>12.016666666666667</c:v>
                </c:pt>
                <c:pt idx="91">
                  <c:v>9.6999999999999993</c:v>
                </c:pt>
                <c:pt idx="92">
                  <c:v>6.9333333333333336</c:v>
                </c:pt>
                <c:pt idx="93">
                  <c:v>6.5333333333333332</c:v>
                </c:pt>
                <c:pt idx="94">
                  <c:v>5.0166666666666666</c:v>
                </c:pt>
                <c:pt idx="95">
                  <c:v>12</c:v>
                </c:pt>
                <c:pt idx="96">
                  <c:v>6.5666666666666664</c:v>
                </c:pt>
                <c:pt idx="97">
                  <c:v>14.033333333333333</c:v>
                </c:pt>
                <c:pt idx="98">
                  <c:v>8.2166666666666668</c:v>
                </c:pt>
                <c:pt idx="99">
                  <c:v>3.8166666666666664</c:v>
                </c:pt>
                <c:pt idx="100">
                  <c:v>7.2333333333333334</c:v>
                </c:pt>
                <c:pt idx="101">
                  <c:v>7.8833333333333329</c:v>
                </c:pt>
                <c:pt idx="102">
                  <c:v>6.8</c:v>
                </c:pt>
                <c:pt idx="103">
                  <c:v>6.7833333333333332</c:v>
                </c:pt>
                <c:pt idx="104">
                  <c:v>9.25</c:v>
                </c:pt>
                <c:pt idx="105">
                  <c:v>8.4</c:v>
                </c:pt>
                <c:pt idx="106">
                  <c:v>12.483333333333333</c:v>
                </c:pt>
                <c:pt idx="107">
                  <c:v>7.1333333333333337</c:v>
                </c:pt>
                <c:pt idx="108">
                  <c:v>12.383333333333333</c:v>
                </c:pt>
                <c:pt idx="109">
                  <c:v>8.9166666666666661</c:v>
                </c:pt>
                <c:pt idx="110">
                  <c:v>8.4</c:v>
                </c:pt>
                <c:pt idx="111">
                  <c:v>7.2</c:v>
                </c:pt>
                <c:pt idx="112">
                  <c:v>5.3666666666666663</c:v>
                </c:pt>
                <c:pt idx="113">
                  <c:v>10.683333333333334</c:v>
                </c:pt>
                <c:pt idx="114">
                  <c:v>11.45</c:v>
                </c:pt>
                <c:pt idx="115">
                  <c:v>8.1666666666666661</c:v>
                </c:pt>
                <c:pt idx="116">
                  <c:v>9.6833333333333336</c:v>
                </c:pt>
                <c:pt idx="117">
                  <c:v>7.3166666666666664</c:v>
                </c:pt>
                <c:pt idx="118">
                  <c:v>7.6166666666666671</c:v>
                </c:pt>
                <c:pt idx="119">
                  <c:v>8.6833333333333336</c:v>
                </c:pt>
                <c:pt idx="120">
                  <c:v>7.7333333333333334</c:v>
                </c:pt>
                <c:pt idx="121">
                  <c:v>10.433333333333334</c:v>
                </c:pt>
                <c:pt idx="122">
                  <c:v>20.95</c:v>
                </c:pt>
                <c:pt idx="123">
                  <c:v>7.9333333333333336</c:v>
                </c:pt>
                <c:pt idx="124">
                  <c:v>6.4833333333333334</c:v>
                </c:pt>
                <c:pt idx="125">
                  <c:v>9.5666666666666664</c:v>
                </c:pt>
                <c:pt idx="126">
                  <c:v>5</c:v>
                </c:pt>
                <c:pt idx="127">
                  <c:v>15.016666666666667</c:v>
                </c:pt>
                <c:pt idx="128">
                  <c:v>12.233333333333333</c:v>
                </c:pt>
                <c:pt idx="129">
                  <c:v>7.2166666666666668</c:v>
                </c:pt>
                <c:pt idx="130">
                  <c:v>10.8</c:v>
                </c:pt>
                <c:pt idx="131">
                  <c:v>8.5833333333333339</c:v>
                </c:pt>
                <c:pt idx="132">
                  <c:v>4.55</c:v>
                </c:pt>
                <c:pt idx="133">
                  <c:v>6.6166666666666671</c:v>
                </c:pt>
                <c:pt idx="134">
                  <c:v>11.883333333333333</c:v>
                </c:pt>
                <c:pt idx="135">
                  <c:v>8.2833333333333332</c:v>
                </c:pt>
                <c:pt idx="136">
                  <c:v>8.4499999999999993</c:v>
                </c:pt>
                <c:pt idx="137">
                  <c:v>8.6</c:v>
                </c:pt>
                <c:pt idx="138">
                  <c:v>8.2166666666666668</c:v>
                </c:pt>
                <c:pt idx="139">
                  <c:v>11.516666666666667</c:v>
                </c:pt>
                <c:pt idx="140">
                  <c:v>4.0333333333333332</c:v>
                </c:pt>
                <c:pt idx="141">
                  <c:v>8.15</c:v>
                </c:pt>
                <c:pt idx="142">
                  <c:v>15.816666666666666</c:v>
                </c:pt>
                <c:pt idx="143">
                  <c:v>15.35</c:v>
                </c:pt>
                <c:pt idx="144">
                  <c:v>19.633333333333333</c:v>
                </c:pt>
                <c:pt idx="145">
                  <c:v>13.833333333333334</c:v>
                </c:pt>
                <c:pt idx="146">
                  <c:v>11.133333333333333</c:v>
                </c:pt>
                <c:pt idx="147">
                  <c:v>5.3833333333333337</c:v>
                </c:pt>
                <c:pt idx="148">
                  <c:v>8.8833333333333329</c:v>
                </c:pt>
                <c:pt idx="149">
                  <c:v>7.0166666666666666</c:v>
                </c:pt>
                <c:pt idx="150">
                  <c:v>6.9666666666666668</c:v>
                </c:pt>
                <c:pt idx="151">
                  <c:v>9.4666666666666668</c:v>
                </c:pt>
                <c:pt idx="152">
                  <c:v>6.4833333333333334</c:v>
                </c:pt>
                <c:pt idx="153">
                  <c:v>13.216666666666667</c:v>
                </c:pt>
                <c:pt idx="154">
                  <c:v>7.0166666666666666</c:v>
                </c:pt>
                <c:pt idx="155">
                  <c:v>8.0166666666666675</c:v>
                </c:pt>
                <c:pt idx="156">
                  <c:v>14.183333333333334</c:v>
                </c:pt>
                <c:pt idx="157">
                  <c:v>6.7666666666666666</c:v>
                </c:pt>
                <c:pt idx="158">
                  <c:v>11.783333333333333</c:v>
                </c:pt>
                <c:pt idx="159">
                  <c:v>6.4333333333333336</c:v>
                </c:pt>
                <c:pt idx="160">
                  <c:v>5.65</c:v>
                </c:pt>
                <c:pt idx="161">
                  <c:v>11.1</c:v>
                </c:pt>
                <c:pt idx="162">
                  <c:v>11.816666666666666</c:v>
                </c:pt>
                <c:pt idx="163">
                  <c:v>9.1666666666666661</c:v>
                </c:pt>
                <c:pt idx="164">
                  <c:v>4.3</c:v>
                </c:pt>
                <c:pt idx="165">
                  <c:v>6.333333333333333</c:v>
                </c:pt>
                <c:pt idx="166">
                  <c:v>11.866666666666667</c:v>
                </c:pt>
                <c:pt idx="167">
                  <c:v>6.5333333333333332</c:v>
                </c:pt>
                <c:pt idx="168">
                  <c:v>12.85</c:v>
                </c:pt>
                <c:pt idx="169">
                  <c:v>10.15</c:v>
                </c:pt>
                <c:pt idx="170">
                  <c:v>5.9833333333333334</c:v>
                </c:pt>
                <c:pt idx="171">
                  <c:v>10.183333333333334</c:v>
                </c:pt>
                <c:pt idx="172">
                  <c:v>6.9666666666666668</c:v>
                </c:pt>
                <c:pt idx="173">
                  <c:v>11.466666666666667</c:v>
                </c:pt>
                <c:pt idx="174">
                  <c:v>10.433333333333334</c:v>
                </c:pt>
                <c:pt idx="175">
                  <c:v>10.516666666666667</c:v>
                </c:pt>
                <c:pt idx="176">
                  <c:v>7.5</c:v>
                </c:pt>
                <c:pt idx="177">
                  <c:v>6.7</c:v>
                </c:pt>
                <c:pt idx="178">
                  <c:v>17.083333333333332</c:v>
                </c:pt>
                <c:pt idx="179">
                  <c:v>5.4333333333333336</c:v>
                </c:pt>
                <c:pt idx="180">
                  <c:v>10.966666666666667</c:v>
                </c:pt>
                <c:pt idx="181">
                  <c:v>5.9333333333333336</c:v>
                </c:pt>
                <c:pt idx="182">
                  <c:v>13.516666666666667</c:v>
                </c:pt>
                <c:pt idx="183">
                  <c:v>6.833333333333333</c:v>
                </c:pt>
                <c:pt idx="184">
                  <c:v>8.3833333333333329</c:v>
                </c:pt>
                <c:pt idx="185">
                  <c:v>10.616666666666667</c:v>
                </c:pt>
                <c:pt idx="186">
                  <c:v>8.7666666666666675</c:v>
                </c:pt>
                <c:pt idx="187">
                  <c:v>9.0666666666666664</c:v>
                </c:pt>
                <c:pt idx="188">
                  <c:v>6.5666666666666664</c:v>
                </c:pt>
                <c:pt idx="189">
                  <c:v>13.4</c:v>
                </c:pt>
                <c:pt idx="190">
                  <c:v>7.9833333333333334</c:v>
                </c:pt>
                <c:pt idx="191">
                  <c:v>10.033333333333333</c:v>
                </c:pt>
                <c:pt idx="192">
                  <c:v>5.5166666666666666</c:v>
                </c:pt>
                <c:pt idx="193">
                  <c:v>8.4</c:v>
                </c:pt>
                <c:pt idx="194">
                  <c:v>10.75</c:v>
                </c:pt>
                <c:pt idx="195">
                  <c:v>7.4</c:v>
                </c:pt>
                <c:pt idx="196">
                  <c:v>8.3166666666666664</c:v>
                </c:pt>
                <c:pt idx="197">
                  <c:v>10.033333333333333</c:v>
                </c:pt>
                <c:pt idx="198">
                  <c:v>11.366666666666667</c:v>
                </c:pt>
                <c:pt idx="199">
                  <c:v>14.9</c:v>
                </c:pt>
                <c:pt idx="200">
                  <c:v>19.483333333333334</c:v>
                </c:pt>
                <c:pt idx="201">
                  <c:v>19.566666666666666</c:v>
                </c:pt>
                <c:pt idx="202">
                  <c:v>13.816666666666666</c:v>
                </c:pt>
                <c:pt idx="203">
                  <c:v>9.4666666666666668</c:v>
                </c:pt>
                <c:pt idx="204">
                  <c:v>8.1166666666666671</c:v>
                </c:pt>
                <c:pt idx="205">
                  <c:v>10.683333333333334</c:v>
                </c:pt>
                <c:pt idx="206">
                  <c:v>8.1999999999999993</c:v>
                </c:pt>
                <c:pt idx="207">
                  <c:v>10.283333333333333</c:v>
                </c:pt>
                <c:pt idx="208">
                  <c:v>11.433333333333334</c:v>
                </c:pt>
                <c:pt idx="209">
                  <c:v>9.3833333333333329</c:v>
                </c:pt>
                <c:pt idx="210">
                  <c:v>8.6333333333333329</c:v>
                </c:pt>
                <c:pt idx="211">
                  <c:v>8.4166666666666661</c:v>
                </c:pt>
                <c:pt idx="212">
                  <c:v>7.95</c:v>
                </c:pt>
                <c:pt idx="213">
                  <c:v>11.816666666666666</c:v>
                </c:pt>
                <c:pt idx="214">
                  <c:v>7.7833333333333332</c:v>
                </c:pt>
                <c:pt idx="215">
                  <c:v>12.3</c:v>
                </c:pt>
                <c:pt idx="216">
                  <c:v>8.85</c:v>
                </c:pt>
              </c:numCache>
            </c:numRef>
          </c:xVal>
          <c:yVal>
            <c:numRef>
              <c:f>Sheet1!$B$2:$B$218</c:f>
              <c:numCache>
                <c:formatCode>0.00</c:formatCode>
                <c:ptCount val="217"/>
                <c:pt idx="0">
                  <c:v>-4.3000000000000007</c:v>
                </c:pt>
                <c:pt idx="1">
                  <c:v>-2.8000000000000007</c:v>
                </c:pt>
                <c:pt idx="2">
                  <c:v>-0.48333333333333428</c:v>
                </c:pt>
                <c:pt idx="3">
                  <c:v>3.216666666666665</c:v>
                </c:pt>
                <c:pt idx="4">
                  <c:v>-6.5</c:v>
                </c:pt>
                <c:pt idx="5">
                  <c:v>-4.1999999999999993</c:v>
                </c:pt>
                <c:pt idx="6">
                  <c:v>1.0666666666666673</c:v>
                </c:pt>
                <c:pt idx="7">
                  <c:v>-0.23333333333333428</c:v>
                </c:pt>
                <c:pt idx="8">
                  <c:v>2.1333333333333329</c:v>
                </c:pt>
                <c:pt idx="9">
                  <c:v>-2.4166666666666661</c:v>
                </c:pt>
                <c:pt idx="10">
                  <c:v>-2.7999999999999989</c:v>
                </c:pt>
                <c:pt idx="11">
                  <c:v>13.416666666666666</c:v>
                </c:pt>
                <c:pt idx="12">
                  <c:v>-4.2</c:v>
                </c:pt>
                <c:pt idx="13">
                  <c:v>-1.0499999999999989</c:v>
                </c:pt>
                <c:pt idx="14">
                  <c:v>-4.8</c:v>
                </c:pt>
                <c:pt idx="15">
                  <c:v>4.55</c:v>
                </c:pt>
                <c:pt idx="16">
                  <c:v>3.7666666666666657</c:v>
                </c:pt>
                <c:pt idx="17">
                  <c:v>-5.2666666666666675</c:v>
                </c:pt>
                <c:pt idx="18">
                  <c:v>-1.8833333333333346</c:v>
                </c:pt>
                <c:pt idx="19">
                  <c:v>-0.5</c:v>
                </c:pt>
                <c:pt idx="20">
                  <c:v>-0.93333333333333357</c:v>
                </c:pt>
                <c:pt idx="21">
                  <c:v>8.9333333333333336</c:v>
                </c:pt>
                <c:pt idx="22">
                  <c:v>1.0333333333333332</c:v>
                </c:pt>
                <c:pt idx="23">
                  <c:v>-1.2999999999999989</c:v>
                </c:pt>
                <c:pt idx="24">
                  <c:v>-3.0833333333333321</c:v>
                </c:pt>
                <c:pt idx="25">
                  <c:v>-2.9166666666666679</c:v>
                </c:pt>
                <c:pt idx="26">
                  <c:v>-1.1333333333333329</c:v>
                </c:pt>
                <c:pt idx="27">
                  <c:v>-6.1166666666666663</c:v>
                </c:pt>
                <c:pt idx="28">
                  <c:v>10.583333333333334</c:v>
                </c:pt>
                <c:pt idx="29">
                  <c:v>1.7166666666666677</c:v>
                </c:pt>
                <c:pt idx="30">
                  <c:v>-2.4666666666666668</c:v>
                </c:pt>
                <c:pt idx="31">
                  <c:v>3.2666666666666666</c:v>
                </c:pt>
                <c:pt idx="32">
                  <c:v>-0.71666666666666679</c:v>
                </c:pt>
                <c:pt idx="33">
                  <c:v>6.2833333333333332</c:v>
                </c:pt>
                <c:pt idx="34">
                  <c:v>-3.3333333333333215E-2</c:v>
                </c:pt>
                <c:pt idx="35">
                  <c:v>-3.2499999999999982</c:v>
                </c:pt>
                <c:pt idx="36">
                  <c:v>-2.7333333333333334</c:v>
                </c:pt>
                <c:pt idx="37">
                  <c:v>-1.3166666666666664</c:v>
                </c:pt>
                <c:pt idx="38">
                  <c:v>-4.0333333333333323</c:v>
                </c:pt>
                <c:pt idx="39">
                  <c:v>-5.2666666666666666</c:v>
                </c:pt>
                <c:pt idx="40">
                  <c:v>9.7166666666666668</c:v>
                </c:pt>
                <c:pt idx="41">
                  <c:v>1.1166666666666663</c:v>
                </c:pt>
                <c:pt idx="42">
                  <c:v>-2.1666666666666661</c:v>
                </c:pt>
                <c:pt idx="43">
                  <c:v>-2.333333333333333</c:v>
                </c:pt>
                <c:pt idx="44">
                  <c:v>1.5666666666666655</c:v>
                </c:pt>
                <c:pt idx="45">
                  <c:v>-1.2166666666666668</c:v>
                </c:pt>
                <c:pt idx="46">
                  <c:v>-1.1499999999999995</c:v>
                </c:pt>
                <c:pt idx="47">
                  <c:v>-3.1166666666666671</c:v>
                </c:pt>
                <c:pt idx="48">
                  <c:v>-1.8000000000000007</c:v>
                </c:pt>
                <c:pt idx="49">
                  <c:v>0.51666666666666572</c:v>
                </c:pt>
                <c:pt idx="50">
                  <c:v>3.5</c:v>
                </c:pt>
                <c:pt idx="51">
                  <c:v>-1.1333333333333329</c:v>
                </c:pt>
                <c:pt idx="52">
                  <c:v>5.2833333333333332</c:v>
                </c:pt>
                <c:pt idx="53">
                  <c:v>0.84999999999999964</c:v>
                </c:pt>
                <c:pt idx="54">
                  <c:v>-2.8500000000000005</c:v>
                </c:pt>
                <c:pt idx="55">
                  <c:v>1.0166666666666657</c:v>
                </c:pt>
                <c:pt idx="56">
                  <c:v>-3.3666666666666663</c:v>
                </c:pt>
                <c:pt idx="57">
                  <c:v>-4.1166666666666671</c:v>
                </c:pt>
                <c:pt idx="58">
                  <c:v>7.7</c:v>
                </c:pt>
                <c:pt idx="59">
                  <c:v>6.2833333333333341</c:v>
                </c:pt>
                <c:pt idx="60">
                  <c:v>4.9166666666666661</c:v>
                </c:pt>
                <c:pt idx="61">
                  <c:v>-1.0166666666666666</c:v>
                </c:pt>
                <c:pt idx="62">
                  <c:v>0.68333333333333357</c:v>
                </c:pt>
                <c:pt idx="63">
                  <c:v>3.4166666666666661</c:v>
                </c:pt>
                <c:pt idx="64">
                  <c:v>-1.9500000000000002</c:v>
                </c:pt>
                <c:pt idx="65">
                  <c:v>1.5666666666666664</c:v>
                </c:pt>
                <c:pt idx="66">
                  <c:v>2.5333333333333332</c:v>
                </c:pt>
                <c:pt idx="67">
                  <c:v>1.4666666666666668</c:v>
                </c:pt>
                <c:pt idx="68">
                  <c:v>-1.9666666666666668</c:v>
                </c:pt>
                <c:pt idx="69">
                  <c:v>-5.833333333333333</c:v>
                </c:pt>
                <c:pt idx="70">
                  <c:v>3.25</c:v>
                </c:pt>
                <c:pt idx="71">
                  <c:v>-1.0833333333333339</c:v>
                </c:pt>
                <c:pt idx="72">
                  <c:v>-4.1000000000000005</c:v>
                </c:pt>
                <c:pt idx="73">
                  <c:v>-0.98333333333333339</c:v>
                </c:pt>
                <c:pt idx="74">
                  <c:v>2.1499999999999986</c:v>
                </c:pt>
                <c:pt idx="75">
                  <c:v>-0.55000000000000071</c:v>
                </c:pt>
                <c:pt idx="76">
                  <c:v>-1.5999999999999996</c:v>
                </c:pt>
                <c:pt idx="77">
                  <c:v>-2.8833333333333329</c:v>
                </c:pt>
                <c:pt idx="78">
                  <c:v>-2.0666666666666664</c:v>
                </c:pt>
                <c:pt idx="79">
                  <c:v>-1.0166666666666657</c:v>
                </c:pt>
                <c:pt idx="80">
                  <c:v>-2.0333333333333332</c:v>
                </c:pt>
                <c:pt idx="81">
                  <c:v>4.2500000000000009</c:v>
                </c:pt>
                <c:pt idx="82">
                  <c:v>-3.8</c:v>
                </c:pt>
                <c:pt idx="83">
                  <c:v>-0.46666666666666679</c:v>
                </c:pt>
                <c:pt idx="84">
                  <c:v>1.7833333333333341</c:v>
                </c:pt>
                <c:pt idx="85">
                  <c:v>-3.6833333333333336</c:v>
                </c:pt>
                <c:pt idx="86">
                  <c:v>-4.5666666666666673</c:v>
                </c:pt>
                <c:pt idx="87">
                  <c:v>1.8000000000000007</c:v>
                </c:pt>
                <c:pt idx="88">
                  <c:v>-7.2833333333333332</c:v>
                </c:pt>
                <c:pt idx="89">
                  <c:v>-5.7499999999999991</c:v>
                </c:pt>
                <c:pt idx="90">
                  <c:v>2.2166666666666668</c:v>
                </c:pt>
                <c:pt idx="91">
                  <c:v>1.3166666666666664</c:v>
                </c:pt>
                <c:pt idx="92">
                  <c:v>-3.3666666666666671</c:v>
                </c:pt>
                <c:pt idx="93">
                  <c:v>-5.15</c:v>
                </c:pt>
                <c:pt idx="94">
                  <c:v>-5.7</c:v>
                </c:pt>
                <c:pt idx="95">
                  <c:v>2.3333333333333339</c:v>
                </c:pt>
                <c:pt idx="96">
                  <c:v>-3.1666666666666661</c:v>
                </c:pt>
                <c:pt idx="97">
                  <c:v>7.95</c:v>
                </c:pt>
                <c:pt idx="98">
                  <c:v>0.11666666666666714</c:v>
                </c:pt>
                <c:pt idx="99">
                  <c:v>-6.85</c:v>
                </c:pt>
                <c:pt idx="100">
                  <c:v>-4.9999999999999822E-2</c:v>
                </c:pt>
                <c:pt idx="101">
                  <c:v>-2.9500000000000011</c:v>
                </c:pt>
                <c:pt idx="102">
                  <c:v>-3.7666666666666666</c:v>
                </c:pt>
                <c:pt idx="103">
                  <c:v>-4.1999999999999993</c:v>
                </c:pt>
                <c:pt idx="104">
                  <c:v>1.4833333333333334</c:v>
                </c:pt>
                <c:pt idx="105">
                  <c:v>-6.666666666666643E-2</c:v>
                </c:pt>
                <c:pt idx="106">
                  <c:v>2.1999999999999993</c:v>
                </c:pt>
                <c:pt idx="107">
                  <c:v>-2.3833333333333337</c:v>
                </c:pt>
                <c:pt idx="108">
                  <c:v>2.7999999999999989</c:v>
                </c:pt>
                <c:pt idx="109">
                  <c:v>-0.41666666666666785</c:v>
                </c:pt>
                <c:pt idx="110">
                  <c:v>2.95</c:v>
                </c:pt>
                <c:pt idx="111">
                  <c:v>-1.9500000000000002</c:v>
                </c:pt>
                <c:pt idx="112">
                  <c:v>-4.6500000000000012</c:v>
                </c:pt>
                <c:pt idx="113">
                  <c:v>4.0666666666666664</c:v>
                </c:pt>
                <c:pt idx="114">
                  <c:v>4.7333333333333325</c:v>
                </c:pt>
                <c:pt idx="115">
                  <c:v>-3.8500000000000014</c:v>
                </c:pt>
                <c:pt idx="116">
                  <c:v>0.5166666666666675</c:v>
                </c:pt>
                <c:pt idx="117">
                  <c:v>-0.84999999999999964</c:v>
                </c:pt>
                <c:pt idx="118">
                  <c:v>-2.3333333333333321</c:v>
                </c:pt>
                <c:pt idx="119">
                  <c:v>-2</c:v>
                </c:pt>
                <c:pt idx="120">
                  <c:v>0.26666666666666661</c:v>
                </c:pt>
                <c:pt idx="121">
                  <c:v>4.7166666666666668</c:v>
                </c:pt>
                <c:pt idx="122">
                  <c:v>13.916666666666666</c:v>
                </c:pt>
                <c:pt idx="123">
                  <c:v>-9.7666666666666657</c:v>
                </c:pt>
                <c:pt idx="124">
                  <c:v>0.15000000000000036</c:v>
                </c:pt>
                <c:pt idx="125">
                  <c:v>2.2333333333333334</c:v>
                </c:pt>
                <c:pt idx="126">
                  <c:v>-1.4333333333333336</c:v>
                </c:pt>
                <c:pt idx="127">
                  <c:v>11.066666666666666</c:v>
                </c:pt>
                <c:pt idx="128">
                  <c:v>1.5166666666666657</c:v>
                </c:pt>
                <c:pt idx="129">
                  <c:v>-5.25</c:v>
                </c:pt>
                <c:pt idx="130">
                  <c:v>-1.4499999999999993</c:v>
                </c:pt>
                <c:pt idx="131">
                  <c:v>0.66666666666666696</c:v>
                </c:pt>
                <c:pt idx="132">
                  <c:v>-3.7666666666666666</c:v>
                </c:pt>
                <c:pt idx="133">
                  <c:v>-4.7333333333333325</c:v>
                </c:pt>
                <c:pt idx="134">
                  <c:v>-3.2333333333333343</c:v>
                </c:pt>
                <c:pt idx="135">
                  <c:v>0.61666666666666625</c:v>
                </c:pt>
                <c:pt idx="136">
                  <c:v>0.64999999999999947</c:v>
                </c:pt>
                <c:pt idx="137">
                  <c:v>-1.4500000000000011</c:v>
                </c:pt>
                <c:pt idx="138">
                  <c:v>1.1333333333333337</c:v>
                </c:pt>
                <c:pt idx="139">
                  <c:v>0.5166666666666675</c:v>
                </c:pt>
                <c:pt idx="140">
                  <c:v>-4.4166666666666661</c:v>
                </c:pt>
                <c:pt idx="141">
                  <c:v>-2.1166666666666671</c:v>
                </c:pt>
                <c:pt idx="142">
                  <c:v>4.5666666666666664</c:v>
                </c:pt>
                <c:pt idx="143">
                  <c:v>0.56666666666666643</c:v>
                </c:pt>
                <c:pt idx="144">
                  <c:v>4.7833333333333332</c:v>
                </c:pt>
                <c:pt idx="145">
                  <c:v>2.7166666666666668</c:v>
                </c:pt>
                <c:pt idx="146">
                  <c:v>3.0166666666666657</c:v>
                </c:pt>
                <c:pt idx="147">
                  <c:v>-2.916666666666667</c:v>
                </c:pt>
                <c:pt idx="148">
                  <c:v>-6.15</c:v>
                </c:pt>
                <c:pt idx="149">
                  <c:v>-0.65000000000000036</c:v>
                </c:pt>
                <c:pt idx="150">
                  <c:v>-0.14999999999999947</c:v>
                </c:pt>
                <c:pt idx="151">
                  <c:v>3.3666666666666671</c:v>
                </c:pt>
                <c:pt idx="152">
                  <c:v>-1.9999999999999991</c:v>
                </c:pt>
                <c:pt idx="153">
                  <c:v>0.78333333333333321</c:v>
                </c:pt>
                <c:pt idx="154">
                  <c:v>-3.9333333333333327</c:v>
                </c:pt>
                <c:pt idx="155">
                  <c:v>-2.0166666666666657</c:v>
                </c:pt>
                <c:pt idx="156">
                  <c:v>4.7333333333333343</c:v>
                </c:pt>
                <c:pt idx="157">
                  <c:v>-2.666666666666667</c:v>
                </c:pt>
                <c:pt idx="158">
                  <c:v>3.75</c:v>
                </c:pt>
                <c:pt idx="159">
                  <c:v>-1.9333333333333336</c:v>
                </c:pt>
                <c:pt idx="160">
                  <c:v>-0.84999999999999964</c:v>
                </c:pt>
                <c:pt idx="161">
                  <c:v>-1.0500000000000007</c:v>
                </c:pt>
                <c:pt idx="162">
                  <c:v>1.1333333333333329</c:v>
                </c:pt>
                <c:pt idx="163">
                  <c:v>-0.63333333333333464</c:v>
                </c:pt>
                <c:pt idx="164">
                  <c:v>-2.6833333333333336</c:v>
                </c:pt>
                <c:pt idx="165">
                  <c:v>-0.71666666666666679</c:v>
                </c:pt>
                <c:pt idx="166">
                  <c:v>2.0333333333333332</c:v>
                </c:pt>
                <c:pt idx="167">
                  <c:v>-2.6500000000000004</c:v>
                </c:pt>
                <c:pt idx="168">
                  <c:v>-1.4333333333333336</c:v>
                </c:pt>
                <c:pt idx="169">
                  <c:v>3.5333333333333332</c:v>
                </c:pt>
                <c:pt idx="170">
                  <c:v>-5.1833333333333327</c:v>
                </c:pt>
                <c:pt idx="171">
                  <c:v>4.2833333333333332</c:v>
                </c:pt>
                <c:pt idx="172">
                  <c:v>-2.4499999999999993</c:v>
                </c:pt>
                <c:pt idx="173">
                  <c:v>2.5666666666666664</c:v>
                </c:pt>
                <c:pt idx="174">
                  <c:v>1.4333333333333336</c:v>
                </c:pt>
                <c:pt idx="175">
                  <c:v>-1.0166666666666657</c:v>
                </c:pt>
                <c:pt idx="176">
                  <c:v>-2.2666666666666675</c:v>
                </c:pt>
                <c:pt idx="177">
                  <c:v>-2.6333333333333337</c:v>
                </c:pt>
                <c:pt idx="178">
                  <c:v>5.1833333333333318</c:v>
                </c:pt>
                <c:pt idx="179">
                  <c:v>-1.25</c:v>
                </c:pt>
                <c:pt idx="180">
                  <c:v>-0.9833333333333325</c:v>
                </c:pt>
                <c:pt idx="181">
                  <c:v>-2.5333333333333332</c:v>
                </c:pt>
                <c:pt idx="182">
                  <c:v>6.2833333333333341</c:v>
                </c:pt>
                <c:pt idx="183">
                  <c:v>-1.7166666666666677</c:v>
                </c:pt>
                <c:pt idx="184">
                  <c:v>-0.11666666666666714</c:v>
                </c:pt>
                <c:pt idx="185">
                  <c:v>-8.4333333333333336</c:v>
                </c:pt>
                <c:pt idx="186">
                  <c:v>2.0833333333333339</c:v>
                </c:pt>
                <c:pt idx="187">
                  <c:v>-1.0500000000000007</c:v>
                </c:pt>
                <c:pt idx="188">
                  <c:v>-1.3666666666666671</c:v>
                </c:pt>
                <c:pt idx="189">
                  <c:v>1.4833333333333343</c:v>
                </c:pt>
                <c:pt idx="190">
                  <c:v>-1.7999999999999998</c:v>
                </c:pt>
                <c:pt idx="191">
                  <c:v>2.3666666666666663</c:v>
                </c:pt>
                <c:pt idx="192">
                  <c:v>-3.6499999999999995</c:v>
                </c:pt>
                <c:pt idx="193">
                  <c:v>-2.3499999999999996</c:v>
                </c:pt>
                <c:pt idx="194">
                  <c:v>3.3</c:v>
                </c:pt>
                <c:pt idx="195">
                  <c:v>-3.1833333333333336</c:v>
                </c:pt>
                <c:pt idx="196">
                  <c:v>-2.7166666666666668</c:v>
                </c:pt>
                <c:pt idx="197">
                  <c:v>-0.38333333333333286</c:v>
                </c:pt>
                <c:pt idx="198">
                  <c:v>6.666666666666643E-2</c:v>
                </c:pt>
                <c:pt idx="199">
                  <c:v>6.5</c:v>
                </c:pt>
                <c:pt idx="200">
                  <c:v>14.116666666666667</c:v>
                </c:pt>
                <c:pt idx="201">
                  <c:v>9.5499999999999989</c:v>
                </c:pt>
                <c:pt idx="202">
                  <c:v>2.5999999999999996</c:v>
                </c:pt>
                <c:pt idx="203">
                  <c:v>5.8333333333333339</c:v>
                </c:pt>
                <c:pt idx="204">
                  <c:v>1.6000000000000005</c:v>
                </c:pt>
                <c:pt idx="205">
                  <c:v>3.55</c:v>
                </c:pt>
                <c:pt idx="206">
                  <c:v>1.4499999999999993</c:v>
                </c:pt>
                <c:pt idx="207">
                  <c:v>4.3499999999999996</c:v>
                </c:pt>
                <c:pt idx="208">
                  <c:v>4.6333333333333337</c:v>
                </c:pt>
                <c:pt idx="209">
                  <c:v>-1.9666666666666668</c:v>
                </c:pt>
                <c:pt idx="210">
                  <c:v>-1.2833333333333332</c:v>
                </c:pt>
                <c:pt idx="211">
                  <c:v>0.81666666666666643</c:v>
                </c:pt>
                <c:pt idx="212">
                  <c:v>2.0333333333333332</c:v>
                </c:pt>
                <c:pt idx="213">
                  <c:v>2.5833333333333339</c:v>
                </c:pt>
                <c:pt idx="214">
                  <c:v>-0.86666666666666714</c:v>
                </c:pt>
                <c:pt idx="215">
                  <c:v>5.9</c:v>
                </c:pt>
                <c:pt idx="216">
                  <c:v>1.2999999999999998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584456"/>
        <c:axId val="278584848"/>
      </c:scatterChart>
      <c:valAx>
        <c:axId val="2785844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ZONE TIME - GOALS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84848"/>
        <c:crosses val="autoZero"/>
        <c:crossBetween val="midCat"/>
      </c:valAx>
      <c:valAx>
        <c:axId val="278584848"/>
        <c:scaling>
          <c:orientation val="minMax"/>
          <c:max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ZONE TIME DIFFERENTIAL</a:t>
                </a:r>
                <a:r>
                  <a:rPr lang="en-US" baseline="0" dirty="0" smtClean="0"/>
                  <a:t> GOALS - ASSISTS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844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AVERAGE SHOT DISTANCE</a:t>
            </a:r>
          </a:p>
          <a:p>
            <a:pPr>
              <a:defRPr/>
            </a:pPr>
            <a:r>
              <a:rPr lang="en-US" sz="2000" dirty="0"/>
              <a:t>EVEN STRENGTH</a:t>
            </a:r>
          </a:p>
        </c:rich>
      </c:tx>
      <c:layout>
        <c:manualLayout>
          <c:xMode val="edge"/>
          <c:yMode val="edge"/>
          <c:x val="2.642542703070028E-2"/>
          <c:y val="1.779581499309619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3994976164317328"/>
          <c:y val="0.14231464599845903"/>
          <c:w val="0.58310903272960801"/>
          <c:h val="0.78958935668678054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GOALS</c:v>
                </c:pt>
              </c:strCache>
            </c:strRef>
          </c:tx>
          <c:spPr>
            <a:ln w="31750" cap="rnd">
              <a:solidFill>
                <a:srgbClr val="00B0F0"/>
              </a:solidFill>
              <a:round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B0F0"/>
              </a:solidFill>
              <a:ln w="12700">
                <a:solidFill>
                  <a:srgbClr val="00B0F0"/>
                </a:solidFill>
                <a:round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</c:spPr>
          </c:marker>
          <c:cat>
            <c:strRef>
              <c:f>Sheet1!$A$2:$A$37</c:f>
              <c:strCache>
                <c:ptCount val="36"/>
                <c:pt idx="0">
                  <c:v>ANISIMOV</c:v>
                </c:pt>
                <c:pt idx="1">
                  <c:v>BERGERON</c:v>
                </c:pt>
                <c:pt idx="2">
                  <c:v>BJUGSTAD</c:v>
                </c:pt>
                <c:pt idx="3">
                  <c:v>CALLAHAN</c:v>
                </c:pt>
                <c:pt idx="4">
                  <c:v>CROSBY</c:v>
                </c:pt>
                <c:pt idx="5">
                  <c:v>DATSYUK</c:v>
                </c:pt>
                <c:pt idx="6">
                  <c:v>GALCHENYUK</c:v>
                </c:pt>
                <c:pt idx="7">
                  <c:v>GIRGENSONS</c:v>
                </c:pt>
                <c:pt idx="8">
                  <c:v>GIROUX</c:v>
                </c:pt>
                <c:pt idx="9">
                  <c:v>GRABOVSKI</c:v>
                </c:pt>
                <c:pt idx="10">
                  <c:v>HENRIQUE</c:v>
                </c:pt>
                <c:pt idx="11">
                  <c:v>HUBERDEAU</c:v>
                </c:pt>
                <c:pt idx="12">
                  <c:v>JOHANSEN</c:v>
                </c:pt>
                <c:pt idx="13">
                  <c:v>JOHANSSON</c:v>
                </c:pt>
                <c:pt idx="14">
                  <c:v>JOHNSON</c:v>
                </c:pt>
                <c:pt idx="15">
                  <c:v>KESSEL</c:v>
                </c:pt>
                <c:pt idx="16">
                  <c:v>KREJCI</c:v>
                </c:pt>
                <c:pt idx="17">
                  <c:v>LUCIC</c:v>
                </c:pt>
                <c:pt idx="18">
                  <c:v>MALKIN</c:v>
                </c:pt>
                <c:pt idx="19">
                  <c:v>NASH</c:v>
                </c:pt>
                <c:pt idx="20">
                  <c:v>NYQUIST</c:v>
                </c:pt>
                <c:pt idx="21">
                  <c:v>OKPOSO</c:v>
                </c:pt>
                <c:pt idx="22">
                  <c:v>OVECHKIN</c:v>
                </c:pt>
                <c:pt idx="23">
                  <c:v>PACIORETTY</c:v>
                </c:pt>
                <c:pt idx="24">
                  <c:v>RYAN</c:v>
                </c:pt>
                <c:pt idx="25">
                  <c:v>SKINNER</c:v>
                </c:pt>
                <c:pt idx="26">
                  <c:v>ST. LOUIS</c:v>
                </c:pt>
                <c:pt idx="27">
                  <c:v>STAAL</c:v>
                </c:pt>
                <c:pt idx="28">
                  <c:v>STAMKOS</c:v>
                </c:pt>
                <c:pt idx="29">
                  <c:v>STEPAN</c:v>
                </c:pt>
                <c:pt idx="30">
                  <c:v>TAVARES</c:v>
                </c:pt>
                <c:pt idx="31">
                  <c:v>TLUSTY</c:v>
                </c:pt>
                <c:pt idx="32">
                  <c:v>TURRIS</c:v>
                </c:pt>
                <c:pt idx="33">
                  <c:v>VAN RIEMSDYK</c:v>
                </c:pt>
                <c:pt idx="34">
                  <c:v>VORACEK</c:v>
                </c:pt>
                <c:pt idx="35">
                  <c:v>ZETTERBERG</c:v>
                </c:pt>
              </c:strCache>
            </c: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20.181818181818183</c:v>
                </c:pt>
                <c:pt idx="1">
                  <c:v>22.6</c:v>
                </c:pt>
                <c:pt idx="2">
                  <c:v>20.206896551724139</c:v>
                </c:pt>
                <c:pt idx="3">
                  <c:v>14.818181818181818</c:v>
                </c:pt>
                <c:pt idx="4">
                  <c:v>19.415094339622641</c:v>
                </c:pt>
                <c:pt idx="5">
                  <c:v>21.823529411764707</c:v>
                </c:pt>
                <c:pt idx="6">
                  <c:v>15.342857142857143</c:v>
                </c:pt>
                <c:pt idx="7">
                  <c:v>15.368421052631579</c:v>
                </c:pt>
                <c:pt idx="8">
                  <c:v>23.971428571428572</c:v>
                </c:pt>
                <c:pt idx="9">
                  <c:v>21.185185185185187</c:v>
                </c:pt>
                <c:pt idx="10">
                  <c:v>15.464285714285714</c:v>
                </c:pt>
                <c:pt idx="11">
                  <c:v>17.066666666666666</c:v>
                </c:pt>
                <c:pt idx="12">
                  <c:v>21.545454545454547</c:v>
                </c:pt>
                <c:pt idx="13">
                  <c:v>28.411764705882351</c:v>
                </c:pt>
                <c:pt idx="14">
                  <c:v>24.837209302325583</c:v>
                </c:pt>
                <c:pt idx="15">
                  <c:v>21.566666666666666</c:v>
                </c:pt>
                <c:pt idx="16">
                  <c:v>21.2</c:v>
                </c:pt>
                <c:pt idx="17">
                  <c:v>22.555555555555557</c:v>
                </c:pt>
                <c:pt idx="18">
                  <c:v>17.702127659574469</c:v>
                </c:pt>
                <c:pt idx="19">
                  <c:v>20.04225352112676</c:v>
                </c:pt>
                <c:pt idx="20">
                  <c:v>23.763157894736842</c:v>
                </c:pt>
                <c:pt idx="21">
                  <c:v>23.405405405405407</c:v>
                </c:pt>
                <c:pt idx="22">
                  <c:v>25.954545454545453</c:v>
                </c:pt>
                <c:pt idx="23">
                  <c:v>23.303030303030305</c:v>
                </c:pt>
                <c:pt idx="24">
                  <c:v>19.45</c:v>
                </c:pt>
                <c:pt idx="25">
                  <c:v>22.560975609756099</c:v>
                </c:pt>
                <c:pt idx="26">
                  <c:v>16.156862745098039</c:v>
                </c:pt>
                <c:pt idx="27">
                  <c:v>21.487179487179485</c:v>
                </c:pt>
                <c:pt idx="28">
                  <c:v>21.984375</c:v>
                </c:pt>
                <c:pt idx="29">
                  <c:v>17.560975609756099</c:v>
                </c:pt>
                <c:pt idx="30">
                  <c:v>21.357142857142858</c:v>
                </c:pt>
                <c:pt idx="31">
                  <c:v>19.382352941176471</c:v>
                </c:pt>
                <c:pt idx="32">
                  <c:v>20.783783783783782</c:v>
                </c:pt>
                <c:pt idx="33">
                  <c:v>20.555555555555557</c:v>
                </c:pt>
                <c:pt idx="34">
                  <c:v>18.351351351351351</c:v>
                </c:pt>
                <c:pt idx="35">
                  <c:v>24.275862068965516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ASSISTS</c:v>
                </c:pt>
              </c:strCache>
            </c:strRef>
          </c:tx>
          <c:spPr>
            <a:ln w="31750" cap="rnd">
              <a:solidFill>
                <a:srgbClr val="92D050"/>
              </a:solidFill>
              <a:round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92D050"/>
              </a:solidFill>
              <a:ln w="12700">
                <a:solidFill>
                  <a:srgbClr val="92D050"/>
                </a:solidFill>
                <a:round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</c:spPr>
          </c:marker>
          <c:cat>
            <c:strRef>
              <c:f>Sheet1!$A$2:$A$37</c:f>
              <c:strCache>
                <c:ptCount val="36"/>
                <c:pt idx="0">
                  <c:v>ANISIMOV</c:v>
                </c:pt>
                <c:pt idx="1">
                  <c:v>BERGERON</c:v>
                </c:pt>
                <c:pt idx="2">
                  <c:v>BJUGSTAD</c:v>
                </c:pt>
                <c:pt idx="3">
                  <c:v>CALLAHAN</c:v>
                </c:pt>
                <c:pt idx="4">
                  <c:v>CROSBY</c:v>
                </c:pt>
                <c:pt idx="5">
                  <c:v>DATSYUK</c:v>
                </c:pt>
                <c:pt idx="6">
                  <c:v>GALCHENYUK</c:v>
                </c:pt>
                <c:pt idx="7">
                  <c:v>GIRGENSONS</c:v>
                </c:pt>
                <c:pt idx="8">
                  <c:v>GIROUX</c:v>
                </c:pt>
                <c:pt idx="9">
                  <c:v>GRABOVSKI</c:v>
                </c:pt>
                <c:pt idx="10">
                  <c:v>HENRIQUE</c:v>
                </c:pt>
                <c:pt idx="11">
                  <c:v>HUBERDEAU</c:v>
                </c:pt>
                <c:pt idx="12">
                  <c:v>JOHANSEN</c:v>
                </c:pt>
                <c:pt idx="13">
                  <c:v>JOHANSSON</c:v>
                </c:pt>
                <c:pt idx="14">
                  <c:v>JOHNSON</c:v>
                </c:pt>
                <c:pt idx="15">
                  <c:v>KESSEL</c:v>
                </c:pt>
                <c:pt idx="16">
                  <c:v>KREJCI</c:v>
                </c:pt>
                <c:pt idx="17">
                  <c:v>LUCIC</c:v>
                </c:pt>
                <c:pt idx="18">
                  <c:v>MALKIN</c:v>
                </c:pt>
                <c:pt idx="19">
                  <c:v>NASH</c:v>
                </c:pt>
                <c:pt idx="20">
                  <c:v>NYQUIST</c:v>
                </c:pt>
                <c:pt idx="21">
                  <c:v>OKPOSO</c:v>
                </c:pt>
                <c:pt idx="22">
                  <c:v>OVECHKIN</c:v>
                </c:pt>
                <c:pt idx="23">
                  <c:v>PACIORETTY</c:v>
                </c:pt>
                <c:pt idx="24">
                  <c:v>RYAN</c:v>
                </c:pt>
                <c:pt idx="25">
                  <c:v>SKINNER</c:v>
                </c:pt>
                <c:pt idx="26">
                  <c:v>ST. LOUIS</c:v>
                </c:pt>
                <c:pt idx="27">
                  <c:v>STAAL</c:v>
                </c:pt>
                <c:pt idx="28">
                  <c:v>STAMKOS</c:v>
                </c:pt>
                <c:pt idx="29">
                  <c:v>STEPAN</c:v>
                </c:pt>
                <c:pt idx="30">
                  <c:v>TAVARES</c:v>
                </c:pt>
                <c:pt idx="31">
                  <c:v>TLUSTY</c:v>
                </c:pt>
                <c:pt idx="32">
                  <c:v>TURRIS</c:v>
                </c:pt>
                <c:pt idx="33">
                  <c:v>VAN RIEMSDYK</c:v>
                </c:pt>
                <c:pt idx="34">
                  <c:v>VORACEK</c:v>
                </c:pt>
                <c:pt idx="35">
                  <c:v>ZETTERBERG</c:v>
                </c:pt>
              </c:strCache>
            </c:strRef>
          </c:cat>
          <c:val>
            <c:numRef>
              <c:f>Sheet1!$C$2:$C$37</c:f>
              <c:numCache>
                <c:formatCode>General</c:formatCode>
                <c:ptCount val="36"/>
                <c:pt idx="0">
                  <c:v>20.3125</c:v>
                </c:pt>
                <c:pt idx="1">
                  <c:v>26.539682539682541</c:v>
                </c:pt>
                <c:pt idx="2">
                  <c:v>25.625</c:v>
                </c:pt>
                <c:pt idx="3">
                  <c:v>22.392156862745097</c:v>
                </c:pt>
                <c:pt idx="4">
                  <c:v>22.32</c:v>
                </c:pt>
                <c:pt idx="5">
                  <c:v>24.773584905660378</c:v>
                </c:pt>
                <c:pt idx="6">
                  <c:v>20.09090909090909</c:v>
                </c:pt>
                <c:pt idx="7">
                  <c:v>19.208333333333332</c:v>
                </c:pt>
                <c:pt idx="8">
                  <c:v>20.348484848484848</c:v>
                </c:pt>
                <c:pt idx="9">
                  <c:v>22.931034482758619</c:v>
                </c:pt>
                <c:pt idx="10">
                  <c:v>24.321428571428573</c:v>
                </c:pt>
                <c:pt idx="11">
                  <c:v>24.03921568627451</c:v>
                </c:pt>
                <c:pt idx="12">
                  <c:v>18.59090909090909</c:v>
                </c:pt>
                <c:pt idx="13">
                  <c:v>22.617647058823529</c:v>
                </c:pt>
                <c:pt idx="14">
                  <c:v>24.127272727272729</c:v>
                </c:pt>
                <c:pt idx="15">
                  <c:v>21.112903225806452</c:v>
                </c:pt>
                <c:pt idx="16">
                  <c:v>28.260273972602739</c:v>
                </c:pt>
                <c:pt idx="17">
                  <c:v>24.059701492537314</c:v>
                </c:pt>
                <c:pt idx="18">
                  <c:v>25.455882352941178</c:v>
                </c:pt>
                <c:pt idx="19">
                  <c:v>22.233333333333334</c:v>
                </c:pt>
                <c:pt idx="20">
                  <c:v>22.921052631578949</c:v>
                </c:pt>
                <c:pt idx="21">
                  <c:v>22.606060606060606</c:v>
                </c:pt>
                <c:pt idx="22">
                  <c:v>23.15</c:v>
                </c:pt>
                <c:pt idx="23">
                  <c:v>20.452830188679247</c:v>
                </c:pt>
                <c:pt idx="24">
                  <c:v>17.517857142857142</c:v>
                </c:pt>
                <c:pt idx="25">
                  <c:v>23.551724137931036</c:v>
                </c:pt>
                <c:pt idx="26">
                  <c:v>22.972602739726028</c:v>
                </c:pt>
                <c:pt idx="27">
                  <c:v>19.202898550724637</c:v>
                </c:pt>
                <c:pt idx="28">
                  <c:v>24.1875</c:v>
                </c:pt>
                <c:pt idx="29">
                  <c:v>19.153846153846153</c:v>
                </c:pt>
                <c:pt idx="30">
                  <c:v>26.588235294117649</c:v>
                </c:pt>
                <c:pt idx="31">
                  <c:v>27.787878787878789</c:v>
                </c:pt>
                <c:pt idx="32">
                  <c:v>22.568965517241381</c:v>
                </c:pt>
                <c:pt idx="33">
                  <c:v>20.464285714285715</c:v>
                </c:pt>
                <c:pt idx="34">
                  <c:v>21.623188405797102</c:v>
                </c:pt>
                <c:pt idx="35">
                  <c:v>23.672727272727272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661992"/>
        <c:axId val="208658072"/>
      </c:radarChart>
      <c:catAx>
        <c:axId val="20866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658072"/>
        <c:crosses val="autoZero"/>
        <c:auto val="1"/>
        <c:lblAlgn val="ctr"/>
        <c:lblOffset val="100"/>
        <c:noMultiLvlLbl val="0"/>
      </c:catAx>
      <c:valAx>
        <c:axId val="208658072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66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9556213846258679E-2"/>
          <c:y val="0.10419248285489789"/>
          <c:w val="0.23060941311107236"/>
          <c:h val="3.89803718141387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AVERAGE SHOT DISTANCE</a:t>
            </a:r>
          </a:p>
          <a:p>
            <a:pPr>
              <a:defRPr sz="2000"/>
            </a:pPr>
            <a:r>
              <a:rPr lang="en-US" sz="2000" dirty="0"/>
              <a:t>EVEN STRENGTH</a:t>
            </a:r>
          </a:p>
        </c:rich>
      </c:tx>
      <c:layout>
        <c:manualLayout>
          <c:xMode val="edge"/>
          <c:yMode val="edge"/>
          <c:x val="9.9999750427392873E-3"/>
          <c:y val="1.35856401159348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394730910411697"/>
          <c:y val="0.12474390246486218"/>
          <c:w val="0.59189560391432761"/>
          <c:h val="0.76697462436253694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GOALS</c:v>
                </c:pt>
              </c:strCache>
            </c:strRef>
          </c:tx>
          <c:spPr>
            <a:ln w="31750" cap="rnd">
              <a:solidFill>
                <a:srgbClr val="00B0F0"/>
              </a:solidFill>
              <a:round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00B0F0"/>
              </a:solidFill>
              <a:ln w="12700">
                <a:solidFill>
                  <a:srgbClr val="00B0F0"/>
                </a:solidFill>
                <a:round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</c:spPr>
          </c:marker>
          <c:cat>
            <c:strRef>
              <c:f>Sheet1!$A$2:$A$38</c:f>
              <c:strCache>
                <c:ptCount val="37"/>
                <c:pt idx="0">
                  <c:v>BENN JA.</c:v>
                </c:pt>
                <c:pt idx="1">
                  <c:v>CARTER</c:v>
                </c:pt>
                <c:pt idx="2">
                  <c:v>COUTURE</c:v>
                </c:pt>
                <c:pt idx="3">
                  <c:v>DUCHENE</c:v>
                </c:pt>
                <c:pt idx="4">
                  <c:v>EBERLE</c:v>
                </c:pt>
                <c:pt idx="5">
                  <c:v>FORSBERG</c:v>
                </c:pt>
                <c:pt idx="6">
                  <c:v>GABORIK</c:v>
                </c:pt>
                <c:pt idx="7">
                  <c:v>GAUDREAU</c:v>
                </c:pt>
                <c:pt idx="8">
                  <c:v>GETZLAF</c:v>
                </c:pt>
                <c:pt idx="9">
                  <c:v>HALL</c:v>
                </c:pt>
                <c:pt idx="10">
                  <c:v>HUDLER</c:v>
                </c:pt>
                <c:pt idx="11">
                  <c:v>IGINLA</c:v>
                </c:pt>
                <c:pt idx="12">
                  <c:v>KANE P.</c:v>
                </c:pt>
                <c:pt idx="13">
                  <c:v>KANE E.</c:v>
                </c:pt>
                <c:pt idx="14">
                  <c:v>KESLER</c:v>
                </c:pt>
                <c:pt idx="15">
                  <c:v>KOPITAR</c:v>
                </c:pt>
                <c:pt idx="16">
                  <c:v>LADD</c:v>
                </c:pt>
                <c:pt idx="17">
                  <c:v>LANDESKOG</c:v>
                </c:pt>
                <c:pt idx="18">
                  <c:v>LEHTERA</c:v>
                </c:pt>
                <c:pt idx="19">
                  <c:v>MONAHAN</c:v>
                </c:pt>
                <c:pt idx="20">
                  <c:v>NEAL </c:v>
                </c:pt>
                <c:pt idx="21">
                  <c:v>NUGENT-HOPKINS</c:v>
                </c:pt>
                <c:pt idx="22">
                  <c:v>PARISE</c:v>
                </c:pt>
                <c:pt idx="23">
                  <c:v>PERRON</c:v>
                </c:pt>
                <c:pt idx="24">
                  <c:v>PERRY</c:v>
                </c:pt>
                <c:pt idx="25">
                  <c:v>POMINVILLE</c:v>
                </c:pt>
                <c:pt idx="26">
                  <c:v>SCHWARTZ</c:v>
                </c:pt>
                <c:pt idx="27">
                  <c:v>SEDIN H.</c:v>
                </c:pt>
                <c:pt idx="28">
                  <c:v>SEDIN D.</c:v>
                </c:pt>
                <c:pt idx="29">
                  <c:v>SEGUIN</c:v>
                </c:pt>
                <c:pt idx="30">
                  <c:v>SPEZZA</c:v>
                </c:pt>
                <c:pt idx="31">
                  <c:v>TARASENKO</c:v>
                </c:pt>
                <c:pt idx="32">
                  <c:v>THORNTON J.</c:v>
                </c:pt>
                <c:pt idx="33">
                  <c:v>TOEWS</c:v>
                </c:pt>
                <c:pt idx="34">
                  <c:v>VANEK</c:v>
                </c:pt>
                <c:pt idx="35">
                  <c:v>VERMETTE</c:v>
                </c:pt>
                <c:pt idx="36">
                  <c:v>WHEELER</c:v>
                </c:pt>
              </c:strCache>
            </c:strRef>
          </c:cat>
          <c:val>
            <c:numRef>
              <c:f>Sheet1!$B$2:$B$38</c:f>
              <c:numCache>
                <c:formatCode>General</c:formatCode>
                <c:ptCount val="37"/>
                <c:pt idx="0">
                  <c:v>22.206896551724139</c:v>
                </c:pt>
                <c:pt idx="1">
                  <c:v>21.267857142857142</c:v>
                </c:pt>
                <c:pt idx="2">
                  <c:v>20.666666666666668</c:v>
                </c:pt>
                <c:pt idx="3">
                  <c:v>19.888888888888889</c:v>
                </c:pt>
                <c:pt idx="4">
                  <c:v>17.727272727272727</c:v>
                </c:pt>
                <c:pt idx="5">
                  <c:v>21.55</c:v>
                </c:pt>
                <c:pt idx="6">
                  <c:v>15.44186046511628</c:v>
                </c:pt>
                <c:pt idx="7">
                  <c:v>20.5</c:v>
                </c:pt>
                <c:pt idx="8">
                  <c:v>23.672413793103448</c:v>
                </c:pt>
                <c:pt idx="9">
                  <c:v>19.026315789473685</c:v>
                </c:pt>
                <c:pt idx="10">
                  <c:v>20.399999999999999</c:v>
                </c:pt>
                <c:pt idx="11">
                  <c:v>22.176470588235293</c:v>
                </c:pt>
                <c:pt idx="12">
                  <c:v>19.581081081081081</c:v>
                </c:pt>
                <c:pt idx="13">
                  <c:v>18.90909090909091</c:v>
                </c:pt>
                <c:pt idx="14">
                  <c:v>23.742857142857144</c:v>
                </c:pt>
                <c:pt idx="15">
                  <c:v>22.40909090909091</c:v>
                </c:pt>
                <c:pt idx="16">
                  <c:v>22.022727272727273</c:v>
                </c:pt>
                <c:pt idx="17">
                  <c:v>19.897435897435898</c:v>
                </c:pt>
                <c:pt idx="18">
                  <c:v>21.454545454545453</c:v>
                </c:pt>
                <c:pt idx="19">
                  <c:v>17.564102564102566</c:v>
                </c:pt>
                <c:pt idx="20">
                  <c:v>23.942307692307693</c:v>
                </c:pt>
                <c:pt idx="21">
                  <c:v>21.757575757575758</c:v>
                </c:pt>
                <c:pt idx="22">
                  <c:v>16.068181818181817</c:v>
                </c:pt>
                <c:pt idx="23">
                  <c:v>18.975000000000001</c:v>
                </c:pt>
                <c:pt idx="24">
                  <c:v>17.368421052631579</c:v>
                </c:pt>
                <c:pt idx="25">
                  <c:v>22.020833333333332</c:v>
                </c:pt>
                <c:pt idx="26">
                  <c:v>19.534883720930232</c:v>
                </c:pt>
                <c:pt idx="27">
                  <c:v>12.285714285714286</c:v>
                </c:pt>
                <c:pt idx="28">
                  <c:v>20.805555555555557</c:v>
                </c:pt>
                <c:pt idx="29">
                  <c:v>21.9</c:v>
                </c:pt>
                <c:pt idx="30">
                  <c:v>21.708333333333332</c:v>
                </c:pt>
                <c:pt idx="31">
                  <c:v>22.862745098039216</c:v>
                </c:pt>
                <c:pt idx="32">
                  <c:v>32.68181818181818</c:v>
                </c:pt>
                <c:pt idx="33">
                  <c:v>16.522388059701491</c:v>
                </c:pt>
                <c:pt idx="34">
                  <c:v>22.642857142857142</c:v>
                </c:pt>
                <c:pt idx="35">
                  <c:v>20.2</c:v>
                </c:pt>
                <c:pt idx="36">
                  <c:v>21.347826086956523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ASSISTS</c:v>
                </c:pt>
              </c:strCache>
            </c:strRef>
          </c:tx>
          <c:spPr>
            <a:ln w="31750" cap="rnd">
              <a:solidFill>
                <a:srgbClr val="92D050"/>
              </a:solidFill>
              <a:round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</c:spPr>
          <c:marker>
            <c:symbol val="circle"/>
            <c:size val="6"/>
            <c:spPr>
              <a:solidFill>
                <a:srgbClr val="92D050"/>
              </a:solidFill>
              <a:ln w="12700">
                <a:solidFill>
                  <a:srgbClr val="92D050"/>
                </a:solidFill>
                <a:round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</c:spPr>
          </c:marker>
          <c:cat>
            <c:strRef>
              <c:f>Sheet1!$A$2:$A$38</c:f>
              <c:strCache>
                <c:ptCount val="37"/>
                <c:pt idx="0">
                  <c:v>BENN JA.</c:v>
                </c:pt>
                <c:pt idx="1">
                  <c:v>CARTER</c:v>
                </c:pt>
                <c:pt idx="2">
                  <c:v>COUTURE</c:v>
                </c:pt>
                <c:pt idx="3">
                  <c:v>DUCHENE</c:v>
                </c:pt>
                <c:pt idx="4">
                  <c:v>EBERLE</c:v>
                </c:pt>
                <c:pt idx="5">
                  <c:v>FORSBERG</c:v>
                </c:pt>
                <c:pt idx="6">
                  <c:v>GABORIK</c:v>
                </c:pt>
                <c:pt idx="7">
                  <c:v>GAUDREAU</c:v>
                </c:pt>
                <c:pt idx="8">
                  <c:v>GETZLAF</c:v>
                </c:pt>
                <c:pt idx="9">
                  <c:v>HALL</c:v>
                </c:pt>
                <c:pt idx="10">
                  <c:v>HUDLER</c:v>
                </c:pt>
                <c:pt idx="11">
                  <c:v>IGINLA</c:v>
                </c:pt>
                <c:pt idx="12">
                  <c:v>KANE P.</c:v>
                </c:pt>
                <c:pt idx="13">
                  <c:v>KANE E.</c:v>
                </c:pt>
                <c:pt idx="14">
                  <c:v>KESLER</c:v>
                </c:pt>
                <c:pt idx="15">
                  <c:v>KOPITAR</c:v>
                </c:pt>
                <c:pt idx="16">
                  <c:v>LADD</c:v>
                </c:pt>
                <c:pt idx="17">
                  <c:v>LANDESKOG</c:v>
                </c:pt>
                <c:pt idx="18">
                  <c:v>LEHTERA</c:v>
                </c:pt>
                <c:pt idx="19">
                  <c:v>MONAHAN</c:v>
                </c:pt>
                <c:pt idx="20">
                  <c:v>NEAL </c:v>
                </c:pt>
                <c:pt idx="21">
                  <c:v>NUGENT-HOPKINS</c:v>
                </c:pt>
                <c:pt idx="22">
                  <c:v>PARISE</c:v>
                </c:pt>
                <c:pt idx="23">
                  <c:v>PERRON</c:v>
                </c:pt>
                <c:pt idx="24">
                  <c:v>PERRY</c:v>
                </c:pt>
                <c:pt idx="25">
                  <c:v>POMINVILLE</c:v>
                </c:pt>
                <c:pt idx="26">
                  <c:v>SCHWARTZ</c:v>
                </c:pt>
                <c:pt idx="27">
                  <c:v>SEDIN H.</c:v>
                </c:pt>
                <c:pt idx="28">
                  <c:v>SEDIN D.</c:v>
                </c:pt>
                <c:pt idx="29">
                  <c:v>SEGUIN</c:v>
                </c:pt>
                <c:pt idx="30">
                  <c:v>SPEZZA</c:v>
                </c:pt>
                <c:pt idx="31">
                  <c:v>TARASENKO</c:v>
                </c:pt>
                <c:pt idx="32">
                  <c:v>THORNTON J.</c:v>
                </c:pt>
                <c:pt idx="33">
                  <c:v>TOEWS</c:v>
                </c:pt>
                <c:pt idx="34">
                  <c:v>VANEK</c:v>
                </c:pt>
                <c:pt idx="35">
                  <c:v>VERMETTE</c:v>
                </c:pt>
                <c:pt idx="36">
                  <c:v>WHEELER</c:v>
                </c:pt>
              </c:strCache>
            </c:strRef>
          </c:cat>
          <c:val>
            <c:numRef>
              <c:f>Sheet1!$C$2:$C$38</c:f>
              <c:numCache>
                <c:formatCode>General</c:formatCode>
                <c:ptCount val="37"/>
                <c:pt idx="0">
                  <c:v>23.578947368421051</c:v>
                </c:pt>
                <c:pt idx="1">
                  <c:v>21.237288135593221</c:v>
                </c:pt>
                <c:pt idx="2">
                  <c:v>25.583333333333332</c:v>
                </c:pt>
                <c:pt idx="3">
                  <c:v>22.733333333333334</c:v>
                </c:pt>
                <c:pt idx="4">
                  <c:v>20.819672131147541</c:v>
                </c:pt>
                <c:pt idx="5">
                  <c:v>25.09090909090909</c:v>
                </c:pt>
                <c:pt idx="6">
                  <c:v>18.942857142857143</c:v>
                </c:pt>
                <c:pt idx="7">
                  <c:v>20.958333333333332</c:v>
                </c:pt>
                <c:pt idx="8">
                  <c:v>20.409523809523808</c:v>
                </c:pt>
                <c:pt idx="9">
                  <c:v>21.565789473684209</c:v>
                </c:pt>
                <c:pt idx="10">
                  <c:v>20.285714285714285</c:v>
                </c:pt>
                <c:pt idx="11">
                  <c:v>21.135593220338983</c:v>
                </c:pt>
                <c:pt idx="12">
                  <c:v>22.709302325581394</c:v>
                </c:pt>
                <c:pt idx="13">
                  <c:v>24.970588235294116</c:v>
                </c:pt>
                <c:pt idx="14">
                  <c:v>23.871794871794872</c:v>
                </c:pt>
                <c:pt idx="15">
                  <c:v>25.287500000000001</c:v>
                </c:pt>
                <c:pt idx="16">
                  <c:v>26.333333333333332</c:v>
                </c:pt>
                <c:pt idx="17">
                  <c:v>22.8</c:v>
                </c:pt>
                <c:pt idx="18">
                  <c:v>24.608695652173914</c:v>
                </c:pt>
                <c:pt idx="19">
                  <c:v>19.444444444444443</c:v>
                </c:pt>
                <c:pt idx="20">
                  <c:v>17.805555555555557</c:v>
                </c:pt>
                <c:pt idx="21">
                  <c:v>20.148936170212767</c:v>
                </c:pt>
                <c:pt idx="22">
                  <c:v>24.278688524590162</c:v>
                </c:pt>
                <c:pt idx="23">
                  <c:v>19.96153846153846</c:v>
                </c:pt>
                <c:pt idx="24">
                  <c:v>20.467741935483872</c:v>
                </c:pt>
                <c:pt idx="25">
                  <c:v>21.9</c:v>
                </c:pt>
                <c:pt idx="26">
                  <c:v>26.736842105263158</c:v>
                </c:pt>
                <c:pt idx="27">
                  <c:v>23.891891891891891</c:v>
                </c:pt>
                <c:pt idx="28">
                  <c:v>21.074626865671643</c:v>
                </c:pt>
                <c:pt idx="29">
                  <c:v>22.577464788732396</c:v>
                </c:pt>
                <c:pt idx="30">
                  <c:v>24.44</c:v>
                </c:pt>
                <c:pt idx="31">
                  <c:v>29.714285714285715</c:v>
                </c:pt>
                <c:pt idx="32">
                  <c:v>24.920454545454547</c:v>
                </c:pt>
                <c:pt idx="33">
                  <c:v>24.033707865168541</c:v>
                </c:pt>
                <c:pt idx="34">
                  <c:v>19.736111111111111</c:v>
                </c:pt>
                <c:pt idx="35">
                  <c:v>28.307692307692307</c:v>
                </c:pt>
                <c:pt idx="36">
                  <c:v>21.415384615384614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574352"/>
        <c:axId val="268255320"/>
      </c:radarChart>
      <c:catAx>
        <c:axId val="20757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55320"/>
        <c:crosses val="autoZero"/>
        <c:auto val="1"/>
        <c:lblAlgn val="ctr"/>
        <c:lblOffset val="100"/>
        <c:noMultiLvlLbl val="0"/>
      </c:catAx>
      <c:valAx>
        <c:axId val="268255320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57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1855883696024118E-2"/>
          <c:y val="0.11489665145946464"/>
          <c:w val="0.23082363685840054"/>
          <c:h val="3.86648635543810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5C3F27-54AF-4061-925A-544A6AB219BD}" type="doc">
      <dgm:prSet loTypeId="urn:microsoft.com/office/officeart/2005/8/layout/radial4" loCatId="relationship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A604168-F7B7-454D-AA66-C5A529BE5F97}">
      <dgm:prSet phldrT="[Text]"/>
      <dgm:spPr/>
      <dgm:t>
        <a:bodyPr/>
        <a:lstStyle/>
        <a:p>
          <a:r>
            <a:rPr lang="en-US" dirty="0" smtClean="0"/>
            <a:t>PUCK POSSESSION</a:t>
          </a:r>
          <a:endParaRPr lang="en-US" dirty="0"/>
        </a:p>
      </dgm:t>
    </dgm:pt>
    <dgm:pt modelId="{79FDB5F6-2BD7-4A50-9333-DFC1B7411131}" type="parTrans" cxnId="{B3952FE5-8086-4817-90F4-9E2F5D36A281}">
      <dgm:prSet/>
      <dgm:spPr/>
      <dgm:t>
        <a:bodyPr/>
        <a:lstStyle/>
        <a:p>
          <a:endParaRPr lang="en-US"/>
        </a:p>
      </dgm:t>
    </dgm:pt>
    <dgm:pt modelId="{566A3C32-52BF-43C5-9B4D-42B109C4AD34}" type="sibTrans" cxnId="{B3952FE5-8086-4817-90F4-9E2F5D36A281}">
      <dgm:prSet/>
      <dgm:spPr/>
      <dgm:t>
        <a:bodyPr/>
        <a:lstStyle/>
        <a:p>
          <a:endParaRPr lang="en-US"/>
        </a:p>
      </dgm:t>
    </dgm:pt>
    <dgm:pt modelId="{68D6C120-9C06-486C-8947-8CC994CF20DB}">
      <dgm:prSet phldrT="[Text]"/>
      <dgm:spPr/>
      <dgm:t>
        <a:bodyPr/>
        <a:lstStyle/>
        <a:p>
          <a:r>
            <a:rPr lang="en-US" dirty="0" smtClean="0"/>
            <a:t>SHOT GENERATION</a:t>
          </a:r>
          <a:endParaRPr lang="en-US" dirty="0"/>
        </a:p>
      </dgm:t>
    </dgm:pt>
    <dgm:pt modelId="{314371A6-9565-49B2-AAEB-C2676312C2AD}" type="parTrans" cxnId="{D428119D-CDF6-4766-BBC5-FDB9B1E75B68}">
      <dgm:prSet/>
      <dgm:spPr/>
      <dgm:t>
        <a:bodyPr/>
        <a:lstStyle/>
        <a:p>
          <a:endParaRPr lang="en-US"/>
        </a:p>
      </dgm:t>
    </dgm:pt>
    <dgm:pt modelId="{43908FC3-53A0-494D-8068-D6CCC0487442}" type="sibTrans" cxnId="{D428119D-CDF6-4766-BBC5-FDB9B1E75B68}">
      <dgm:prSet/>
      <dgm:spPr/>
      <dgm:t>
        <a:bodyPr/>
        <a:lstStyle/>
        <a:p>
          <a:endParaRPr lang="en-US"/>
        </a:p>
      </dgm:t>
    </dgm:pt>
    <dgm:pt modelId="{68A14A9C-A3C3-41F4-9971-F13F0DBDF24D}">
      <dgm:prSet phldrT="[Text]"/>
      <dgm:spPr/>
      <dgm:t>
        <a:bodyPr/>
        <a:lstStyle/>
        <a:p>
          <a:r>
            <a:rPr lang="en-US" dirty="0" smtClean="0"/>
            <a:t>SHOT SUPPRESSION</a:t>
          </a:r>
          <a:endParaRPr lang="en-US" dirty="0"/>
        </a:p>
      </dgm:t>
    </dgm:pt>
    <dgm:pt modelId="{DF991CE1-E7F1-41DA-AB20-E1A5E2D939AA}" type="parTrans" cxnId="{356AFFA5-B466-4454-8B6E-AC899E53557C}">
      <dgm:prSet/>
      <dgm:spPr/>
      <dgm:t>
        <a:bodyPr/>
        <a:lstStyle/>
        <a:p>
          <a:endParaRPr lang="en-US"/>
        </a:p>
      </dgm:t>
    </dgm:pt>
    <dgm:pt modelId="{0D30C65E-5E22-4EC3-9597-DECCFB47FBB2}" type="sibTrans" cxnId="{356AFFA5-B466-4454-8B6E-AC899E53557C}">
      <dgm:prSet/>
      <dgm:spPr/>
      <dgm:t>
        <a:bodyPr/>
        <a:lstStyle/>
        <a:p>
          <a:endParaRPr lang="en-US"/>
        </a:p>
      </dgm:t>
    </dgm:pt>
    <dgm:pt modelId="{89D6CB40-47D0-453F-AC02-D39F290E41AC}">
      <dgm:prSet phldrT="[Text]"/>
      <dgm:spPr/>
      <dgm:t>
        <a:bodyPr/>
        <a:lstStyle/>
        <a:p>
          <a:endParaRPr lang="en-US" dirty="0"/>
        </a:p>
      </dgm:t>
    </dgm:pt>
    <dgm:pt modelId="{A534ECD2-DFA5-4D3D-BB87-DC350F6DE1C4}" type="parTrans" cxnId="{2E9BEAB5-799B-440B-BF89-B087AF2840ED}">
      <dgm:prSet/>
      <dgm:spPr/>
      <dgm:t>
        <a:bodyPr/>
        <a:lstStyle/>
        <a:p>
          <a:endParaRPr lang="en-US"/>
        </a:p>
      </dgm:t>
    </dgm:pt>
    <dgm:pt modelId="{5BC68694-34CF-4CF1-8695-21ECAEF617B8}" type="sibTrans" cxnId="{2E9BEAB5-799B-440B-BF89-B087AF2840ED}">
      <dgm:prSet/>
      <dgm:spPr/>
      <dgm:t>
        <a:bodyPr/>
        <a:lstStyle/>
        <a:p>
          <a:endParaRPr lang="en-US"/>
        </a:p>
      </dgm:t>
    </dgm:pt>
    <dgm:pt modelId="{782F262C-7557-4955-8027-F92117651A20}" type="pres">
      <dgm:prSet presAssocID="{695C3F27-54AF-4061-925A-544A6AB219B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8D51E6-74D3-4733-81EC-FB1AB2CACFA1}" type="pres">
      <dgm:prSet presAssocID="{BA604168-F7B7-454D-AA66-C5A529BE5F97}" presName="centerShape" presStyleLbl="node0" presStyleIdx="0" presStyleCnt="1"/>
      <dgm:spPr/>
      <dgm:t>
        <a:bodyPr/>
        <a:lstStyle/>
        <a:p>
          <a:endParaRPr lang="en-US"/>
        </a:p>
      </dgm:t>
    </dgm:pt>
    <dgm:pt modelId="{DC5EF133-408A-405A-AE98-B18CB5EFB176}" type="pres">
      <dgm:prSet presAssocID="{314371A6-9565-49B2-AAEB-C2676312C2AD}" presName="parTrans" presStyleLbl="bgSibTrans2D1" presStyleIdx="0" presStyleCnt="2"/>
      <dgm:spPr/>
      <dgm:t>
        <a:bodyPr/>
        <a:lstStyle/>
        <a:p>
          <a:endParaRPr lang="en-US"/>
        </a:p>
      </dgm:t>
    </dgm:pt>
    <dgm:pt modelId="{B228678B-F4B9-4255-87D4-DC3837961C0E}" type="pres">
      <dgm:prSet presAssocID="{68D6C120-9C06-486C-8947-8CC994CF20DB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484A4E-E9A9-4E3E-97FD-621946958C6C}" type="pres">
      <dgm:prSet presAssocID="{DF991CE1-E7F1-41DA-AB20-E1A5E2D939AA}" presName="parTrans" presStyleLbl="bgSibTrans2D1" presStyleIdx="1" presStyleCnt="2"/>
      <dgm:spPr/>
      <dgm:t>
        <a:bodyPr/>
        <a:lstStyle/>
        <a:p>
          <a:endParaRPr lang="en-US"/>
        </a:p>
      </dgm:t>
    </dgm:pt>
    <dgm:pt modelId="{A9534FC7-DA2F-4B36-9272-450AABF1C217}" type="pres">
      <dgm:prSet presAssocID="{68A14A9C-A3C3-41F4-9971-F13F0DBDF24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6E1C10-36ED-4478-A92C-6558D6FA4751}" type="presOf" srcId="{BA604168-F7B7-454D-AA66-C5A529BE5F97}" destId="{F18D51E6-74D3-4733-81EC-FB1AB2CACFA1}" srcOrd="0" destOrd="0" presId="urn:microsoft.com/office/officeart/2005/8/layout/radial4"/>
    <dgm:cxn modelId="{D428119D-CDF6-4766-BBC5-FDB9B1E75B68}" srcId="{BA604168-F7B7-454D-AA66-C5A529BE5F97}" destId="{68D6C120-9C06-486C-8947-8CC994CF20DB}" srcOrd="0" destOrd="0" parTransId="{314371A6-9565-49B2-AAEB-C2676312C2AD}" sibTransId="{43908FC3-53A0-494D-8068-D6CCC0487442}"/>
    <dgm:cxn modelId="{4AC615B1-20DC-445D-A8CA-C8CF0D71C5B8}" type="presOf" srcId="{68A14A9C-A3C3-41F4-9971-F13F0DBDF24D}" destId="{A9534FC7-DA2F-4B36-9272-450AABF1C217}" srcOrd="0" destOrd="0" presId="urn:microsoft.com/office/officeart/2005/8/layout/radial4"/>
    <dgm:cxn modelId="{2E9BEAB5-799B-440B-BF89-B087AF2840ED}" srcId="{695C3F27-54AF-4061-925A-544A6AB219BD}" destId="{89D6CB40-47D0-453F-AC02-D39F290E41AC}" srcOrd="1" destOrd="0" parTransId="{A534ECD2-DFA5-4D3D-BB87-DC350F6DE1C4}" sibTransId="{5BC68694-34CF-4CF1-8695-21ECAEF617B8}"/>
    <dgm:cxn modelId="{7365A3CB-A5E6-4D2F-87B7-23D433347D00}" type="presOf" srcId="{695C3F27-54AF-4061-925A-544A6AB219BD}" destId="{782F262C-7557-4955-8027-F92117651A20}" srcOrd="0" destOrd="0" presId="urn:microsoft.com/office/officeart/2005/8/layout/radial4"/>
    <dgm:cxn modelId="{7E84CFF7-62F4-4459-B6B4-0825E15B354C}" type="presOf" srcId="{314371A6-9565-49B2-AAEB-C2676312C2AD}" destId="{DC5EF133-408A-405A-AE98-B18CB5EFB176}" srcOrd="0" destOrd="0" presId="urn:microsoft.com/office/officeart/2005/8/layout/radial4"/>
    <dgm:cxn modelId="{356AFFA5-B466-4454-8B6E-AC899E53557C}" srcId="{BA604168-F7B7-454D-AA66-C5A529BE5F97}" destId="{68A14A9C-A3C3-41F4-9971-F13F0DBDF24D}" srcOrd="1" destOrd="0" parTransId="{DF991CE1-E7F1-41DA-AB20-E1A5E2D939AA}" sibTransId="{0D30C65E-5E22-4EC3-9597-DECCFB47FBB2}"/>
    <dgm:cxn modelId="{B3952FE5-8086-4817-90F4-9E2F5D36A281}" srcId="{695C3F27-54AF-4061-925A-544A6AB219BD}" destId="{BA604168-F7B7-454D-AA66-C5A529BE5F97}" srcOrd="0" destOrd="0" parTransId="{79FDB5F6-2BD7-4A50-9333-DFC1B7411131}" sibTransId="{566A3C32-52BF-43C5-9B4D-42B109C4AD34}"/>
    <dgm:cxn modelId="{86BF1409-2493-4537-B33E-6A5E6F65C1B4}" type="presOf" srcId="{DF991CE1-E7F1-41DA-AB20-E1A5E2D939AA}" destId="{FB484A4E-E9A9-4E3E-97FD-621946958C6C}" srcOrd="0" destOrd="0" presId="urn:microsoft.com/office/officeart/2005/8/layout/radial4"/>
    <dgm:cxn modelId="{1CEA827E-2137-4917-AFFF-FB8418540B42}" type="presOf" srcId="{68D6C120-9C06-486C-8947-8CC994CF20DB}" destId="{B228678B-F4B9-4255-87D4-DC3837961C0E}" srcOrd="0" destOrd="0" presId="urn:microsoft.com/office/officeart/2005/8/layout/radial4"/>
    <dgm:cxn modelId="{10A08F28-B476-4928-ACB4-3F98281950EC}" type="presParOf" srcId="{782F262C-7557-4955-8027-F92117651A20}" destId="{F18D51E6-74D3-4733-81EC-FB1AB2CACFA1}" srcOrd="0" destOrd="0" presId="urn:microsoft.com/office/officeart/2005/8/layout/radial4"/>
    <dgm:cxn modelId="{F41261ED-69A8-44F0-88B8-79A8F1BB2A73}" type="presParOf" srcId="{782F262C-7557-4955-8027-F92117651A20}" destId="{DC5EF133-408A-405A-AE98-B18CB5EFB176}" srcOrd="1" destOrd="0" presId="urn:microsoft.com/office/officeart/2005/8/layout/radial4"/>
    <dgm:cxn modelId="{CF938FBC-8B96-4CB7-B1D4-5B5278B08821}" type="presParOf" srcId="{782F262C-7557-4955-8027-F92117651A20}" destId="{B228678B-F4B9-4255-87D4-DC3837961C0E}" srcOrd="2" destOrd="0" presId="urn:microsoft.com/office/officeart/2005/8/layout/radial4"/>
    <dgm:cxn modelId="{112609DB-B52C-46C3-9FBE-976E02C1A154}" type="presParOf" srcId="{782F262C-7557-4955-8027-F92117651A20}" destId="{FB484A4E-E9A9-4E3E-97FD-621946958C6C}" srcOrd="3" destOrd="0" presId="urn:microsoft.com/office/officeart/2005/8/layout/radial4"/>
    <dgm:cxn modelId="{8ADCC560-2325-488F-80F2-30DD13F6C0C3}" type="presParOf" srcId="{782F262C-7557-4955-8027-F92117651A20}" destId="{A9534FC7-DA2F-4B36-9272-450AABF1C217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6DC4DA-6A72-49A3-A8B1-9E09D110578D}" type="doc">
      <dgm:prSet loTypeId="urn:microsoft.com/office/officeart/2005/8/layout/cycle2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E65CBEE-D610-4E9F-B4DC-0FC5EF4999EC}">
      <dgm:prSet phldrT="[Text]"/>
      <dgm:spPr/>
      <dgm:t>
        <a:bodyPr/>
        <a:lstStyle/>
        <a:p>
          <a:r>
            <a:rPr lang="en-US" b="1" dirty="0" smtClean="0"/>
            <a:t>SHOT SUPPRESSION</a:t>
          </a:r>
          <a:endParaRPr lang="en-US" b="1" dirty="0"/>
        </a:p>
      </dgm:t>
    </dgm:pt>
    <dgm:pt modelId="{CF4824CF-1B18-4264-B28C-E6BE47E187EB}" type="parTrans" cxnId="{97525D35-43E5-4EA1-940F-08E82F0ADFC6}">
      <dgm:prSet/>
      <dgm:spPr/>
      <dgm:t>
        <a:bodyPr/>
        <a:lstStyle/>
        <a:p>
          <a:endParaRPr lang="en-US"/>
        </a:p>
      </dgm:t>
    </dgm:pt>
    <dgm:pt modelId="{0E9D2C09-44E4-4CD5-9EC5-DD2744F9DB7A}" type="sibTrans" cxnId="{97525D35-43E5-4EA1-940F-08E82F0ADFC6}">
      <dgm:prSet/>
      <dgm:spPr/>
      <dgm:t>
        <a:bodyPr/>
        <a:lstStyle/>
        <a:p>
          <a:endParaRPr lang="en-US"/>
        </a:p>
      </dgm:t>
    </dgm:pt>
    <dgm:pt modelId="{94F5F4C2-E032-47B6-A857-5BCE15673A35}">
      <dgm:prSet phldrT="[Text]"/>
      <dgm:spPr/>
      <dgm:t>
        <a:bodyPr/>
        <a:lstStyle/>
        <a:p>
          <a:r>
            <a:rPr lang="en-US" b="1" dirty="0" smtClean="0"/>
            <a:t>TRANSITION</a:t>
          </a:r>
          <a:endParaRPr lang="en-US" b="1" dirty="0"/>
        </a:p>
      </dgm:t>
    </dgm:pt>
    <dgm:pt modelId="{94146C40-2841-44F9-A7DC-E1FF9CC3A5C3}" type="parTrans" cxnId="{BD5BB503-11B0-4456-9ACB-6ED70976BBBF}">
      <dgm:prSet/>
      <dgm:spPr/>
      <dgm:t>
        <a:bodyPr/>
        <a:lstStyle/>
        <a:p>
          <a:endParaRPr lang="en-US"/>
        </a:p>
      </dgm:t>
    </dgm:pt>
    <dgm:pt modelId="{D8845892-0C2E-49D1-A669-F2A8A32153DF}" type="sibTrans" cxnId="{BD5BB503-11B0-4456-9ACB-6ED70976BBBF}">
      <dgm:prSet/>
      <dgm:spPr/>
      <dgm:t>
        <a:bodyPr/>
        <a:lstStyle/>
        <a:p>
          <a:endParaRPr lang="en-US"/>
        </a:p>
      </dgm:t>
    </dgm:pt>
    <dgm:pt modelId="{108ABC5A-6354-4427-AFE7-666C9327B37F}">
      <dgm:prSet phldrT="[Text]"/>
      <dgm:spPr/>
      <dgm:t>
        <a:bodyPr/>
        <a:lstStyle/>
        <a:p>
          <a:r>
            <a:rPr lang="en-US" b="1" dirty="0" smtClean="0"/>
            <a:t>SHOT GENERATION</a:t>
          </a:r>
          <a:endParaRPr lang="en-US" b="1" dirty="0"/>
        </a:p>
      </dgm:t>
    </dgm:pt>
    <dgm:pt modelId="{4A5A8283-F04E-4FE9-A843-D7E421F9DBB2}" type="parTrans" cxnId="{DF0B53F4-DF87-4F6B-B709-4FB30C0020B4}">
      <dgm:prSet/>
      <dgm:spPr/>
      <dgm:t>
        <a:bodyPr/>
        <a:lstStyle/>
        <a:p>
          <a:endParaRPr lang="en-US"/>
        </a:p>
      </dgm:t>
    </dgm:pt>
    <dgm:pt modelId="{ABD6CF19-FB6E-400F-BDFF-B982C0335F98}" type="sibTrans" cxnId="{DF0B53F4-DF87-4F6B-B709-4FB30C0020B4}">
      <dgm:prSet/>
      <dgm:spPr/>
      <dgm:t>
        <a:bodyPr/>
        <a:lstStyle/>
        <a:p>
          <a:endParaRPr lang="en-US"/>
        </a:p>
      </dgm:t>
    </dgm:pt>
    <dgm:pt modelId="{7F5D22D0-8522-409C-B6B0-D6DF11CE59A1}">
      <dgm:prSet phldrT="[Text]"/>
      <dgm:spPr/>
      <dgm:t>
        <a:bodyPr/>
        <a:lstStyle/>
        <a:p>
          <a:r>
            <a:rPr lang="en-US" b="1" dirty="0" smtClean="0"/>
            <a:t>TRANSITION</a:t>
          </a:r>
          <a:endParaRPr lang="en-US" b="1" dirty="0"/>
        </a:p>
      </dgm:t>
    </dgm:pt>
    <dgm:pt modelId="{94FB3F63-5991-4BFD-A001-5E723EF83ED3}" type="parTrans" cxnId="{BCEB68A9-F3B8-4600-A84A-24DFDDD8E358}">
      <dgm:prSet/>
      <dgm:spPr/>
      <dgm:t>
        <a:bodyPr/>
        <a:lstStyle/>
        <a:p>
          <a:endParaRPr lang="en-US"/>
        </a:p>
      </dgm:t>
    </dgm:pt>
    <dgm:pt modelId="{AA18F4BB-A7B7-4814-A8C2-02453083D5AD}" type="sibTrans" cxnId="{BCEB68A9-F3B8-4600-A84A-24DFDDD8E358}">
      <dgm:prSet/>
      <dgm:spPr/>
      <dgm:t>
        <a:bodyPr/>
        <a:lstStyle/>
        <a:p>
          <a:endParaRPr lang="en-US"/>
        </a:p>
      </dgm:t>
    </dgm:pt>
    <dgm:pt modelId="{C7AC8344-AEBA-44E3-9819-16E2F24BA5A5}" type="pres">
      <dgm:prSet presAssocID="{526DC4DA-6A72-49A3-A8B1-9E09D110578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B270B9-EC6D-48FD-A08D-96FF5AD5E274}" type="pres">
      <dgm:prSet presAssocID="{5E65CBEE-D610-4E9F-B4DC-0FC5EF4999E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D57841-39DC-4C7A-931B-194B910CCD89}" type="pres">
      <dgm:prSet presAssocID="{0E9D2C09-44E4-4CD5-9EC5-DD2744F9DB7A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ED8CE94-08CB-4F3F-9B86-180E4BCA398D}" type="pres">
      <dgm:prSet presAssocID="{0E9D2C09-44E4-4CD5-9EC5-DD2744F9DB7A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3BEFFFED-317A-48A6-B503-40FB7DAE6910}" type="pres">
      <dgm:prSet presAssocID="{94F5F4C2-E032-47B6-A857-5BCE15673A3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07DE8D-6167-476B-BBE9-271D3ABF71D8}" type="pres">
      <dgm:prSet presAssocID="{D8845892-0C2E-49D1-A669-F2A8A32153D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63883D22-2B35-4226-99B6-F20BFA81795B}" type="pres">
      <dgm:prSet presAssocID="{D8845892-0C2E-49D1-A669-F2A8A32153D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385EB44A-7604-4B7A-BBC1-CDDEE90F3828}" type="pres">
      <dgm:prSet presAssocID="{108ABC5A-6354-4427-AFE7-666C9327B37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94C900-FCBD-41DB-901F-A454AED3E67F}" type="pres">
      <dgm:prSet presAssocID="{ABD6CF19-FB6E-400F-BDFF-B982C0335F98}" presName="sibTrans" presStyleLbl="sibTrans2D1" presStyleIdx="2" presStyleCnt="4"/>
      <dgm:spPr/>
      <dgm:t>
        <a:bodyPr/>
        <a:lstStyle/>
        <a:p>
          <a:endParaRPr lang="en-US"/>
        </a:p>
      </dgm:t>
    </dgm:pt>
    <dgm:pt modelId="{74700FB9-D1B5-4EE4-B69F-4867319AB028}" type="pres">
      <dgm:prSet presAssocID="{ABD6CF19-FB6E-400F-BDFF-B982C0335F98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37E10F23-D82E-4B52-80FA-049492B03A84}" type="pres">
      <dgm:prSet presAssocID="{7F5D22D0-8522-409C-B6B0-D6DF11CE59A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E97AE4-EACC-49DF-B6A5-672D2B62818B}" type="pres">
      <dgm:prSet presAssocID="{AA18F4BB-A7B7-4814-A8C2-02453083D5A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DC9FE7A3-DE43-4D52-866B-7CC5FFA27795}" type="pres">
      <dgm:prSet presAssocID="{AA18F4BB-A7B7-4814-A8C2-02453083D5AD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2FF96EF6-3FC0-40FE-94C4-0FDA927F0BBC}" type="presOf" srcId="{5E65CBEE-D610-4E9F-B4DC-0FC5EF4999EC}" destId="{DEB270B9-EC6D-48FD-A08D-96FF5AD5E274}" srcOrd="0" destOrd="0" presId="urn:microsoft.com/office/officeart/2005/8/layout/cycle2"/>
    <dgm:cxn modelId="{0DFAF0BD-3CED-4817-9C8D-524EAD361E6A}" type="presOf" srcId="{0E9D2C09-44E4-4CD5-9EC5-DD2744F9DB7A}" destId="{F3D57841-39DC-4C7A-931B-194B910CCD89}" srcOrd="0" destOrd="0" presId="urn:microsoft.com/office/officeart/2005/8/layout/cycle2"/>
    <dgm:cxn modelId="{2CF3F789-290E-4DA4-B073-58751B1F4AAB}" type="presOf" srcId="{AA18F4BB-A7B7-4814-A8C2-02453083D5AD}" destId="{DC9FE7A3-DE43-4D52-866B-7CC5FFA27795}" srcOrd="1" destOrd="0" presId="urn:microsoft.com/office/officeart/2005/8/layout/cycle2"/>
    <dgm:cxn modelId="{5D7A5BE5-39E5-488A-A47E-4C97C0EEF580}" type="presOf" srcId="{526DC4DA-6A72-49A3-A8B1-9E09D110578D}" destId="{C7AC8344-AEBA-44E3-9819-16E2F24BA5A5}" srcOrd="0" destOrd="0" presId="urn:microsoft.com/office/officeart/2005/8/layout/cycle2"/>
    <dgm:cxn modelId="{EA674EF7-7657-4A1C-9605-A84D19C494DB}" type="presOf" srcId="{0E9D2C09-44E4-4CD5-9EC5-DD2744F9DB7A}" destId="{DED8CE94-08CB-4F3F-9B86-180E4BCA398D}" srcOrd="1" destOrd="0" presId="urn:microsoft.com/office/officeart/2005/8/layout/cycle2"/>
    <dgm:cxn modelId="{4F0F14EC-CF96-45E2-9DE6-43CE79A2DB6A}" type="presOf" srcId="{94F5F4C2-E032-47B6-A857-5BCE15673A35}" destId="{3BEFFFED-317A-48A6-B503-40FB7DAE6910}" srcOrd="0" destOrd="0" presId="urn:microsoft.com/office/officeart/2005/8/layout/cycle2"/>
    <dgm:cxn modelId="{DF0B53F4-DF87-4F6B-B709-4FB30C0020B4}" srcId="{526DC4DA-6A72-49A3-A8B1-9E09D110578D}" destId="{108ABC5A-6354-4427-AFE7-666C9327B37F}" srcOrd="2" destOrd="0" parTransId="{4A5A8283-F04E-4FE9-A843-D7E421F9DBB2}" sibTransId="{ABD6CF19-FB6E-400F-BDFF-B982C0335F98}"/>
    <dgm:cxn modelId="{7AAA5A6B-6673-4CE9-BE6A-39F5BDD9C776}" type="presOf" srcId="{7F5D22D0-8522-409C-B6B0-D6DF11CE59A1}" destId="{37E10F23-D82E-4B52-80FA-049492B03A84}" srcOrd="0" destOrd="0" presId="urn:microsoft.com/office/officeart/2005/8/layout/cycle2"/>
    <dgm:cxn modelId="{97525D35-43E5-4EA1-940F-08E82F0ADFC6}" srcId="{526DC4DA-6A72-49A3-A8B1-9E09D110578D}" destId="{5E65CBEE-D610-4E9F-B4DC-0FC5EF4999EC}" srcOrd="0" destOrd="0" parTransId="{CF4824CF-1B18-4264-B28C-E6BE47E187EB}" sibTransId="{0E9D2C09-44E4-4CD5-9EC5-DD2744F9DB7A}"/>
    <dgm:cxn modelId="{503037EA-B181-44EB-BDC7-B28EFA94777A}" type="presOf" srcId="{D8845892-0C2E-49D1-A669-F2A8A32153DF}" destId="{63883D22-2B35-4226-99B6-F20BFA81795B}" srcOrd="1" destOrd="0" presId="urn:microsoft.com/office/officeart/2005/8/layout/cycle2"/>
    <dgm:cxn modelId="{76D19C60-84CB-497D-B9C7-29BCCE5C41FB}" type="presOf" srcId="{AA18F4BB-A7B7-4814-A8C2-02453083D5AD}" destId="{EBE97AE4-EACC-49DF-B6A5-672D2B62818B}" srcOrd="0" destOrd="0" presId="urn:microsoft.com/office/officeart/2005/8/layout/cycle2"/>
    <dgm:cxn modelId="{1113DA59-F169-41CF-ACE7-0DED1961C475}" type="presOf" srcId="{ABD6CF19-FB6E-400F-BDFF-B982C0335F98}" destId="{74700FB9-D1B5-4EE4-B69F-4867319AB028}" srcOrd="1" destOrd="0" presId="urn:microsoft.com/office/officeart/2005/8/layout/cycle2"/>
    <dgm:cxn modelId="{DD5B8D54-C609-453E-A5F2-98C3089C883F}" type="presOf" srcId="{D8845892-0C2E-49D1-A669-F2A8A32153DF}" destId="{1D07DE8D-6167-476B-BBE9-271D3ABF71D8}" srcOrd="0" destOrd="0" presId="urn:microsoft.com/office/officeart/2005/8/layout/cycle2"/>
    <dgm:cxn modelId="{6D3BE93C-AFBB-471E-8C98-BDCE72880DC9}" type="presOf" srcId="{108ABC5A-6354-4427-AFE7-666C9327B37F}" destId="{385EB44A-7604-4B7A-BBC1-CDDEE90F3828}" srcOrd="0" destOrd="0" presId="urn:microsoft.com/office/officeart/2005/8/layout/cycle2"/>
    <dgm:cxn modelId="{F6B493CD-141F-4818-BD0B-E0706B22708E}" type="presOf" srcId="{ABD6CF19-FB6E-400F-BDFF-B982C0335F98}" destId="{9694C900-FCBD-41DB-901F-A454AED3E67F}" srcOrd="0" destOrd="0" presId="urn:microsoft.com/office/officeart/2005/8/layout/cycle2"/>
    <dgm:cxn modelId="{BD5BB503-11B0-4456-9ACB-6ED70976BBBF}" srcId="{526DC4DA-6A72-49A3-A8B1-9E09D110578D}" destId="{94F5F4C2-E032-47B6-A857-5BCE15673A35}" srcOrd="1" destOrd="0" parTransId="{94146C40-2841-44F9-A7DC-E1FF9CC3A5C3}" sibTransId="{D8845892-0C2E-49D1-A669-F2A8A32153DF}"/>
    <dgm:cxn modelId="{BCEB68A9-F3B8-4600-A84A-24DFDDD8E358}" srcId="{526DC4DA-6A72-49A3-A8B1-9E09D110578D}" destId="{7F5D22D0-8522-409C-B6B0-D6DF11CE59A1}" srcOrd="3" destOrd="0" parTransId="{94FB3F63-5991-4BFD-A001-5E723EF83ED3}" sibTransId="{AA18F4BB-A7B7-4814-A8C2-02453083D5AD}"/>
    <dgm:cxn modelId="{B960C62C-BF82-4150-989F-CFD039346751}" type="presParOf" srcId="{C7AC8344-AEBA-44E3-9819-16E2F24BA5A5}" destId="{DEB270B9-EC6D-48FD-A08D-96FF5AD5E274}" srcOrd="0" destOrd="0" presId="urn:microsoft.com/office/officeart/2005/8/layout/cycle2"/>
    <dgm:cxn modelId="{6E9AA535-3278-47D8-88FA-582105E4BA91}" type="presParOf" srcId="{C7AC8344-AEBA-44E3-9819-16E2F24BA5A5}" destId="{F3D57841-39DC-4C7A-931B-194B910CCD89}" srcOrd="1" destOrd="0" presId="urn:microsoft.com/office/officeart/2005/8/layout/cycle2"/>
    <dgm:cxn modelId="{EE4B95E7-EE2A-4CE0-9590-E3B1BA83B07D}" type="presParOf" srcId="{F3D57841-39DC-4C7A-931B-194B910CCD89}" destId="{DED8CE94-08CB-4F3F-9B86-180E4BCA398D}" srcOrd="0" destOrd="0" presId="urn:microsoft.com/office/officeart/2005/8/layout/cycle2"/>
    <dgm:cxn modelId="{9BA69C23-931B-4503-BED7-F130CE3893D3}" type="presParOf" srcId="{C7AC8344-AEBA-44E3-9819-16E2F24BA5A5}" destId="{3BEFFFED-317A-48A6-B503-40FB7DAE6910}" srcOrd="2" destOrd="0" presId="urn:microsoft.com/office/officeart/2005/8/layout/cycle2"/>
    <dgm:cxn modelId="{BB4BB394-1944-47EF-939D-8B5D36470EC4}" type="presParOf" srcId="{C7AC8344-AEBA-44E3-9819-16E2F24BA5A5}" destId="{1D07DE8D-6167-476B-BBE9-271D3ABF71D8}" srcOrd="3" destOrd="0" presId="urn:microsoft.com/office/officeart/2005/8/layout/cycle2"/>
    <dgm:cxn modelId="{E0E1A3EC-E3B6-418B-8E1A-150E7163716A}" type="presParOf" srcId="{1D07DE8D-6167-476B-BBE9-271D3ABF71D8}" destId="{63883D22-2B35-4226-99B6-F20BFA81795B}" srcOrd="0" destOrd="0" presId="urn:microsoft.com/office/officeart/2005/8/layout/cycle2"/>
    <dgm:cxn modelId="{C8DBED6F-794F-461B-917B-AA14D7BAFB37}" type="presParOf" srcId="{C7AC8344-AEBA-44E3-9819-16E2F24BA5A5}" destId="{385EB44A-7604-4B7A-BBC1-CDDEE90F3828}" srcOrd="4" destOrd="0" presId="urn:microsoft.com/office/officeart/2005/8/layout/cycle2"/>
    <dgm:cxn modelId="{A225AC3A-8957-4C54-9A6D-729FEFFEC922}" type="presParOf" srcId="{C7AC8344-AEBA-44E3-9819-16E2F24BA5A5}" destId="{9694C900-FCBD-41DB-901F-A454AED3E67F}" srcOrd="5" destOrd="0" presId="urn:microsoft.com/office/officeart/2005/8/layout/cycle2"/>
    <dgm:cxn modelId="{7D65655E-D4C8-45F3-80F7-83040068AEDC}" type="presParOf" srcId="{9694C900-FCBD-41DB-901F-A454AED3E67F}" destId="{74700FB9-D1B5-4EE4-B69F-4867319AB028}" srcOrd="0" destOrd="0" presId="urn:microsoft.com/office/officeart/2005/8/layout/cycle2"/>
    <dgm:cxn modelId="{C4D7750D-18E1-40B4-8DD8-C3DCBDBAB0A0}" type="presParOf" srcId="{C7AC8344-AEBA-44E3-9819-16E2F24BA5A5}" destId="{37E10F23-D82E-4B52-80FA-049492B03A84}" srcOrd="6" destOrd="0" presId="urn:microsoft.com/office/officeart/2005/8/layout/cycle2"/>
    <dgm:cxn modelId="{D86FE647-7A2A-4AB7-8329-22D56473785C}" type="presParOf" srcId="{C7AC8344-AEBA-44E3-9819-16E2F24BA5A5}" destId="{EBE97AE4-EACC-49DF-B6A5-672D2B62818B}" srcOrd="7" destOrd="0" presId="urn:microsoft.com/office/officeart/2005/8/layout/cycle2"/>
    <dgm:cxn modelId="{C200337A-5602-4FBB-B95B-40170A1D04A8}" type="presParOf" srcId="{EBE97AE4-EACC-49DF-B6A5-672D2B62818B}" destId="{DC9FE7A3-DE43-4D52-866B-7CC5FFA2779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49E8F9-C842-402E-B939-A29FFCF2C131}" type="doc">
      <dgm:prSet loTypeId="urn:microsoft.com/office/officeart/2005/8/layout/lProcess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698962D-330E-45D6-BC9F-59708E0817FF}">
      <dgm:prSet phldrT="[Text]"/>
      <dgm:spPr/>
      <dgm:t>
        <a:bodyPr/>
        <a:lstStyle/>
        <a:p>
          <a:r>
            <a:rPr lang="en-US" dirty="0" smtClean="0"/>
            <a:t>OFFENSIVE</a:t>
          </a:r>
          <a:endParaRPr lang="en-US" dirty="0"/>
        </a:p>
      </dgm:t>
    </dgm:pt>
    <dgm:pt modelId="{95EA9DE9-A961-4174-8731-18A61B865E72}" type="parTrans" cxnId="{079B417B-7AFE-4BB1-9E5C-74A745D8D1DD}">
      <dgm:prSet/>
      <dgm:spPr/>
      <dgm:t>
        <a:bodyPr/>
        <a:lstStyle/>
        <a:p>
          <a:endParaRPr lang="en-US"/>
        </a:p>
      </dgm:t>
    </dgm:pt>
    <dgm:pt modelId="{44478CF0-ECA6-4925-AC31-92EF5DF3FC7E}" type="sibTrans" cxnId="{079B417B-7AFE-4BB1-9E5C-74A745D8D1DD}">
      <dgm:prSet/>
      <dgm:spPr/>
      <dgm:t>
        <a:bodyPr/>
        <a:lstStyle/>
        <a:p>
          <a:endParaRPr lang="en-US"/>
        </a:p>
      </dgm:t>
    </dgm:pt>
    <dgm:pt modelId="{8E4D34E9-A624-4C5B-9787-61B9E1517119}">
      <dgm:prSet phldrT="[Text]"/>
      <dgm:spPr/>
      <dgm:t>
        <a:bodyPr/>
        <a:lstStyle/>
        <a:p>
          <a:r>
            <a:rPr lang="en-US" dirty="0" smtClean="0"/>
            <a:t>DEFENSIVE</a:t>
          </a:r>
          <a:endParaRPr lang="en-US" dirty="0"/>
        </a:p>
      </dgm:t>
    </dgm:pt>
    <dgm:pt modelId="{E47A72F0-C0F7-4770-8CFC-C83E7529891B}" type="parTrans" cxnId="{64F74452-8886-459A-AF0D-364479D71DEB}">
      <dgm:prSet/>
      <dgm:spPr/>
      <dgm:t>
        <a:bodyPr/>
        <a:lstStyle/>
        <a:p>
          <a:endParaRPr lang="en-US"/>
        </a:p>
      </dgm:t>
    </dgm:pt>
    <dgm:pt modelId="{1C59B0B2-15D8-4330-B502-91F7333611B6}" type="sibTrans" cxnId="{64F74452-8886-459A-AF0D-364479D71DEB}">
      <dgm:prSet/>
      <dgm:spPr/>
      <dgm:t>
        <a:bodyPr/>
        <a:lstStyle/>
        <a:p>
          <a:endParaRPr lang="en-US"/>
        </a:p>
      </dgm:t>
    </dgm:pt>
    <dgm:pt modelId="{D7D6D81B-45E7-4F95-BE05-E83B7E64ABBF}">
      <dgm:prSet phldrT="[Text]"/>
      <dgm:spPr/>
      <dgm:t>
        <a:bodyPr/>
        <a:lstStyle/>
        <a:p>
          <a:r>
            <a:rPr lang="en-US" dirty="0" smtClean="0"/>
            <a:t>Neutral Zone</a:t>
          </a:r>
          <a:endParaRPr lang="en-US" dirty="0"/>
        </a:p>
      </dgm:t>
    </dgm:pt>
    <dgm:pt modelId="{8DB474F5-FF6A-4622-A300-7C53E702B728}" type="parTrans" cxnId="{F1C41C74-698C-4DAC-B5AC-7B3DFF7652BB}">
      <dgm:prSet/>
      <dgm:spPr/>
      <dgm:t>
        <a:bodyPr/>
        <a:lstStyle/>
        <a:p>
          <a:endParaRPr lang="en-US"/>
        </a:p>
      </dgm:t>
    </dgm:pt>
    <dgm:pt modelId="{A5E6D2CF-6319-4821-979B-B04C1CE2D1AE}" type="sibTrans" cxnId="{F1C41C74-698C-4DAC-B5AC-7B3DFF7652BB}">
      <dgm:prSet/>
      <dgm:spPr/>
      <dgm:t>
        <a:bodyPr/>
        <a:lstStyle/>
        <a:p>
          <a:endParaRPr lang="en-US"/>
        </a:p>
      </dgm:t>
    </dgm:pt>
    <dgm:pt modelId="{CD468FFE-68C0-4A52-A5E6-8426C2A80C74}">
      <dgm:prSet phldrT="[Text]"/>
      <dgm:spPr/>
      <dgm:t>
        <a:bodyPr/>
        <a:lstStyle/>
        <a:p>
          <a:r>
            <a:rPr lang="en-US" dirty="0" smtClean="0"/>
            <a:t>Passing</a:t>
          </a:r>
          <a:endParaRPr lang="en-US" dirty="0"/>
        </a:p>
      </dgm:t>
    </dgm:pt>
    <dgm:pt modelId="{A471BE07-2D0F-4CBB-9ABC-8A2A4DEAC454}" type="parTrans" cxnId="{3EC7800E-8E5A-4F8A-8636-BC1158F776CA}">
      <dgm:prSet/>
      <dgm:spPr/>
      <dgm:t>
        <a:bodyPr/>
        <a:lstStyle/>
        <a:p>
          <a:endParaRPr lang="en-US"/>
        </a:p>
      </dgm:t>
    </dgm:pt>
    <dgm:pt modelId="{23E8206A-D4F1-48BC-8BB4-7DA6873D69E9}" type="sibTrans" cxnId="{3EC7800E-8E5A-4F8A-8636-BC1158F776CA}">
      <dgm:prSet/>
      <dgm:spPr/>
      <dgm:t>
        <a:bodyPr/>
        <a:lstStyle/>
        <a:p>
          <a:endParaRPr lang="en-US"/>
        </a:p>
      </dgm:t>
    </dgm:pt>
    <dgm:pt modelId="{3237661C-BE1D-40E5-8603-5E9D962F0D5C}">
      <dgm:prSet/>
      <dgm:spPr/>
      <dgm:t>
        <a:bodyPr/>
        <a:lstStyle/>
        <a:p>
          <a:r>
            <a:rPr lang="en-US" dirty="0" smtClean="0"/>
            <a:t>Puck Retrieval</a:t>
          </a:r>
          <a:endParaRPr lang="en-US" dirty="0"/>
        </a:p>
      </dgm:t>
    </dgm:pt>
    <dgm:pt modelId="{4A5154FA-DBFE-4BFA-99DB-51CB25F15CD5}" type="parTrans" cxnId="{6EDF6085-405C-4CF5-8DBC-1DD41D2D194A}">
      <dgm:prSet/>
      <dgm:spPr/>
      <dgm:t>
        <a:bodyPr/>
        <a:lstStyle/>
        <a:p>
          <a:endParaRPr lang="en-US"/>
        </a:p>
      </dgm:t>
    </dgm:pt>
    <dgm:pt modelId="{997A8AAC-B12A-48CA-946B-D5461BF9EA60}" type="sibTrans" cxnId="{6EDF6085-405C-4CF5-8DBC-1DD41D2D194A}">
      <dgm:prSet/>
      <dgm:spPr/>
      <dgm:t>
        <a:bodyPr/>
        <a:lstStyle/>
        <a:p>
          <a:endParaRPr lang="en-US"/>
        </a:p>
      </dgm:t>
    </dgm:pt>
    <dgm:pt modelId="{D2C75A70-FF08-46D1-A5A9-5DDA4282104B}">
      <dgm:prSet/>
      <dgm:spPr/>
      <dgm:t>
        <a:bodyPr/>
        <a:lstStyle/>
        <a:p>
          <a:r>
            <a:rPr lang="en-US" dirty="0" smtClean="0"/>
            <a:t>Touches – Passing, Puck Battles</a:t>
          </a:r>
          <a:endParaRPr lang="en-US" dirty="0"/>
        </a:p>
      </dgm:t>
    </dgm:pt>
    <dgm:pt modelId="{54DF80FC-468A-4A3D-98BB-47F0DD152601}" type="parTrans" cxnId="{9D6B7A45-2342-42F5-9355-131E851B321A}">
      <dgm:prSet/>
      <dgm:spPr/>
      <dgm:t>
        <a:bodyPr/>
        <a:lstStyle/>
        <a:p>
          <a:endParaRPr lang="en-US"/>
        </a:p>
      </dgm:t>
    </dgm:pt>
    <dgm:pt modelId="{BFBB69C6-B695-4647-9656-101EA9FBAA3D}" type="sibTrans" cxnId="{9D6B7A45-2342-42F5-9355-131E851B321A}">
      <dgm:prSet/>
      <dgm:spPr/>
      <dgm:t>
        <a:bodyPr/>
        <a:lstStyle/>
        <a:p>
          <a:endParaRPr lang="en-US"/>
        </a:p>
      </dgm:t>
    </dgm:pt>
    <dgm:pt modelId="{F286CF6B-C990-4B7F-B91E-28EBC7F44714}">
      <dgm:prSet/>
      <dgm:spPr/>
      <dgm:t>
        <a:bodyPr/>
        <a:lstStyle/>
        <a:p>
          <a:r>
            <a:rPr lang="en-US" dirty="0" smtClean="0"/>
            <a:t>Turnovers</a:t>
          </a:r>
          <a:endParaRPr lang="en-US" dirty="0"/>
        </a:p>
      </dgm:t>
    </dgm:pt>
    <dgm:pt modelId="{B05B83C4-9F02-495C-A4D7-6770444A2F53}" type="parTrans" cxnId="{74045054-66FD-4460-9E6D-4712DB66A236}">
      <dgm:prSet/>
      <dgm:spPr/>
      <dgm:t>
        <a:bodyPr/>
        <a:lstStyle/>
        <a:p>
          <a:endParaRPr lang="en-US"/>
        </a:p>
      </dgm:t>
    </dgm:pt>
    <dgm:pt modelId="{68222C6D-73D7-4859-92FA-686B4810064A}" type="sibTrans" cxnId="{74045054-66FD-4460-9E6D-4712DB66A236}">
      <dgm:prSet/>
      <dgm:spPr/>
      <dgm:t>
        <a:bodyPr/>
        <a:lstStyle/>
        <a:p>
          <a:endParaRPr lang="en-US"/>
        </a:p>
      </dgm:t>
    </dgm:pt>
    <dgm:pt modelId="{2861911B-9FA4-46E5-908E-08B95931209F}">
      <dgm:prSet/>
      <dgm:spPr/>
      <dgm:t>
        <a:bodyPr/>
        <a:lstStyle/>
        <a:p>
          <a:r>
            <a:rPr lang="en-US" dirty="0" smtClean="0"/>
            <a:t>Turnovers</a:t>
          </a:r>
          <a:endParaRPr lang="en-US" dirty="0"/>
        </a:p>
      </dgm:t>
    </dgm:pt>
    <dgm:pt modelId="{EA5A71F5-3729-4C7F-8D9B-EB81073E4073}" type="parTrans" cxnId="{92B8A495-8DF4-41C5-B9C4-FCF08F1A52E9}">
      <dgm:prSet/>
      <dgm:spPr/>
      <dgm:t>
        <a:bodyPr/>
        <a:lstStyle/>
        <a:p>
          <a:endParaRPr lang="en-US"/>
        </a:p>
      </dgm:t>
    </dgm:pt>
    <dgm:pt modelId="{15DE40BE-2FBE-498C-A66C-BC9AA02680C2}" type="sibTrans" cxnId="{92B8A495-8DF4-41C5-B9C4-FCF08F1A52E9}">
      <dgm:prSet/>
      <dgm:spPr/>
      <dgm:t>
        <a:bodyPr/>
        <a:lstStyle/>
        <a:p>
          <a:endParaRPr lang="en-US"/>
        </a:p>
      </dgm:t>
    </dgm:pt>
    <dgm:pt modelId="{B9D5BA05-B181-4C81-8ED5-34830E5A6A10}">
      <dgm:prSet/>
      <dgm:spPr/>
      <dgm:t>
        <a:bodyPr/>
        <a:lstStyle/>
        <a:p>
          <a:r>
            <a:rPr lang="en-US" dirty="0" smtClean="0"/>
            <a:t>Defensive Zone Exit</a:t>
          </a:r>
          <a:endParaRPr lang="en-US" dirty="0"/>
        </a:p>
      </dgm:t>
    </dgm:pt>
    <dgm:pt modelId="{7D5C7C1E-3460-45A0-A6ED-2FC495D27D2D}" type="parTrans" cxnId="{BB18D130-BEFB-46FC-BB2C-5FA33452D72E}">
      <dgm:prSet/>
      <dgm:spPr/>
      <dgm:t>
        <a:bodyPr/>
        <a:lstStyle/>
        <a:p>
          <a:endParaRPr lang="en-US"/>
        </a:p>
      </dgm:t>
    </dgm:pt>
    <dgm:pt modelId="{3BC1380C-C485-4CA0-BDCA-D68F4ECF53C2}" type="sibTrans" cxnId="{BB18D130-BEFB-46FC-BB2C-5FA33452D72E}">
      <dgm:prSet/>
      <dgm:spPr/>
      <dgm:t>
        <a:bodyPr/>
        <a:lstStyle/>
        <a:p>
          <a:endParaRPr lang="en-US"/>
        </a:p>
      </dgm:t>
    </dgm:pt>
    <dgm:pt modelId="{B5528F88-D78F-442D-B1F1-BC4074B26B98}">
      <dgm:prSet/>
      <dgm:spPr/>
      <dgm:t>
        <a:bodyPr/>
        <a:lstStyle/>
        <a:p>
          <a:r>
            <a:rPr lang="en-US" dirty="0" smtClean="0"/>
            <a:t>Traditional Metrics</a:t>
          </a:r>
          <a:endParaRPr lang="en-US" dirty="0"/>
        </a:p>
      </dgm:t>
    </dgm:pt>
    <dgm:pt modelId="{FA189931-1F15-4057-8819-6998CA01F2DB}" type="parTrans" cxnId="{6639B0CB-5BBD-4F4A-BD30-C1CDE8DE0E4A}">
      <dgm:prSet/>
      <dgm:spPr/>
      <dgm:t>
        <a:bodyPr/>
        <a:lstStyle/>
        <a:p>
          <a:endParaRPr lang="en-US"/>
        </a:p>
      </dgm:t>
    </dgm:pt>
    <dgm:pt modelId="{FEF60A70-5C5A-40E6-92C8-D5C01221E688}" type="sibTrans" cxnId="{6639B0CB-5BBD-4F4A-BD30-C1CDE8DE0E4A}">
      <dgm:prSet/>
      <dgm:spPr/>
      <dgm:t>
        <a:bodyPr/>
        <a:lstStyle/>
        <a:p>
          <a:endParaRPr lang="en-US"/>
        </a:p>
      </dgm:t>
    </dgm:pt>
    <dgm:pt modelId="{0AB78612-CB91-4804-8E55-CA8D688FD24C}">
      <dgm:prSet/>
      <dgm:spPr/>
      <dgm:t>
        <a:bodyPr/>
        <a:lstStyle/>
        <a:p>
          <a:r>
            <a:rPr lang="en-US" dirty="0" smtClean="0"/>
            <a:t>Traditional Metrics</a:t>
          </a:r>
          <a:endParaRPr lang="en-US" dirty="0"/>
        </a:p>
      </dgm:t>
    </dgm:pt>
    <dgm:pt modelId="{346B76F1-7197-4944-A62E-8291B96C1CDB}" type="parTrans" cxnId="{BE80544E-4782-44E0-995A-903414206FC3}">
      <dgm:prSet/>
      <dgm:spPr/>
      <dgm:t>
        <a:bodyPr/>
        <a:lstStyle/>
        <a:p>
          <a:endParaRPr lang="en-US"/>
        </a:p>
      </dgm:t>
    </dgm:pt>
    <dgm:pt modelId="{0AD434B5-12C7-487B-B60F-8DFA2779BBE6}" type="sibTrans" cxnId="{BE80544E-4782-44E0-995A-903414206FC3}">
      <dgm:prSet/>
      <dgm:spPr/>
      <dgm:t>
        <a:bodyPr/>
        <a:lstStyle/>
        <a:p>
          <a:endParaRPr lang="en-US"/>
        </a:p>
      </dgm:t>
    </dgm:pt>
    <dgm:pt modelId="{865FAAED-7BB8-451D-8EB1-9AC629C216FE}">
      <dgm:prSet/>
      <dgm:spPr/>
      <dgm:t>
        <a:bodyPr/>
        <a:lstStyle/>
        <a:p>
          <a:r>
            <a:rPr lang="en-US" dirty="0" smtClean="0"/>
            <a:t>Turnovers</a:t>
          </a:r>
          <a:endParaRPr lang="en-US" dirty="0"/>
        </a:p>
      </dgm:t>
    </dgm:pt>
    <dgm:pt modelId="{88BA35DB-613A-43D4-BE7B-90D6264F2534}" type="parTrans" cxnId="{5E3AFCCD-BA3E-495D-8898-2D6C6CAF2A3D}">
      <dgm:prSet/>
      <dgm:spPr/>
      <dgm:t>
        <a:bodyPr/>
        <a:lstStyle/>
        <a:p>
          <a:endParaRPr lang="en-US"/>
        </a:p>
      </dgm:t>
    </dgm:pt>
    <dgm:pt modelId="{7CCFE08A-3C20-44D7-94AA-A8AF021BE718}" type="sibTrans" cxnId="{5E3AFCCD-BA3E-495D-8898-2D6C6CAF2A3D}">
      <dgm:prSet/>
      <dgm:spPr/>
      <dgm:t>
        <a:bodyPr/>
        <a:lstStyle/>
        <a:p>
          <a:endParaRPr lang="en-US"/>
        </a:p>
      </dgm:t>
    </dgm:pt>
    <dgm:pt modelId="{76EEE921-E236-4538-B066-D7A337026294}">
      <dgm:prSet/>
      <dgm:spPr/>
      <dgm:t>
        <a:bodyPr/>
        <a:lstStyle/>
        <a:p>
          <a:r>
            <a:rPr lang="en-US" dirty="0" smtClean="0"/>
            <a:t>Offensive Zone Entry</a:t>
          </a:r>
          <a:endParaRPr lang="en-US" dirty="0"/>
        </a:p>
      </dgm:t>
    </dgm:pt>
    <dgm:pt modelId="{5665F69A-88DD-4BAB-95FE-7FE40FA7FA3C}" type="parTrans" cxnId="{F146FAAC-FDFC-469C-A30E-E923D5CF8ECF}">
      <dgm:prSet/>
      <dgm:spPr/>
      <dgm:t>
        <a:bodyPr/>
        <a:lstStyle/>
        <a:p>
          <a:endParaRPr lang="en-US"/>
        </a:p>
      </dgm:t>
    </dgm:pt>
    <dgm:pt modelId="{DAA6143B-3417-411F-B3B3-D068A4167715}" type="sibTrans" cxnId="{F146FAAC-FDFC-469C-A30E-E923D5CF8ECF}">
      <dgm:prSet/>
      <dgm:spPr/>
      <dgm:t>
        <a:bodyPr/>
        <a:lstStyle/>
        <a:p>
          <a:endParaRPr lang="en-US"/>
        </a:p>
      </dgm:t>
    </dgm:pt>
    <dgm:pt modelId="{AB4BF30F-61BD-4CC1-99FB-4470CDBFC2A9}">
      <dgm:prSet/>
      <dgm:spPr/>
      <dgm:t>
        <a:bodyPr/>
        <a:lstStyle/>
        <a:p>
          <a:r>
            <a:rPr lang="en-US" dirty="0" smtClean="0"/>
            <a:t>Touches – Passing, Puck Battles</a:t>
          </a:r>
          <a:endParaRPr lang="en-US" dirty="0"/>
        </a:p>
      </dgm:t>
    </dgm:pt>
    <dgm:pt modelId="{2B64AC6B-661F-47E0-83FC-388058C6C546}" type="parTrans" cxnId="{BB2877AE-32DC-47F5-B127-C5A35ADCADE9}">
      <dgm:prSet/>
      <dgm:spPr/>
      <dgm:t>
        <a:bodyPr/>
        <a:lstStyle/>
        <a:p>
          <a:endParaRPr lang="en-US"/>
        </a:p>
      </dgm:t>
    </dgm:pt>
    <dgm:pt modelId="{85B74DF5-2FF3-45A6-B4C3-F76B4C3651FA}" type="sibTrans" cxnId="{BB2877AE-32DC-47F5-B127-C5A35ADCADE9}">
      <dgm:prSet/>
      <dgm:spPr/>
      <dgm:t>
        <a:bodyPr/>
        <a:lstStyle/>
        <a:p>
          <a:endParaRPr lang="en-US"/>
        </a:p>
      </dgm:t>
    </dgm:pt>
    <dgm:pt modelId="{96E8BBB3-7712-42A5-A89D-3EB73A738925}">
      <dgm:prSet/>
      <dgm:spPr/>
      <dgm:t>
        <a:bodyPr/>
        <a:lstStyle/>
        <a:p>
          <a:r>
            <a:rPr lang="en-US" dirty="0" smtClean="0"/>
            <a:t>Defenseman Targeted</a:t>
          </a:r>
          <a:endParaRPr lang="en-US" dirty="0"/>
        </a:p>
      </dgm:t>
    </dgm:pt>
    <dgm:pt modelId="{9503D258-B5F8-4D2D-BB32-942C10CFED9F}" type="parTrans" cxnId="{16B06724-1959-4819-916F-91CD6CD08969}">
      <dgm:prSet/>
      <dgm:spPr/>
      <dgm:t>
        <a:bodyPr/>
        <a:lstStyle/>
        <a:p>
          <a:endParaRPr lang="en-US"/>
        </a:p>
      </dgm:t>
    </dgm:pt>
    <dgm:pt modelId="{55BA1338-C261-4804-9E99-6124EC447F04}" type="sibTrans" cxnId="{16B06724-1959-4819-916F-91CD6CD08969}">
      <dgm:prSet/>
      <dgm:spPr/>
      <dgm:t>
        <a:bodyPr/>
        <a:lstStyle/>
        <a:p>
          <a:endParaRPr lang="en-US"/>
        </a:p>
      </dgm:t>
    </dgm:pt>
    <dgm:pt modelId="{E7926A5B-7E02-499D-B74E-448D061E00C0}">
      <dgm:prSet/>
      <dgm:spPr/>
      <dgm:t>
        <a:bodyPr/>
        <a:lstStyle/>
        <a:p>
          <a:r>
            <a:rPr lang="en-US" dirty="0" smtClean="0"/>
            <a:t>Forward Assist</a:t>
          </a:r>
          <a:endParaRPr lang="en-US" dirty="0"/>
        </a:p>
      </dgm:t>
    </dgm:pt>
    <dgm:pt modelId="{5411BBC0-BCE2-4226-B3B5-BA862381A16E}" type="parTrans" cxnId="{255A0389-7EDC-4199-9CA3-36D4408D1680}">
      <dgm:prSet/>
      <dgm:spPr/>
      <dgm:t>
        <a:bodyPr/>
        <a:lstStyle/>
        <a:p>
          <a:endParaRPr lang="en-US"/>
        </a:p>
      </dgm:t>
    </dgm:pt>
    <dgm:pt modelId="{9C2000CE-2C79-4C27-B53E-F13A25328FC7}" type="sibTrans" cxnId="{255A0389-7EDC-4199-9CA3-36D4408D1680}">
      <dgm:prSet/>
      <dgm:spPr/>
      <dgm:t>
        <a:bodyPr/>
        <a:lstStyle/>
        <a:p>
          <a:endParaRPr lang="en-US"/>
        </a:p>
      </dgm:t>
    </dgm:pt>
    <dgm:pt modelId="{ADF633E0-6F31-4C73-ADE9-BAF488A3C6B3}">
      <dgm:prSet/>
      <dgm:spPr/>
      <dgm:t>
        <a:bodyPr/>
        <a:lstStyle/>
        <a:p>
          <a:r>
            <a:rPr lang="en-US" dirty="0" smtClean="0"/>
            <a:t>Game Situation</a:t>
          </a:r>
          <a:endParaRPr lang="en-US" dirty="0"/>
        </a:p>
      </dgm:t>
    </dgm:pt>
    <dgm:pt modelId="{915EEB6E-B6FE-4FF5-8E27-06808E0C1409}" type="parTrans" cxnId="{8F63C00D-B8BB-42A1-969C-30698E76562C}">
      <dgm:prSet/>
      <dgm:spPr/>
      <dgm:t>
        <a:bodyPr/>
        <a:lstStyle/>
        <a:p>
          <a:endParaRPr lang="en-US"/>
        </a:p>
      </dgm:t>
    </dgm:pt>
    <dgm:pt modelId="{00793794-CBFB-4799-9BCF-81F817BF2767}" type="sibTrans" cxnId="{8F63C00D-B8BB-42A1-969C-30698E76562C}">
      <dgm:prSet/>
      <dgm:spPr/>
      <dgm:t>
        <a:bodyPr/>
        <a:lstStyle/>
        <a:p>
          <a:endParaRPr lang="en-US"/>
        </a:p>
      </dgm:t>
    </dgm:pt>
    <dgm:pt modelId="{47B7253F-0647-4404-A0D1-B9F98E9328E5}">
      <dgm:prSet phldrT="[Text]"/>
      <dgm:spPr/>
      <dgm:t>
        <a:bodyPr/>
        <a:lstStyle/>
        <a:p>
          <a:r>
            <a:rPr lang="en-US" dirty="0" smtClean="0"/>
            <a:t>TRANSITION</a:t>
          </a:r>
          <a:endParaRPr lang="en-US" dirty="0"/>
        </a:p>
      </dgm:t>
    </dgm:pt>
    <dgm:pt modelId="{5F7FE5B3-E2F7-4B24-8182-956BF77D97B5}" type="sibTrans" cxnId="{39CC8FF2-E504-4A41-9C80-2271AC78DA83}">
      <dgm:prSet/>
      <dgm:spPr/>
      <dgm:t>
        <a:bodyPr/>
        <a:lstStyle/>
        <a:p>
          <a:endParaRPr lang="en-US"/>
        </a:p>
      </dgm:t>
    </dgm:pt>
    <dgm:pt modelId="{F51B82F7-7A7A-48F8-8BA5-B47F49AF5F8B}" type="parTrans" cxnId="{39CC8FF2-E504-4A41-9C80-2271AC78DA83}">
      <dgm:prSet/>
      <dgm:spPr/>
      <dgm:t>
        <a:bodyPr/>
        <a:lstStyle/>
        <a:p>
          <a:endParaRPr lang="en-US"/>
        </a:p>
      </dgm:t>
    </dgm:pt>
    <dgm:pt modelId="{0D5C2836-E683-455C-AB12-376389BFDF01}" type="pres">
      <dgm:prSet presAssocID="{6749E8F9-C842-402E-B939-A29FFCF2C13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B05F50-1004-4CD2-9610-A30FEDCAF6B2}" type="pres">
      <dgm:prSet presAssocID="{1698962D-330E-45D6-BC9F-59708E0817FF}" presName="compNode" presStyleCnt="0"/>
      <dgm:spPr/>
      <dgm:t>
        <a:bodyPr/>
        <a:lstStyle/>
        <a:p>
          <a:endParaRPr lang="en-US"/>
        </a:p>
      </dgm:t>
    </dgm:pt>
    <dgm:pt modelId="{E0C695B2-3A43-4F8F-8BFF-7464783FA6B0}" type="pres">
      <dgm:prSet presAssocID="{1698962D-330E-45D6-BC9F-59708E0817FF}" presName="aNode" presStyleLbl="bgShp" presStyleIdx="0" presStyleCnt="3"/>
      <dgm:spPr/>
      <dgm:t>
        <a:bodyPr/>
        <a:lstStyle/>
        <a:p>
          <a:endParaRPr lang="en-US"/>
        </a:p>
      </dgm:t>
    </dgm:pt>
    <dgm:pt modelId="{4073F4DE-D19F-44B7-B342-DA251FF08083}" type="pres">
      <dgm:prSet presAssocID="{1698962D-330E-45D6-BC9F-59708E0817FF}" presName="textNode" presStyleLbl="bgShp" presStyleIdx="0" presStyleCnt="3"/>
      <dgm:spPr/>
      <dgm:t>
        <a:bodyPr/>
        <a:lstStyle/>
        <a:p>
          <a:endParaRPr lang="en-US"/>
        </a:p>
      </dgm:t>
    </dgm:pt>
    <dgm:pt modelId="{DDF3A574-9AC6-43B0-AB58-51A9E75961D4}" type="pres">
      <dgm:prSet presAssocID="{1698962D-330E-45D6-BC9F-59708E0817FF}" presName="compChildNode" presStyleCnt="0"/>
      <dgm:spPr/>
      <dgm:t>
        <a:bodyPr/>
        <a:lstStyle/>
        <a:p>
          <a:endParaRPr lang="en-US"/>
        </a:p>
      </dgm:t>
    </dgm:pt>
    <dgm:pt modelId="{7FC26546-7ECC-4265-B8BD-3DB3AFE5BB4B}" type="pres">
      <dgm:prSet presAssocID="{1698962D-330E-45D6-BC9F-59708E0817FF}" presName="theInnerList" presStyleCnt="0"/>
      <dgm:spPr/>
      <dgm:t>
        <a:bodyPr/>
        <a:lstStyle/>
        <a:p>
          <a:endParaRPr lang="en-US"/>
        </a:p>
      </dgm:t>
    </dgm:pt>
    <dgm:pt modelId="{1514D110-BABF-4EA4-B99C-39C77418BB32}" type="pres">
      <dgm:prSet presAssocID="{3237661C-BE1D-40E5-8603-5E9D962F0D5C}" presName="childNode" presStyleLbl="node1" presStyleIdx="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B89432-BBAE-486B-A453-A203156608D2}" type="pres">
      <dgm:prSet presAssocID="{3237661C-BE1D-40E5-8603-5E9D962F0D5C}" presName="aSpace2" presStyleCnt="0"/>
      <dgm:spPr/>
      <dgm:t>
        <a:bodyPr/>
        <a:lstStyle/>
        <a:p>
          <a:endParaRPr lang="en-US"/>
        </a:p>
      </dgm:t>
    </dgm:pt>
    <dgm:pt modelId="{5BAE0F29-71CE-457C-8022-3014FF120700}" type="pres">
      <dgm:prSet presAssocID="{AB4BF30F-61BD-4CC1-99FB-4470CDBFC2A9}" presName="childNode" presStyleLbl="node1" presStyleIdx="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17BB50-22C4-46ED-A1CF-F2C9C35874C8}" type="pres">
      <dgm:prSet presAssocID="{AB4BF30F-61BD-4CC1-99FB-4470CDBFC2A9}" presName="aSpace2" presStyleCnt="0"/>
      <dgm:spPr/>
      <dgm:t>
        <a:bodyPr/>
        <a:lstStyle/>
        <a:p>
          <a:endParaRPr lang="en-US"/>
        </a:p>
      </dgm:t>
    </dgm:pt>
    <dgm:pt modelId="{1E594BEC-3D98-406A-B52A-AE267C1DA73A}" type="pres">
      <dgm:prSet presAssocID="{0AB78612-CB91-4804-8E55-CA8D688FD24C}" presName="childNode" presStyleLbl="node1" presStyleIdx="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0075CB-8105-458B-9869-51D707D24381}" type="pres">
      <dgm:prSet presAssocID="{0AB78612-CB91-4804-8E55-CA8D688FD24C}" presName="aSpace2" presStyleCnt="0"/>
      <dgm:spPr/>
      <dgm:t>
        <a:bodyPr/>
        <a:lstStyle/>
        <a:p>
          <a:endParaRPr lang="en-US"/>
        </a:p>
      </dgm:t>
    </dgm:pt>
    <dgm:pt modelId="{C5F5D70D-6E91-4D44-BF9D-069A7C5CFC0A}" type="pres">
      <dgm:prSet presAssocID="{865FAAED-7BB8-451D-8EB1-9AC629C216FE}" presName="childNode" presStyleLbl="node1" presStyleIdx="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74FBA0-14F0-4E9E-8810-814FAF4CF078}" type="pres">
      <dgm:prSet presAssocID="{1698962D-330E-45D6-BC9F-59708E0817FF}" presName="aSpace" presStyleCnt="0"/>
      <dgm:spPr/>
      <dgm:t>
        <a:bodyPr/>
        <a:lstStyle/>
        <a:p>
          <a:endParaRPr lang="en-US"/>
        </a:p>
      </dgm:t>
    </dgm:pt>
    <dgm:pt modelId="{FAD97260-53F8-4C78-A6A8-BFBFA3D1C08D}" type="pres">
      <dgm:prSet presAssocID="{8E4D34E9-A624-4C5B-9787-61B9E1517119}" presName="compNode" presStyleCnt="0"/>
      <dgm:spPr/>
      <dgm:t>
        <a:bodyPr/>
        <a:lstStyle/>
        <a:p>
          <a:endParaRPr lang="en-US"/>
        </a:p>
      </dgm:t>
    </dgm:pt>
    <dgm:pt modelId="{5DA26646-CE12-4674-BF66-ED4BE32C5F7E}" type="pres">
      <dgm:prSet presAssocID="{8E4D34E9-A624-4C5B-9787-61B9E1517119}" presName="aNode" presStyleLbl="bgShp" presStyleIdx="1" presStyleCnt="3"/>
      <dgm:spPr/>
      <dgm:t>
        <a:bodyPr/>
        <a:lstStyle/>
        <a:p>
          <a:endParaRPr lang="en-US"/>
        </a:p>
      </dgm:t>
    </dgm:pt>
    <dgm:pt modelId="{A66769C6-AE9F-4F53-A196-2FA8201B7215}" type="pres">
      <dgm:prSet presAssocID="{8E4D34E9-A624-4C5B-9787-61B9E1517119}" presName="textNode" presStyleLbl="bgShp" presStyleIdx="1" presStyleCnt="3"/>
      <dgm:spPr/>
      <dgm:t>
        <a:bodyPr/>
        <a:lstStyle/>
        <a:p>
          <a:endParaRPr lang="en-US"/>
        </a:p>
      </dgm:t>
    </dgm:pt>
    <dgm:pt modelId="{E8B9A1DC-2FDF-4603-BBE5-6B5829D8CEFD}" type="pres">
      <dgm:prSet presAssocID="{8E4D34E9-A624-4C5B-9787-61B9E1517119}" presName="compChildNode" presStyleCnt="0"/>
      <dgm:spPr/>
      <dgm:t>
        <a:bodyPr/>
        <a:lstStyle/>
        <a:p>
          <a:endParaRPr lang="en-US"/>
        </a:p>
      </dgm:t>
    </dgm:pt>
    <dgm:pt modelId="{A70F975B-EDA0-4792-B2F3-19FF57322427}" type="pres">
      <dgm:prSet presAssocID="{8E4D34E9-A624-4C5B-9787-61B9E1517119}" presName="theInnerList" presStyleCnt="0"/>
      <dgm:spPr/>
      <dgm:t>
        <a:bodyPr/>
        <a:lstStyle/>
        <a:p>
          <a:endParaRPr lang="en-US"/>
        </a:p>
      </dgm:t>
    </dgm:pt>
    <dgm:pt modelId="{B2A1D5C4-EF59-456B-B1C5-48208FDB21B8}" type="pres">
      <dgm:prSet presAssocID="{D2C75A70-FF08-46D1-A5A9-5DDA4282104B}" presName="childNode" presStyleLbl="node1" presStyleIdx="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1B49CE-FE1E-449F-8348-124F2D0114BE}" type="pres">
      <dgm:prSet presAssocID="{D2C75A70-FF08-46D1-A5A9-5DDA4282104B}" presName="aSpace2" presStyleCnt="0"/>
      <dgm:spPr/>
      <dgm:t>
        <a:bodyPr/>
        <a:lstStyle/>
        <a:p>
          <a:endParaRPr lang="en-US"/>
        </a:p>
      </dgm:t>
    </dgm:pt>
    <dgm:pt modelId="{B410AC94-1161-4D08-8659-D553232C34FB}" type="pres">
      <dgm:prSet presAssocID="{B5528F88-D78F-442D-B1F1-BC4074B26B98}" presName="childNode" presStyleLbl="node1" presStyleIdx="5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296E9-F6CC-4728-B1D9-E850318E6432}" type="pres">
      <dgm:prSet presAssocID="{B5528F88-D78F-442D-B1F1-BC4074B26B98}" presName="aSpace2" presStyleCnt="0"/>
      <dgm:spPr/>
      <dgm:t>
        <a:bodyPr/>
        <a:lstStyle/>
        <a:p>
          <a:endParaRPr lang="en-US"/>
        </a:p>
      </dgm:t>
    </dgm:pt>
    <dgm:pt modelId="{7BFB16D6-BF0F-4EEB-B962-B6E61B2B5885}" type="pres">
      <dgm:prSet presAssocID="{F286CF6B-C990-4B7F-B91E-28EBC7F44714}" presName="childNode" presStyleLbl="node1" presStyleIdx="6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FB8108-A9F9-41EF-B4DE-F6AF1EB1EAF4}" type="pres">
      <dgm:prSet presAssocID="{8E4D34E9-A624-4C5B-9787-61B9E1517119}" presName="aSpace" presStyleCnt="0"/>
      <dgm:spPr/>
      <dgm:t>
        <a:bodyPr/>
        <a:lstStyle/>
        <a:p>
          <a:endParaRPr lang="en-US"/>
        </a:p>
      </dgm:t>
    </dgm:pt>
    <dgm:pt modelId="{8D9754A3-B68D-42EE-ADDF-5EC42866A995}" type="pres">
      <dgm:prSet presAssocID="{47B7253F-0647-4404-A0D1-B9F98E9328E5}" presName="compNode" presStyleCnt="0"/>
      <dgm:spPr/>
      <dgm:t>
        <a:bodyPr/>
        <a:lstStyle/>
        <a:p>
          <a:endParaRPr lang="en-US"/>
        </a:p>
      </dgm:t>
    </dgm:pt>
    <dgm:pt modelId="{C9520A23-476A-46A5-A96C-0F509E38ABD2}" type="pres">
      <dgm:prSet presAssocID="{47B7253F-0647-4404-A0D1-B9F98E9328E5}" presName="aNode" presStyleLbl="bgShp" presStyleIdx="2" presStyleCnt="3"/>
      <dgm:spPr/>
      <dgm:t>
        <a:bodyPr/>
        <a:lstStyle/>
        <a:p>
          <a:endParaRPr lang="en-US"/>
        </a:p>
      </dgm:t>
    </dgm:pt>
    <dgm:pt modelId="{4844662D-0D2E-4140-879B-1510ECE1DFE5}" type="pres">
      <dgm:prSet presAssocID="{47B7253F-0647-4404-A0D1-B9F98E9328E5}" presName="textNode" presStyleLbl="bgShp" presStyleIdx="2" presStyleCnt="3"/>
      <dgm:spPr/>
      <dgm:t>
        <a:bodyPr/>
        <a:lstStyle/>
        <a:p>
          <a:endParaRPr lang="en-US"/>
        </a:p>
      </dgm:t>
    </dgm:pt>
    <dgm:pt modelId="{8BB7D68D-AC27-4940-9A72-5C8C7B9B3530}" type="pres">
      <dgm:prSet presAssocID="{47B7253F-0647-4404-A0D1-B9F98E9328E5}" presName="compChildNode" presStyleCnt="0"/>
      <dgm:spPr/>
      <dgm:t>
        <a:bodyPr/>
        <a:lstStyle/>
        <a:p>
          <a:endParaRPr lang="en-US"/>
        </a:p>
      </dgm:t>
    </dgm:pt>
    <dgm:pt modelId="{D4AFE5AC-6480-4556-970C-DC55413497EC}" type="pres">
      <dgm:prSet presAssocID="{47B7253F-0647-4404-A0D1-B9F98E9328E5}" presName="theInnerList" presStyleCnt="0"/>
      <dgm:spPr/>
      <dgm:t>
        <a:bodyPr/>
        <a:lstStyle/>
        <a:p>
          <a:endParaRPr lang="en-US"/>
        </a:p>
      </dgm:t>
    </dgm:pt>
    <dgm:pt modelId="{60E29CA9-9B8E-43AC-95A1-B88880C780D4}" type="pres">
      <dgm:prSet presAssocID="{D7D6D81B-45E7-4F95-BE05-E83B7E64ABBF}" presName="childNode" presStyleLbl="node1" presStyleIdx="7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596D4D-59B6-4587-884B-22D1BA9FC199}" type="pres">
      <dgm:prSet presAssocID="{D7D6D81B-45E7-4F95-BE05-E83B7E64ABBF}" presName="aSpace2" presStyleCnt="0"/>
      <dgm:spPr/>
      <dgm:t>
        <a:bodyPr/>
        <a:lstStyle/>
        <a:p>
          <a:endParaRPr lang="en-US"/>
        </a:p>
      </dgm:t>
    </dgm:pt>
    <dgm:pt modelId="{D55AAF0D-7435-44F0-B5AB-58324F3E445A}" type="pres">
      <dgm:prSet presAssocID="{B9D5BA05-B181-4C81-8ED5-34830E5A6A10}" presName="childNode" presStyleLbl="node1" presStyleIdx="8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BC295B-72EB-420D-8FC6-6F2CAB8DD27C}" type="pres">
      <dgm:prSet presAssocID="{B9D5BA05-B181-4C81-8ED5-34830E5A6A10}" presName="aSpace2" presStyleCnt="0"/>
      <dgm:spPr/>
      <dgm:t>
        <a:bodyPr/>
        <a:lstStyle/>
        <a:p>
          <a:endParaRPr lang="en-US"/>
        </a:p>
      </dgm:t>
    </dgm:pt>
    <dgm:pt modelId="{A99CA01C-FD75-40AA-ADA8-9E2C186BE746}" type="pres">
      <dgm:prSet presAssocID="{76EEE921-E236-4538-B066-D7A337026294}" presName="childNode" presStyleLbl="node1" presStyleIdx="9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BDE969-37FE-4EBD-92F5-6D7C872770C6}" type="pres">
      <dgm:prSet presAssocID="{76EEE921-E236-4538-B066-D7A337026294}" presName="aSpace2" presStyleCnt="0"/>
      <dgm:spPr/>
      <dgm:t>
        <a:bodyPr/>
        <a:lstStyle/>
        <a:p>
          <a:endParaRPr lang="en-US"/>
        </a:p>
      </dgm:t>
    </dgm:pt>
    <dgm:pt modelId="{B4ED8D1E-0A52-465F-A001-C98BAAC21B0A}" type="pres">
      <dgm:prSet presAssocID="{96E8BBB3-7712-42A5-A89D-3EB73A738925}" presName="childNode" presStyleLbl="node1" presStyleIdx="1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ECC662-057F-4A6F-B80C-760D827882E0}" type="pres">
      <dgm:prSet presAssocID="{96E8BBB3-7712-42A5-A89D-3EB73A738925}" presName="aSpace2" presStyleCnt="0"/>
      <dgm:spPr/>
      <dgm:t>
        <a:bodyPr/>
        <a:lstStyle/>
        <a:p>
          <a:endParaRPr lang="en-US"/>
        </a:p>
      </dgm:t>
    </dgm:pt>
    <dgm:pt modelId="{715F40F9-A156-4946-A044-29740FF4EE37}" type="pres">
      <dgm:prSet presAssocID="{E7926A5B-7E02-499D-B74E-448D061E00C0}" presName="childNode" presStyleLbl="node1" presStyleIdx="1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6DDDA2-96B1-464E-B2E6-F998E2B3C200}" type="pres">
      <dgm:prSet presAssocID="{E7926A5B-7E02-499D-B74E-448D061E00C0}" presName="aSpace2" presStyleCnt="0"/>
      <dgm:spPr/>
      <dgm:t>
        <a:bodyPr/>
        <a:lstStyle/>
        <a:p>
          <a:endParaRPr lang="en-US"/>
        </a:p>
      </dgm:t>
    </dgm:pt>
    <dgm:pt modelId="{D934F38F-7C4C-42EE-BDDB-38348A60204E}" type="pres">
      <dgm:prSet presAssocID="{CD468FFE-68C0-4A52-A5E6-8426C2A80C74}" presName="childNode" presStyleLbl="node1" presStyleIdx="1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560C40-91DC-4DE7-9567-B972E61EA319}" type="pres">
      <dgm:prSet presAssocID="{CD468FFE-68C0-4A52-A5E6-8426C2A80C74}" presName="aSpace2" presStyleCnt="0"/>
      <dgm:spPr/>
      <dgm:t>
        <a:bodyPr/>
        <a:lstStyle/>
        <a:p>
          <a:endParaRPr lang="en-US"/>
        </a:p>
      </dgm:t>
    </dgm:pt>
    <dgm:pt modelId="{8C44D5E6-0AF8-4DA1-9CF3-B7EEBE0C3494}" type="pres">
      <dgm:prSet presAssocID="{ADF633E0-6F31-4C73-ADE9-BAF488A3C6B3}" presName="childNode" presStyleLbl="node1" presStyleIdx="1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89A5A4-66D0-4DA9-9B2F-1FD5BC02B82D}" type="pres">
      <dgm:prSet presAssocID="{ADF633E0-6F31-4C73-ADE9-BAF488A3C6B3}" presName="aSpace2" presStyleCnt="0"/>
      <dgm:spPr/>
      <dgm:t>
        <a:bodyPr/>
        <a:lstStyle/>
        <a:p>
          <a:endParaRPr lang="en-US"/>
        </a:p>
      </dgm:t>
    </dgm:pt>
    <dgm:pt modelId="{7D3F9981-B101-4A50-A7E4-CC32539D89E6}" type="pres">
      <dgm:prSet presAssocID="{2861911B-9FA4-46E5-908E-08B95931209F}" presName="childNode" presStyleLbl="node1" presStyleIdx="1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62670A-387C-441F-ADC0-FC2CE91AE53B}" type="presOf" srcId="{47B7253F-0647-4404-A0D1-B9F98E9328E5}" destId="{4844662D-0D2E-4140-879B-1510ECE1DFE5}" srcOrd="1" destOrd="0" presId="urn:microsoft.com/office/officeart/2005/8/layout/lProcess2"/>
    <dgm:cxn modelId="{BE80544E-4782-44E0-995A-903414206FC3}" srcId="{1698962D-330E-45D6-BC9F-59708E0817FF}" destId="{0AB78612-CB91-4804-8E55-CA8D688FD24C}" srcOrd="2" destOrd="0" parTransId="{346B76F1-7197-4944-A62E-8291B96C1CDB}" sibTransId="{0AD434B5-12C7-487B-B60F-8DFA2779BBE6}"/>
    <dgm:cxn modelId="{BB18D130-BEFB-46FC-BB2C-5FA33452D72E}" srcId="{47B7253F-0647-4404-A0D1-B9F98E9328E5}" destId="{B9D5BA05-B181-4C81-8ED5-34830E5A6A10}" srcOrd="1" destOrd="0" parTransId="{7D5C7C1E-3460-45A0-A6ED-2FC495D27D2D}" sibTransId="{3BC1380C-C485-4CA0-BDCA-D68F4ECF53C2}"/>
    <dgm:cxn modelId="{A1494B63-68BA-481A-A17A-6EF46F32141B}" type="presOf" srcId="{3237661C-BE1D-40E5-8603-5E9D962F0D5C}" destId="{1514D110-BABF-4EA4-B99C-39C77418BB32}" srcOrd="0" destOrd="0" presId="urn:microsoft.com/office/officeart/2005/8/layout/lProcess2"/>
    <dgm:cxn modelId="{9D6B7A45-2342-42F5-9355-131E851B321A}" srcId="{8E4D34E9-A624-4C5B-9787-61B9E1517119}" destId="{D2C75A70-FF08-46D1-A5A9-5DDA4282104B}" srcOrd="0" destOrd="0" parTransId="{54DF80FC-468A-4A3D-98BB-47F0DD152601}" sibTransId="{BFBB69C6-B695-4647-9656-101EA9FBAA3D}"/>
    <dgm:cxn modelId="{A0BF3E13-1512-4ED1-865E-18DFAD8098BF}" type="presOf" srcId="{D2C75A70-FF08-46D1-A5A9-5DDA4282104B}" destId="{B2A1D5C4-EF59-456B-B1C5-48208FDB21B8}" srcOrd="0" destOrd="0" presId="urn:microsoft.com/office/officeart/2005/8/layout/lProcess2"/>
    <dgm:cxn modelId="{7D3857FD-BAED-48CA-B708-9C9741D74405}" type="presOf" srcId="{D7D6D81B-45E7-4F95-BE05-E83B7E64ABBF}" destId="{60E29CA9-9B8E-43AC-95A1-B88880C780D4}" srcOrd="0" destOrd="0" presId="urn:microsoft.com/office/officeart/2005/8/layout/lProcess2"/>
    <dgm:cxn modelId="{32D2E90A-1C28-4B5C-B6A9-5E19151457FA}" type="presOf" srcId="{6749E8F9-C842-402E-B939-A29FFCF2C131}" destId="{0D5C2836-E683-455C-AB12-376389BFDF01}" srcOrd="0" destOrd="0" presId="urn:microsoft.com/office/officeart/2005/8/layout/lProcess2"/>
    <dgm:cxn modelId="{92B8A495-8DF4-41C5-B9C4-FCF08F1A52E9}" srcId="{47B7253F-0647-4404-A0D1-B9F98E9328E5}" destId="{2861911B-9FA4-46E5-908E-08B95931209F}" srcOrd="7" destOrd="0" parTransId="{EA5A71F5-3729-4C7F-8D9B-EB81073E4073}" sibTransId="{15DE40BE-2FBE-498C-A66C-BC9AA02680C2}"/>
    <dgm:cxn modelId="{16B06724-1959-4819-916F-91CD6CD08969}" srcId="{47B7253F-0647-4404-A0D1-B9F98E9328E5}" destId="{96E8BBB3-7712-42A5-A89D-3EB73A738925}" srcOrd="3" destOrd="0" parTransId="{9503D258-B5F8-4D2D-BB32-942C10CFED9F}" sibTransId="{55BA1338-C261-4804-9E99-6124EC447F04}"/>
    <dgm:cxn modelId="{2AD7FA32-B450-4B27-892A-F5A36CF99511}" type="presOf" srcId="{1698962D-330E-45D6-BC9F-59708E0817FF}" destId="{E0C695B2-3A43-4F8F-8BFF-7464783FA6B0}" srcOrd="0" destOrd="0" presId="urn:microsoft.com/office/officeart/2005/8/layout/lProcess2"/>
    <dgm:cxn modelId="{8F63C00D-B8BB-42A1-969C-30698E76562C}" srcId="{47B7253F-0647-4404-A0D1-B9F98E9328E5}" destId="{ADF633E0-6F31-4C73-ADE9-BAF488A3C6B3}" srcOrd="6" destOrd="0" parTransId="{915EEB6E-B6FE-4FF5-8E27-06808E0C1409}" sibTransId="{00793794-CBFB-4799-9BCF-81F817BF2767}"/>
    <dgm:cxn modelId="{255A0389-7EDC-4199-9CA3-36D4408D1680}" srcId="{47B7253F-0647-4404-A0D1-B9F98E9328E5}" destId="{E7926A5B-7E02-499D-B74E-448D061E00C0}" srcOrd="4" destOrd="0" parTransId="{5411BBC0-BCE2-4226-B3B5-BA862381A16E}" sibTransId="{9C2000CE-2C79-4C27-B53E-F13A25328FC7}"/>
    <dgm:cxn modelId="{F1C41C74-698C-4DAC-B5AC-7B3DFF7652BB}" srcId="{47B7253F-0647-4404-A0D1-B9F98E9328E5}" destId="{D7D6D81B-45E7-4F95-BE05-E83B7E64ABBF}" srcOrd="0" destOrd="0" parTransId="{8DB474F5-FF6A-4622-A300-7C53E702B728}" sibTransId="{A5E6D2CF-6319-4821-979B-B04C1CE2D1AE}"/>
    <dgm:cxn modelId="{57B5C23D-E946-4B7B-A534-38943FF38B37}" type="presOf" srcId="{B5528F88-D78F-442D-B1F1-BC4074B26B98}" destId="{B410AC94-1161-4D08-8659-D553232C34FB}" srcOrd="0" destOrd="0" presId="urn:microsoft.com/office/officeart/2005/8/layout/lProcess2"/>
    <dgm:cxn modelId="{F82B488E-AA9F-46CB-84DB-68CBE8C381D2}" type="presOf" srcId="{8E4D34E9-A624-4C5B-9787-61B9E1517119}" destId="{A66769C6-AE9F-4F53-A196-2FA8201B7215}" srcOrd="1" destOrd="0" presId="urn:microsoft.com/office/officeart/2005/8/layout/lProcess2"/>
    <dgm:cxn modelId="{542684B0-4194-4792-AFDB-30A707067360}" type="presOf" srcId="{AB4BF30F-61BD-4CC1-99FB-4470CDBFC2A9}" destId="{5BAE0F29-71CE-457C-8022-3014FF120700}" srcOrd="0" destOrd="0" presId="urn:microsoft.com/office/officeart/2005/8/layout/lProcess2"/>
    <dgm:cxn modelId="{EF8AB865-2564-4719-890B-064A768C3A03}" type="presOf" srcId="{ADF633E0-6F31-4C73-ADE9-BAF488A3C6B3}" destId="{8C44D5E6-0AF8-4DA1-9CF3-B7EEBE0C3494}" srcOrd="0" destOrd="0" presId="urn:microsoft.com/office/officeart/2005/8/layout/lProcess2"/>
    <dgm:cxn modelId="{6EDF6085-405C-4CF5-8DBC-1DD41D2D194A}" srcId="{1698962D-330E-45D6-BC9F-59708E0817FF}" destId="{3237661C-BE1D-40E5-8603-5E9D962F0D5C}" srcOrd="0" destOrd="0" parTransId="{4A5154FA-DBFE-4BFA-99DB-51CB25F15CD5}" sibTransId="{997A8AAC-B12A-48CA-946B-D5461BF9EA60}"/>
    <dgm:cxn modelId="{9D1CDB2B-541B-4983-A4FE-FF098DEB7BB6}" type="presOf" srcId="{2861911B-9FA4-46E5-908E-08B95931209F}" destId="{7D3F9981-B101-4A50-A7E4-CC32539D89E6}" srcOrd="0" destOrd="0" presId="urn:microsoft.com/office/officeart/2005/8/layout/lProcess2"/>
    <dgm:cxn modelId="{9D9A232C-9052-49DC-8862-5B429F1C7C37}" type="presOf" srcId="{B9D5BA05-B181-4C81-8ED5-34830E5A6A10}" destId="{D55AAF0D-7435-44F0-B5AB-58324F3E445A}" srcOrd="0" destOrd="0" presId="urn:microsoft.com/office/officeart/2005/8/layout/lProcess2"/>
    <dgm:cxn modelId="{3EC7800E-8E5A-4F8A-8636-BC1158F776CA}" srcId="{47B7253F-0647-4404-A0D1-B9F98E9328E5}" destId="{CD468FFE-68C0-4A52-A5E6-8426C2A80C74}" srcOrd="5" destOrd="0" parTransId="{A471BE07-2D0F-4CBB-9ABC-8A2A4DEAC454}" sibTransId="{23E8206A-D4F1-48BC-8BB4-7DA6873D69E9}"/>
    <dgm:cxn modelId="{FA72E388-9CB2-408A-9389-B60E26817E22}" type="presOf" srcId="{76EEE921-E236-4538-B066-D7A337026294}" destId="{A99CA01C-FD75-40AA-ADA8-9E2C186BE746}" srcOrd="0" destOrd="0" presId="urn:microsoft.com/office/officeart/2005/8/layout/lProcess2"/>
    <dgm:cxn modelId="{689F14B6-4C36-4041-A030-36322288F5F0}" type="presOf" srcId="{1698962D-330E-45D6-BC9F-59708E0817FF}" destId="{4073F4DE-D19F-44B7-B342-DA251FF08083}" srcOrd="1" destOrd="0" presId="urn:microsoft.com/office/officeart/2005/8/layout/lProcess2"/>
    <dgm:cxn modelId="{344A1214-82DE-43E9-B84C-BDD30075FEF7}" type="presOf" srcId="{F286CF6B-C990-4B7F-B91E-28EBC7F44714}" destId="{7BFB16D6-BF0F-4EEB-B962-B6E61B2B5885}" srcOrd="0" destOrd="0" presId="urn:microsoft.com/office/officeart/2005/8/layout/lProcess2"/>
    <dgm:cxn modelId="{64F74452-8886-459A-AF0D-364479D71DEB}" srcId="{6749E8F9-C842-402E-B939-A29FFCF2C131}" destId="{8E4D34E9-A624-4C5B-9787-61B9E1517119}" srcOrd="1" destOrd="0" parTransId="{E47A72F0-C0F7-4770-8CFC-C83E7529891B}" sibTransId="{1C59B0B2-15D8-4330-B502-91F7333611B6}"/>
    <dgm:cxn modelId="{6639B0CB-5BBD-4F4A-BD30-C1CDE8DE0E4A}" srcId="{8E4D34E9-A624-4C5B-9787-61B9E1517119}" destId="{B5528F88-D78F-442D-B1F1-BC4074B26B98}" srcOrd="1" destOrd="0" parTransId="{FA189931-1F15-4057-8819-6998CA01F2DB}" sibTransId="{FEF60A70-5C5A-40E6-92C8-D5C01221E688}"/>
    <dgm:cxn modelId="{DDF38C4D-9F78-4CE3-8552-B51B9AC94BAF}" type="presOf" srcId="{8E4D34E9-A624-4C5B-9787-61B9E1517119}" destId="{5DA26646-CE12-4674-BF66-ED4BE32C5F7E}" srcOrd="0" destOrd="0" presId="urn:microsoft.com/office/officeart/2005/8/layout/lProcess2"/>
    <dgm:cxn modelId="{5E3AFCCD-BA3E-495D-8898-2D6C6CAF2A3D}" srcId="{1698962D-330E-45D6-BC9F-59708E0817FF}" destId="{865FAAED-7BB8-451D-8EB1-9AC629C216FE}" srcOrd="3" destOrd="0" parTransId="{88BA35DB-613A-43D4-BE7B-90D6264F2534}" sibTransId="{7CCFE08A-3C20-44D7-94AA-A8AF021BE718}"/>
    <dgm:cxn modelId="{BB2877AE-32DC-47F5-B127-C5A35ADCADE9}" srcId="{1698962D-330E-45D6-BC9F-59708E0817FF}" destId="{AB4BF30F-61BD-4CC1-99FB-4470CDBFC2A9}" srcOrd="1" destOrd="0" parTransId="{2B64AC6B-661F-47E0-83FC-388058C6C546}" sibTransId="{85B74DF5-2FF3-45A6-B4C3-F76B4C3651FA}"/>
    <dgm:cxn modelId="{D54AA37D-AC49-4FB2-ACB3-05E4000C8918}" type="presOf" srcId="{865FAAED-7BB8-451D-8EB1-9AC629C216FE}" destId="{C5F5D70D-6E91-4D44-BF9D-069A7C5CFC0A}" srcOrd="0" destOrd="0" presId="urn:microsoft.com/office/officeart/2005/8/layout/lProcess2"/>
    <dgm:cxn modelId="{902CEA1E-45AD-4CE3-9020-476A969DF798}" type="presOf" srcId="{CD468FFE-68C0-4A52-A5E6-8426C2A80C74}" destId="{D934F38F-7C4C-42EE-BDDB-38348A60204E}" srcOrd="0" destOrd="0" presId="urn:microsoft.com/office/officeart/2005/8/layout/lProcess2"/>
    <dgm:cxn modelId="{7F88564A-C2E7-4B48-94A2-DAE0AF025176}" type="presOf" srcId="{47B7253F-0647-4404-A0D1-B9F98E9328E5}" destId="{C9520A23-476A-46A5-A96C-0F509E38ABD2}" srcOrd="0" destOrd="0" presId="urn:microsoft.com/office/officeart/2005/8/layout/lProcess2"/>
    <dgm:cxn modelId="{74045054-66FD-4460-9E6D-4712DB66A236}" srcId="{8E4D34E9-A624-4C5B-9787-61B9E1517119}" destId="{F286CF6B-C990-4B7F-B91E-28EBC7F44714}" srcOrd="2" destOrd="0" parTransId="{B05B83C4-9F02-495C-A4D7-6770444A2F53}" sibTransId="{68222C6D-73D7-4859-92FA-686B4810064A}"/>
    <dgm:cxn modelId="{F146FAAC-FDFC-469C-A30E-E923D5CF8ECF}" srcId="{47B7253F-0647-4404-A0D1-B9F98E9328E5}" destId="{76EEE921-E236-4538-B066-D7A337026294}" srcOrd="2" destOrd="0" parTransId="{5665F69A-88DD-4BAB-95FE-7FE40FA7FA3C}" sibTransId="{DAA6143B-3417-411F-B3B3-D068A4167715}"/>
    <dgm:cxn modelId="{079B417B-7AFE-4BB1-9E5C-74A745D8D1DD}" srcId="{6749E8F9-C842-402E-B939-A29FFCF2C131}" destId="{1698962D-330E-45D6-BC9F-59708E0817FF}" srcOrd="0" destOrd="0" parTransId="{95EA9DE9-A961-4174-8731-18A61B865E72}" sibTransId="{44478CF0-ECA6-4925-AC31-92EF5DF3FC7E}"/>
    <dgm:cxn modelId="{0DDAC873-F33B-4F79-A8EB-3257B801817F}" type="presOf" srcId="{96E8BBB3-7712-42A5-A89D-3EB73A738925}" destId="{B4ED8D1E-0A52-465F-A001-C98BAAC21B0A}" srcOrd="0" destOrd="0" presId="urn:microsoft.com/office/officeart/2005/8/layout/lProcess2"/>
    <dgm:cxn modelId="{ADD8C244-A211-4FCC-A7E2-2865F15FFAC8}" type="presOf" srcId="{E7926A5B-7E02-499D-B74E-448D061E00C0}" destId="{715F40F9-A156-4946-A044-29740FF4EE37}" srcOrd="0" destOrd="0" presId="urn:microsoft.com/office/officeart/2005/8/layout/lProcess2"/>
    <dgm:cxn modelId="{39CC8FF2-E504-4A41-9C80-2271AC78DA83}" srcId="{6749E8F9-C842-402E-B939-A29FFCF2C131}" destId="{47B7253F-0647-4404-A0D1-B9F98E9328E5}" srcOrd="2" destOrd="0" parTransId="{F51B82F7-7A7A-48F8-8BA5-B47F49AF5F8B}" sibTransId="{5F7FE5B3-E2F7-4B24-8182-956BF77D97B5}"/>
    <dgm:cxn modelId="{70C748D1-DFF1-4E1A-A332-2A1C31602F60}" type="presOf" srcId="{0AB78612-CB91-4804-8E55-CA8D688FD24C}" destId="{1E594BEC-3D98-406A-B52A-AE267C1DA73A}" srcOrd="0" destOrd="0" presId="urn:microsoft.com/office/officeart/2005/8/layout/lProcess2"/>
    <dgm:cxn modelId="{B6C739DB-045B-4DF7-A435-B17F73368564}" type="presParOf" srcId="{0D5C2836-E683-455C-AB12-376389BFDF01}" destId="{0DB05F50-1004-4CD2-9610-A30FEDCAF6B2}" srcOrd="0" destOrd="0" presId="urn:microsoft.com/office/officeart/2005/8/layout/lProcess2"/>
    <dgm:cxn modelId="{53062280-06FA-4615-9CFD-8B4F5D1F8E97}" type="presParOf" srcId="{0DB05F50-1004-4CD2-9610-A30FEDCAF6B2}" destId="{E0C695B2-3A43-4F8F-8BFF-7464783FA6B0}" srcOrd="0" destOrd="0" presId="urn:microsoft.com/office/officeart/2005/8/layout/lProcess2"/>
    <dgm:cxn modelId="{6A47F5C2-4F4A-4D1A-A5B1-27A8A6B1ACBF}" type="presParOf" srcId="{0DB05F50-1004-4CD2-9610-A30FEDCAF6B2}" destId="{4073F4DE-D19F-44B7-B342-DA251FF08083}" srcOrd="1" destOrd="0" presId="urn:microsoft.com/office/officeart/2005/8/layout/lProcess2"/>
    <dgm:cxn modelId="{FDB5823F-AB14-4B91-B9AE-950BC7B9CEA3}" type="presParOf" srcId="{0DB05F50-1004-4CD2-9610-A30FEDCAF6B2}" destId="{DDF3A574-9AC6-43B0-AB58-51A9E75961D4}" srcOrd="2" destOrd="0" presId="urn:microsoft.com/office/officeart/2005/8/layout/lProcess2"/>
    <dgm:cxn modelId="{26461066-8881-47C3-BE07-D4C28B958CE1}" type="presParOf" srcId="{DDF3A574-9AC6-43B0-AB58-51A9E75961D4}" destId="{7FC26546-7ECC-4265-B8BD-3DB3AFE5BB4B}" srcOrd="0" destOrd="0" presId="urn:microsoft.com/office/officeart/2005/8/layout/lProcess2"/>
    <dgm:cxn modelId="{47CB447A-88C5-42F6-9A93-9FB7E1A0C6F6}" type="presParOf" srcId="{7FC26546-7ECC-4265-B8BD-3DB3AFE5BB4B}" destId="{1514D110-BABF-4EA4-B99C-39C77418BB32}" srcOrd="0" destOrd="0" presId="urn:microsoft.com/office/officeart/2005/8/layout/lProcess2"/>
    <dgm:cxn modelId="{0A7394D6-77B9-4A56-9C43-9486C84BB7F0}" type="presParOf" srcId="{7FC26546-7ECC-4265-B8BD-3DB3AFE5BB4B}" destId="{42B89432-BBAE-486B-A453-A203156608D2}" srcOrd="1" destOrd="0" presId="urn:microsoft.com/office/officeart/2005/8/layout/lProcess2"/>
    <dgm:cxn modelId="{3B9A1450-348A-4A20-B003-0FF10B67B7F9}" type="presParOf" srcId="{7FC26546-7ECC-4265-B8BD-3DB3AFE5BB4B}" destId="{5BAE0F29-71CE-457C-8022-3014FF120700}" srcOrd="2" destOrd="0" presId="urn:microsoft.com/office/officeart/2005/8/layout/lProcess2"/>
    <dgm:cxn modelId="{D459D3F9-69E5-4C51-9E37-9C0162A8CE0A}" type="presParOf" srcId="{7FC26546-7ECC-4265-B8BD-3DB3AFE5BB4B}" destId="{B517BB50-22C4-46ED-A1CF-F2C9C35874C8}" srcOrd="3" destOrd="0" presId="urn:microsoft.com/office/officeart/2005/8/layout/lProcess2"/>
    <dgm:cxn modelId="{972082F9-2566-4EA8-883E-A859AF0C27C7}" type="presParOf" srcId="{7FC26546-7ECC-4265-B8BD-3DB3AFE5BB4B}" destId="{1E594BEC-3D98-406A-B52A-AE267C1DA73A}" srcOrd="4" destOrd="0" presId="urn:microsoft.com/office/officeart/2005/8/layout/lProcess2"/>
    <dgm:cxn modelId="{37C504AB-509C-44AD-A435-13595F3995AD}" type="presParOf" srcId="{7FC26546-7ECC-4265-B8BD-3DB3AFE5BB4B}" destId="{8B0075CB-8105-458B-9869-51D707D24381}" srcOrd="5" destOrd="0" presId="urn:microsoft.com/office/officeart/2005/8/layout/lProcess2"/>
    <dgm:cxn modelId="{9AAB517B-4C86-414A-82DB-30D3D8DC37AE}" type="presParOf" srcId="{7FC26546-7ECC-4265-B8BD-3DB3AFE5BB4B}" destId="{C5F5D70D-6E91-4D44-BF9D-069A7C5CFC0A}" srcOrd="6" destOrd="0" presId="urn:microsoft.com/office/officeart/2005/8/layout/lProcess2"/>
    <dgm:cxn modelId="{E727F023-0F1F-4438-8465-FDC17508BB9F}" type="presParOf" srcId="{0D5C2836-E683-455C-AB12-376389BFDF01}" destId="{1074FBA0-14F0-4E9E-8810-814FAF4CF078}" srcOrd="1" destOrd="0" presId="urn:microsoft.com/office/officeart/2005/8/layout/lProcess2"/>
    <dgm:cxn modelId="{1F83243A-BA7D-4310-95C7-66DA9CC5CDFA}" type="presParOf" srcId="{0D5C2836-E683-455C-AB12-376389BFDF01}" destId="{FAD97260-53F8-4C78-A6A8-BFBFA3D1C08D}" srcOrd="2" destOrd="0" presId="urn:microsoft.com/office/officeart/2005/8/layout/lProcess2"/>
    <dgm:cxn modelId="{81896D80-D347-4800-B82A-B968ADF6404A}" type="presParOf" srcId="{FAD97260-53F8-4C78-A6A8-BFBFA3D1C08D}" destId="{5DA26646-CE12-4674-BF66-ED4BE32C5F7E}" srcOrd="0" destOrd="0" presId="urn:microsoft.com/office/officeart/2005/8/layout/lProcess2"/>
    <dgm:cxn modelId="{E162B226-7C0B-46A2-AF3F-1FE4244552BA}" type="presParOf" srcId="{FAD97260-53F8-4C78-A6A8-BFBFA3D1C08D}" destId="{A66769C6-AE9F-4F53-A196-2FA8201B7215}" srcOrd="1" destOrd="0" presId="urn:microsoft.com/office/officeart/2005/8/layout/lProcess2"/>
    <dgm:cxn modelId="{8AD79612-4CDF-4E41-81D9-0E2D476B7EF0}" type="presParOf" srcId="{FAD97260-53F8-4C78-A6A8-BFBFA3D1C08D}" destId="{E8B9A1DC-2FDF-4603-BBE5-6B5829D8CEFD}" srcOrd="2" destOrd="0" presId="urn:microsoft.com/office/officeart/2005/8/layout/lProcess2"/>
    <dgm:cxn modelId="{5E74B5AC-A058-4552-8626-33ED37D21D9B}" type="presParOf" srcId="{E8B9A1DC-2FDF-4603-BBE5-6B5829D8CEFD}" destId="{A70F975B-EDA0-4792-B2F3-19FF57322427}" srcOrd="0" destOrd="0" presId="urn:microsoft.com/office/officeart/2005/8/layout/lProcess2"/>
    <dgm:cxn modelId="{13EA1784-FC93-4395-882D-8F763D8E2D0A}" type="presParOf" srcId="{A70F975B-EDA0-4792-B2F3-19FF57322427}" destId="{B2A1D5C4-EF59-456B-B1C5-48208FDB21B8}" srcOrd="0" destOrd="0" presId="urn:microsoft.com/office/officeart/2005/8/layout/lProcess2"/>
    <dgm:cxn modelId="{D3DF31B4-BBAC-4153-BB6D-B7CAA241F413}" type="presParOf" srcId="{A70F975B-EDA0-4792-B2F3-19FF57322427}" destId="{8E1B49CE-FE1E-449F-8348-124F2D0114BE}" srcOrd="1" destOrd="0" presId="urn:microsoft.com/office/officeart/2005/8/layout/lProcess2"/>
    <dgm:cxn modelId="{D812ED51-4137-4E97-BBC0-32E85BDF999A}" type="presParOf" srcId="{A70F975B-EDA0-4792-B2F3-19FF57322427}" destId="{B410AC94-1161-4D08-8659-D553232C34FB}" srcOrd="2" destOrd="0" presId="urn:microsoft.com/office/officeart/2005/8/layout/lProcess2"/>
    <dgm:cxn modelId="{530FE620-AFB8-4EB9-9806-1805DD1A6910}" type="presParOf" srcId="{A70F975B-EDA0-4792-B2F3-19FF57322427}" destId="{204296E9-F6CC-4728-B1D9-E850318E6432}" srcOrd="3" destOrd="0" presId="urn:microsoft.com/office/officeart/2005/8/layout/lProcess2"/>
    <dgm:cxn modelId="{1B3E5FF1-9FD6-44F0-995A-1F1783C2BFCD}" type="presParOf" srcId="{A70F975B-EDA0-4792-B2F3-19FF57322427}" destId="{7BFB16D6-BF0F-4EEB-B962-B6E61B2B5885}" srcOrd="4" destOrd="0" presId="urn:microsoft.com/office/officeart/2005/8/layout/lProcess2"/>
    <dgm:cxn modelId="{D1DA0F11-12F9-40A8-A74A-DFC960E02A81}" type="presParOf" srcId="{0D5C2836-E683-455C-AB12-376389BFDF01}" destId="{77FB8108-A9F9-41EF-B4DE-F6AF1EB1EAF4}" srcOrd="3" destOrd="0" presId="urn:microsoft.com/office/officeart/2005/8/layout/lProcess2"/>
    <dgm:cxn modelId="{78CFB643-D7C9-4630-953D-A741A5632A5A}" type="presParOf" srcId="{0D5C2836-E683-455C-AB12-376389BFDF01}" destId="{8D9754A3-B68D-42EE-ADDF-5EC42866A995}" srcOrd="4" destOrd="0" presId="urn:microsoft.com/office/officeart/2005/8/layout/lProcess2"/>
    <dgm:cxn modelId="{A40F1547-971A-404D-96E1-45A6B69B1743}" type="presParOf" srcId="{8D9754A3-B68D-42EE-ADDF-5EC42866A995}" destId="{C9520A23-476A-46A5-A96C-0F509E38ABD2}" srcOrd="0" destOrd="0" presId="urn:microsoft.com/office/officeart/2005/8/layout/lProcess2"/>
    <dgm:cxn modelId="{546CB536-72E1-47CA-8941-B88950570FBD}" type="presParOf" srcId="{8D9754A3-B68D-42EE-ADDF-5EC42866A995}" destId="{4844662D-0D2E-4140-879B-1510ECE1DFE5}" srcOrd="1" destOrd="0" presId="urn:microsoft.com/office/officeart/2005/8/layout/lProcess2"/>
    <dgm:cxn modelId="{8184CF3C-D4F2-4947-B59D-C75E2E2912DD}" type="presParOf" srcId="{8D9754A3-B68D-42EE-ADDF-5EC42866A995}" destId="{8BB7D68D-AC27-4940-9A72-5C8C7B9B3530}" srcOrd="2" destOrd="0" presId="urn:microsoft.com/office/officeart/2005/8/layout/lProcess2"/>
    <dgm:cxn modelId="{F6A95357-CC84-4881-B783-E0398E1F9970}" type="presParOf" srcId="{8BB7D68D-AC27-4940-9A72-5C8C7B9B3530}" destId="{D4AFE5AC-6480-4556-970C-DC55413497EC}" srcOrd="0" destOrd="0" presId="urn:microsoft.com/office/officeart/2005/8/layout/lProcess2"/>
    <dgm:cxn modelId="{F53D840B-3A48-4F47-8CA1-CA254E865FDB}" type="presParOf" srcId="{D4AFE5AC-6480-4556-970C-DC55413497EC}" destId="{60E29CA9-9B8E-43AC-95A1-B88880C780D4}" srcOrd="0" destOrd="0" presId="urn:microsoft.com/office/officeart/2005/8/layout/lProcess2"/>
    <dgm:cxn modelId="{707677FA-82AD-4650-9282-E6934149D854}" type="presParOf" srcId="{D4AFE5AC-6480-4556-970C-DC55413497EC}" destId="{53596D4D-59B6-4587-884B-22D1BA9FC199}" srcOrd="1" destOrd="0" presId="urn:microsoft.com/office/officeart/2005/8/layout/lProcess2"/>
    <dgm:cxn modelId="{DE3134AD-905B-4CBE-B5C2-3716E9B1CDE2}" type="presParOf" srcId="{D4AFE5AC-6480-4556-970C-DC55413497EC}" destId="{D55AAF0D-7435-44F0-B5AB-58324F3E445A}" srcOrd="2" destOrd="0" presId="urn:microsoft.com/office/officeart/2005/8/layout/lProcess2"/>
    <dgm:cxn modelId="{4552D4BE-07FE-449A-B44E-C6E46C0E00F2}" type="presParOf" srcId="{D4AFE5AC-6480-4556-970C-DC55413497EC}" destId="{CEBC295B-72EB-420D-8FC6-6F2CAB8DD27C}" srcOrd="3" destOrd="0" presId="urn:microsoft.com/office/officeart/2005/8/layout/lProcess2"/>
    <dgm:cxn modelId="{0D5F72A8-BA5F-464D-9B70-E1DC5557ACF4}" type="presParOf" srcId="{D4AFE5AC-6480-4556-970C-DC55413497EC}" destId="{A99CA01C-FD75-40AA-ADA8-9E2C186BE746}" srcOrd="4" destOrd="0" presId="urn:microsoft.com/office/officeart/2005/8/layout/lProcess2"/>
    <dgm:cxn modelId="{059E788D-6DC5-4448-9049-5859A86CD590}" type="presParOf" srcId="{D4AFE5AC-6480-4556-970C-DC55413497EC}" destId="{69BDE969-37FE-4EBD-92F5-6D7C872770C6}" srcOrd="5" destOrd="0" presId="urn:microsoft.com/office/officeart/2005/8/layout/lProcess2"/>
    <dgm:cxn modelId="{C80D736B-A152-42C5-B2DD-4993E4C6D655}" type="presParOf" srcId="{D4AFE5AC-6480-4556-970C-DC55413497EC}" destId="{B4ED8D1E-0A52-465F-A001-C98BAAC21B0A}" srcOrd="6" destOrd="0" presId="urn:microsoft.com/office/officeart/2005/8/layout/lProcess2"/>
    <dgm:cxn modelId="{2232824D-6B5E-4782-A848-BC85BCACE6F6}" type="presParOf" srcId="{D4AFE5AC-6480-4556-970C-DC55413497EC}" destId="{98ECC662-057F-4A6F-B80C-760D827882E0}" srcOrd="7" destOrd="0" presId="urn:microsoft.com/office/officeart/2005/8/layout/lProcess2"/>
    <dgm:cxn modelId="{13E56045-7FD4-46E3-A2D0-7B48A71E0431}" type="presParOf" srcId="{D4AFE5AC-6480-4556-970C-DC55413497EC}" destId="{715F40F9-A156-4946-A044-29740FF4EE37}" srcOrd="8" destOrd="0" presId="urn:microsoft.com/office/officeart/2005/8/layout/lProcess2"/>
    <dgm:cxn modelId="{476730F0-4081-45C9-B528-75FFC8FD642A}" type="presParOf" srcId="{D4AFE5AC-6480-4556-970C-DC55413497EC}" destId="{5B6DDDA2-96B1-464E-B2E6-F998E2B3C200}" srcOrd="9" destOrd="0" presId="urn:microsoft.com/office/officeart/2005/8/layout/lProcess2"/>
    <dgm:cxn modelId="{56ABF888-DBE4-4166-8A1D-B631853ABCB5}" type="presParOf" srcId="{D4AFE5AC-6480-4556-970C-DC55413497EC}" destId="{D934F38F-7C4C-42EE-BDDB-38348A60204E}" srcOrd="10" destOrd="0" presId="urn:microsoft.com/office/officeart/2005/8/layout/lProcess2"/>
    <dgm:cxn modelId="{BA68E9A6-5C18-4A55-BA52-DD26E00DCD99}" type="presParOf" srcId="{D4AFE5AC-6480-4556-970C-DC55413497EC}" destId="{5B560C40-91DC-4DE7-9567-B972E61EA319}" srcOrd="11" destOrd="0" presId="urn:microsoft.com/office/officeart/2005/8/layout/lProcess2"/>
    <dgm:cxn modelId="{5D7EAFB1-4BE5-4AEC-A2FF-C20FA380B3A5}" type="presParOf" srcId="{D4AFE5AC-6480-4556-970C-DC55413497EC}" destId="{8C44D5E6-0AF8-4DA1-9CF3-B7EEBE0C3494}" srcOrd="12" destOrd="0" presId="urn:microsoft.com/office/officeart/2005/8/layout/lProcess2"/>
    <dgm:cxn modelId="{26F1B21C-D825-49B6-9D67-D9D7D3394C51}" type="presParOf" srcId="{D4AFE5AC-6480-4556-970C-DC55413497EC}" destId="{AF89A5A4-66D0-4DA9-9B2F-1FD5BC02B82D}" srcOrd="13" destOrd="0" presId="urn:microsoft.com/office/officeart/2005/8/layout/lProcess2"/>
    <dgm:cxn modelId="{BE4A6AAF-703F-4B03-AE1F-2760C2E9C370}" type="presParOf" srcId="{D4AFE5AC-6480-4556-970C-DC55413497EC}" destId="{7D3F9981-B101-4A50-A7E4-CC32539D89E6}" srcOrd="1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1BA730-2628-49A1-9DC4-AEEC2C9E7ED5}" type="doc">
      <dgm:prSet loTypeId="urn:microsoft.com/office/officeart/2005/8/layout/balance1" loCatId="relationship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016FCF6-0004-4010-B73C-C693BAA5E60B}">
      <dgm:prSet phldrT="[Text]"/>
      <dgm:spPr/>
      <dgm:t>
        <a:bodyPr/>
        <a:lstStyle/>
        <a:p>
          <a:r>
            <a:rPr lang="en-US" dirty="0" smtClean="0"/>
            <a:t>SCORER</a:t>
          </a:r>
          <a:endParaRPr lang="en-US" dirty="0"/>
        </a:p>
      </dgm:t>
    </dgm:pt>
    <dgm:pt modelId="{D36989A4-3550-42A3-9BFD-7469FE66E323}" type="parTrans" cxnId="{1B930104-B0F8-4B4A-A194-B578FA7AD137}">
      <dgm:prSet/>
      <dgm:spPr/>
      <dgm:t>
        <a:bodyPr/>
        <a:lstStyle/>
        <a:p>
          <a:endParaRPr lang="en-US"/>
        </a:p>
      </dgm:t>
    </dgm:pt>
    <dgm:pt modelId="{E2D0BF0C-F791-4840-8048-09576E58F116}" type="sibTrans" cxnId="{1B930104-B0F8-4B4A-A194-B578FA7AD137}">
      <dgm:prSet/>
      <dgm:spPr/>
      <dgm:t>
        <a:bodyPr/>
        <a:lstStyle/>
        <a:p>
          <a:endParaRPr lang="en-US"/>
        </a:p>
      </dgm:t>
    </dgm:pt>
    <dgm:pt modelId="{DA0AA9A5-8A4A-4364-A8F1-98CA2C0A3F12}">
      <dgm:prSet phldrT="[Text]"/>
      <dgm:spPr/>
      <dgm:t>
        <a:bodyPr/>
        <a:lstStyle/>
        <a:p>
          <a:r>
            <a:rPr lang="en-US" dirty="0" smtClean="0"/>
            <a:t>HIGH SCORER</a:t>
          </a:r>
          <a:endParaRPr lang="en-US" dirty="0"/>
        </a:p>
      </dgm:t>
    </dgm:pt>
    <dgm:pt modelId="{534F7F5C-77F1-43A3-B1C3-54478DEBA814}" type="parTrans" cxnId="{D8110ADE-A197-440A-A6C0-E7FA4E73BC29}">
      <dgm:prSet/>
      <dgm:spPr/>
      <dgm:t>
        <a:bodyPr/>
        <a:lstStyle/>
        <a:p>
          <a:endParaRPr lang="en-US"/>
        </a:p>
      </dgm:t>
    </dgm:pt>
    <dgm:pt modelId="{6A8FDF6E-C8E9-4FF9-BECF-1E66EBC68E1A}" type="sibTrans" cxnId="{D8110ADE-A197-440A-A6C0-E7FA4E73BC29}">
      <dgm:prSet/>
      <dgm:spPr/>
      <dgm:t>
        <a:bodyPr/>
        <a:lstStyle/>
        <a:p>
          <a:endParaRPr lang="en-US"/>
        </a:p>
      </dgm:t>
    </dgm:pt>
    <dgm:pt modelId="{CD8EA5ED-8569-4305-AF32-D2B4BB745A61}">
      <dgm:prSet phldrT="[Text]"/>
      <dgm:spPr/>
      <dgm:t>
        <a:bodyPr/>
        <a:lstStyle/>
        <a:p>
          <a:r>
            <a:rPr lang="en-US" dirty="0" smtClean="0"/>
            <a:t>OFFENSIVELY CREATIVE</a:t>
          </a:r>
          <a:endParaRPr lang="en-US" dirty="0"/>
        </a:p>
      </dgm:t>
    </dgm:pt>
    <dgm:pt modelId="{C7C294F3-109A-4010-B291-20FE8D5F4F5E}" type="parTrans" cxnId="{C56E1CD5-19C2-40A6-A66B-9EDE3A8B9E9E}">
      <dgm:prSet/>
      <dgm:spPr/>
      <dgm:t>
        <a:bodyPr/>
        <a:lstStyle/>
        <a:p>
          <a:endParaRPr lang="en-US"/>
        </a:p>
      </dgm:t>
    </dgm:pt>
    <dgm:pt modelId="{D367CD20-4D04-4D2D-8B5A-3FD8E7DC31D2}" type="sibTrans" cxnId="{C56E1CD5-19C2-40A6-A66B-9EDE3A8B9E9E}">
      <dgm:prSet/>
      <dgm:spPr/>
      <dgm:t>
        <a:bodyPr/>
        <a:lstStyle/>
        <a:p>
          <a:endParaRPr lang="en-US"/>
        </a:p>
      </dgm:t>
    </dgm:pt>
    <dgm:pt modelId="{B5FA5C74-0A01-4EC4-9DEA-11AE0055F476}">
      <dgm:prSet phldrT="[Text]"/>
      <dgm:spPr/>
      <dgm:t>
        <a:bodyPr/>
        <a:lstStyle/>
        <a:p>
          <a:r>
            <a:rPr lang="en-US" dirty="0" smtClean="0"/>
            <a:t>POSSESSION DRIVER</a:t>
          </a:r>
          <a:endParaRPr lang="en-US" dirty="0"/>
        </a:p>
      </dgm:t>
    </dgm:pt>
    <dgm:pt modelId="{945EFE00-2E26-45C9-8924-335DCAD7099E}" type="parTrans" cxnId="{461D7764-1528-4119-BC23-E26452644576}">
      <dgm:prSet/>
      <dgm:spPr/>
      <dgm:t>
        <a:bodyPr/>
        <a:lstStyle/>
        <a:p>
          <a:endParaRPr lang="en-US"/>
        </a:p>
      </dgm:t>
    </dgm:pt>
    <dgm:pt modelId="{8B77937D-AE32-40F7-A878-8BF7B6A521ED}" type="sibTrans" cxnId="{461D7764-1528-4119-BC23-E26452644576}">
      <dgm:prSet/>
      <dgm:spPr/>
      <dgm:t>
        <a:bodyPr/>
        <a:lstStyle/>
        <a:p>
          <a:endParaRPr lang="en-US"/>
        </a:p>
      </dgm:t>
    </dgm:pt>
    <dgm:pt modelId="{EC4F5DE6-05E2-4D2D-ACD1-1BF28202CB84}">
      <dgm:prSet phldrT="[Text]"/>
      <dgm:spPr/>
      <dgm:t>
        <a:bodyPr/>
        <a:lstStyle/>
        <a:p>
          <a:r>
            <a:rPr lang="en-US" dirty="0" smtClean="0"/>
            <a:t>-TEAM EFFECTS</a:t>
          </a:r>
          <a:endParaRPr lang="en-US" dirty="0"/>
        </a:p>
      </dgm:t>
    </dgm:pt>
    <dgm:pt modelId="{C80FC734-FDDC-48B2-A27A-C29D756F07EC}" type="parTrans" cxnId="{19F7598E-0549-4138-B183-8D1DDC915A29}">
      <dgm:prSet/>
      <dgm:spPr/>
      <dgm:t>
        <a:bodyPr/>
        <a:lstStyle/>
        <a:p>
          <a:endParaRPr lang="en-US"/>
        </a:p>
      </dgm:t>
    </dgm:pt>
    <dgm:pt modelId="{62F14766-3113-4EF9-AE47-0F6291A2906F}" type="sibTrans" cxnId="{19F7598E-0549-4138-B183-8D1DDC915A29}">
      <dgm:prSet/>
      <dgm:spPr/>
      <dgm:t>
        <a:bodyPr/>
        <a:lstStyle/>
        <a:p>
          <a:endParaRPr lang="en-US"/>
        </a:p>
      </dgm:t>
    </dgm:pt>
    <dgm:pt modelId="{10ADAE8F-69D4-4411-B520-CF9C4F7DC5AF}">
      <dgm:prSet phldrT="[Text]"/>
      <dgm:spPr/>
      <dgm:t>
        <a:bodyPr/>
        <a:lstStyle/>
        <a:p>
          <a:r>
            <a:rPr lang="en-US" dirty="0" smtClean="0"/>
            <a:t>SUPPRESSES SHOTS</a:t>
          </a:r>
          <a:endParaRPr lang="en-US" dirty="0"/>
        </a:p>
      </dgm:t>
    </dgm:pt>
    <dgm:pt modelId="{79A8EA8C-69BF-4404-899D-349E5333225B}" type="parTrans" cxnId="{B609F19C-925A-4B56-ADF7-C71B470B479C}">
      <dgm:prSet/>
      <dgm:spPr/>
      <dgm:t>
        <a:bodyPr/>
        <a:lstStyle/>
        <a:p>
          <a:endParaRPr lang="en-US"/>
        </a:p>
      </dgm:t>
    </dgm:pt>
    <dgm:pt modelId="{1AE26FBB-8B15-44CE-84D6-928BAA84C7DE}" type="sibTrans" cxnId="{B609F19C-925A-4B56-ADF7-C71B470B479C}">
      <dgm:prSet/>
      <dgm:spPr/>
      <dgm:t>
        <a:bodyPr/>
        <a:lstStyle/>
        <a:p>
          <a:endParaRPr lang="en-US"/>
        </a:p>
      </dgm:t>
    </dgm:pt>
    <dgm:pt modelId="{CE331468-6397-4D79-8893-8E660993B985}">
      <dgm:prSet phldrT="[Text]"/>
      <dgm:spPr/>
      <dgm:t>
        <a:bodyPr/>
        <a:lstStyle/>
        <a:p>
          <a:r>
            <a:rPr lang="en-US" dirty="0" smtClean="0"/>
            <a:t>GENERATES SHOTS</a:t>
          </a:r>
          <a:endParaRPr lang="en-US" dirty="0"/>
        </a:p>
      </dgm:t>
    </dgm:pt>
    <dgm:pt modelId="{E0ECD295-9259-4E62-8C74-796EB50EDFAC}" type="parTrans" cxnId="{E371E488-82FD-4DCF-B876-673D4E5482D2}">
      <dgm:prSet/>
      <dgm:spPr/>
      <dgm:t>
        <a:bodyPr/>
        <a:lstStyle/>
        <a:p>
          <a:endParaRPr lang="en-US"/>
        </a:p>
      </dgm:t>
    </dgm:pt>
    <dgm:pt modelId="{7C1ACA29-18E0-4F23-B0A1-08EBB971722E}" type="sibTrans" cxnId="{E371E488-82FD-4DCF-B876-673D4E5482D2}">
      <dgm:prSet/>
      <dgm:spPr/>
      <dgm:t>
        <a:bodyPr/>
        <a:lstStyle/>
        <a:p>
          <a:endParaRPr lang="en-US"/>
        </a:p>
      </dgm:t>
    </dgm:pt>
    <dgm:pt modelId="{973F407B-98F1-4F82-B80D-594AB77ED9D0}" type="pres">
      <dgm:prSet presAssocID="{741BA730-2628-49A1-9DC4-AEEC2C9E7ED5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F89EA3-9CA9-41D5-BF1D-DF28EDEE2BE8}" type="pres">
      <dgm:prSet presAssocID="{741BA730-2628-49A1-9DC4-AEEC2C9E7ED5}" presName="dummyMaxCanvas" presStyleCnt="0"/>
      <dgm:spPr/>
      <dgm:t>
        <a:bodyPr/>
        <a:lstStyle/>
        <a:p>
          <a:endParaRPr lang="en-US"/>
        </a:p>
      </dgm:t>
    </dgm:pt>
    <dgm:pt modelId="{684A2228-E4AE-446F-8901-8DD0D1AA3591}" type="pres">
      <dgm:prSet presAssocID="{741BA730-2628-49A1-9DC4-AEEC2C9E7ED5}" presName="parentComposite" presStyleCnt="0"/>
      <dgm:spPr/>
      <dgm:t>
        <a:bodyPr/>
        <a:lstStyle/>
        <a:p>
          <a:endParaRPr lang="en-US"/>
        </a:p>
      </dgm:t>
    </dgm:pt>
    <dgm:pt modelId="{A2607CDF-6A07-4BF0-9608-6F1F7F2868AB}" type="pres">
      <dgm:prSet presAssocID="{741BA730-2628-49A1-9DC4-AEEC2C9E7ED5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F9E23911-4C57-40D4-8D88-13DFBAB1257D}" type="pres">
      <dgm:prSet presAssocID="{741BA730-2628-49A1-9DC4-AEEC2C9E7ED5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E09853C9-0252-474D-A614-C4BCC5160247}" type="pres">
      <dgm:prSet presAssocID="{741BA730-2628-49A1-9DC4-AEEC2C9E7ED5}" presName="childrenComposite" presStyleCnt="0"/>
      <dgm:spPr/>
      <dgm:t>
        <a:bodyPr/>
        <a:lstStyle/>
        <a:p>
          <a:endParaRPr lang="en-US"/>
        </a:p>
      </dgm:t>
    </dgm:pt>
    <dgm:pt modelId="{498928FD-5ABD-4890-89CC-1A284CBF6070}" type="pres">
      <dgm:prSet presAssocID="{741BA730-2628-49A1-9DC4-AEEC2C9E7ED5}" presName="dummyMaxCanvas_ChildArea" presStyleCnt="0"/>
      <dgm:spPr/>
      <dgm:t>
        <a:bodyPr/>
        <a:lstStyle/>
        <a:p>
          <a:endParaRPr lang="en-US"/>
        </a:p>
      </dgm:t>
    </dgm:pt>
    <dgm:pt modelId="{A1E3D2DE-996B-4408-B69E-FB32CC57FE78}" type="pres">
      <dgm:prSet presAssocID="{741BA730-2628-49A1-9DC4-AEEC2C9E7ED5}" presName="fulcrum" presStyleLbl="alignAccFollowNode1" presStyleIdx="2" presStyleCnt="4"/>
      <dgm:spPr/>
      <dgm:t>
        <a:bodyPr/>
        <a:lstStyle/>
        <a:p>
          <a:endParaRPr lang="en-US"/>
        </a:p>
      </dgm:t>
    </dgm:pt>
    <dgm:pt modelId="{488A1567-EC4D-43FB-BB8E-FECEDD8D6E06}" type="pres">
      <dgm:prSet presAssocID="{741BA730-2628-49A1-9DC4-AEEC2C9E7ED5}" presName="balance_23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BCB2B9-6439-4824-B244-98438F2E548E}" type="pres">
      <dgm:prSet presAssocID="{741BA730-2628-49A1-9DC4-AEEC2C9E7ED5}" presName="right_23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860A79-1F41-4B22-A759-78F5876AF749}" type="pres">
      <dgm:prSet presAssocID="{741BA730-2628-49A1-9DC4-AEEC2C9E7ED5}" presName="right_23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5CAF8C-66A8-4B34-83FF-5656E3789438}" type="pres">
      <dgm:prSet presAssocID="{741BA730-2628-49A1-9DC4-AEEC2C9E7ED5}" presName="right_23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576348-810A-43D0-9D61-BD26A741CBAE}" type="pres">
      <dgm:prSet presAssocID="{741BA730-2628-49A1-9DC4-AEEC2C9E7ED5}" presName="left_23_1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B5F27E-07E1-4F22-8ADB-C9EE393775B6}" type="pres">
      <dgm:prSet presAssocID="{741BA730-2628-49A1-9DC4-AEEC2C9E7ED5}" presName="left_23_2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FD0883-150E-458D-88C9-1237D81C5B0E}" type="presOf" srcId="{8016FCF6-0004-4010-B73C-C693BAA5E60B}" destId="{A2607CDF-6A07-4BF0-9608-6F1F7F2868AB}" srcOrd="0" destOrd="0" presId="urn:microsoft.com/office/officeart/2005/8/layout/balance1"/>
    <dgm:cxn modelId="{6EBF29DE-1DB1-49DB-B706-868C946C9096}" type="presOf" srcId="{B5FA5C74-0A01-4EC4-9DEA-11AE0055F476}" destId="{F9E23911-4C57-40D4-8D88-13DFBAB1257D}" srcOrd="0" destOrd="0" presId="urn:microsoft.com/office/officeart/2005/8/layout/balance1"/>
    <dgm:cxn modelId="{461D7764-1528-4119-BC23-E26452644576}" srcId="{741BA730-2628-49A1-9DC4-AEEC2C9E7ED5}" destId="{B5FA5C74-0A01-4EC4-9DEA-11AE0055F476}" srcOrd="1" destOrd="0" parTransId="{945EFE00-2E26-45C9-8924-335DCAD7099E}" sibTransId="{8B77937D-AE32-40F7-A878-8BF7B6A521ED}"/>
    <dgm:cxn modelId="{1B930104-B0F8-4B4A-A194-B578FA7AD137}" srcId="{741BA730-2628-49A1-9DC4-AEEC2C9E7ED5}" destId="{8016FCF6-0004-4010-B73C-C693BAA5E60B}" srcOrd="0" destOrd="0" parTransId="{D36989A4-3550-42A3-9BFD-7469FE66E323}" sibTransId="{E2D0BF0C-F791-4840-8048-09576E58F116}"/>
    <dgm:cxn modelId="{19F7598E-0549-4138-B183-8D1DDC915A29}" srcId="{B5FA5C74-0A01-4EC4-9DEA-11AE0055F476}" destId="{EC4F5DE6-05E2-4D2D-ACD1-1BF28202CB84}" srcOrd="0" destOrd="0" parTransId="{C80FC734-FDDC-48B2-A27A-C29D756F07EC}" sibTransId="{62F14766-3113-4EF9-AE47-0F6291A2906F}"/>
    <dgm:cxn modelId="{E371E488-82FD-4DCF-B876-673D4E5482D2}" srcId="{B5FA5C74-0A01-4EC4-9DEA-11AE0055F476}" destId="{CE331468-6397-4D79-8893-8E660993B985}" srcOrd="2" destOrd="0" parTransId="{E0ECD295-9259-4E62-8C74-796EB50EDFAC}" sibTransId="{7C1ACA29-18E0-4F23-B0A1-08EBB971722E}"/>
    <dgm:cxn modelId="{7335F913-FD83-4803-BF01-E938D027E898}" type="presOf" srcId="{CD8EA5ED-8569-4305-AF32-D2B4BB745A61}" destId="{6FB5F27E-07E1-4F22-8ADB-C9EE393775B6}" srcOrd="0" destOrd="0" presId="urn:microsoft.com/office/officeart/2005/8/layout/balance1"/>
    <dgm:cxn modelId="{F39CB5DA-ED4D-4AC6-BCAA-FA0CDA2BBA4B}" type="presOf" srcId="{DA0AA9A5-8A4A-4364-A8F1-98CA2C0A3F12}" destId="{C8576348-810A-43D0-9D61-BD26A741CBAE}" srcOrd="0" destOrd="0" presId="urn:microsoft.com/office/officeart/2005/8/layout/balance1"/>
    <dgm:cxn modelId="{B609F19C-925A-4B56-ADF7-C71B470B479C}" srcId="{B5FA5C74-0A01-4EC4-9DEA-11AE0055F476}" destId="{10ADAE8F-69D4-4411-B520-CF9C4F7DC5AF}" srcOrd="1" destOrd="0" parTransId="{79A8EA8C-69BF-4404-899D-349E5333225B}" sibTransId="{1AE26FBB-8B15-44CE-84D6-928BAA84C7DE}"/>
    <dgm:cxn modelId="{D8110ADE-A197-440A-A6C0-E7FA4E73BC29}" srcId="{8016FCF6-0004-4010-B73C-C693BAA5E60B}" destId="{DA0AA9A5-8A4A-4364-A8F1-98CA2C0A3F12}" srcOrd="0" destOrd="0" parTransId="{534F7F5C-77F1-43A3-B1C3-54478DEBA814}" sibTransId="{6A8FDF6E-C8E9-4FF9-BECF-1E66EBC68E1A}"/>
    <dgm:cxn modelId="{7093623E-790A-46FF-8982-101D23BC9C59}" type="presOf" srcId="{CE331468-6397-4D79-8893-8E660993B985}" destId="{775CAF8C-66A8-4B34-83FF-5656E3789438}" srcOrd="0" destOrd="0" presId="urn:microsoft.com/office/officeart/2005/8/layout/balance1"/>
    <dgm:cxn modelId="{C56E1CD5-19C2-40A6-A66B-9EDE3A8B9E9E}" srcId="{8016FCF6-0004-4010-B73C-C693BAA5E60B}" destId="{CD8EA5ED-8569-4305-AF32-D2B4BB745A61}" srcOrd="1" destOrd="0" parTransId="{C7C294F3-109A-4010-B291-20FE8D5F4F5E}" sibTransId="{D367CD20-4D04-4D2D-8B5A-3FD8E7DC31D2}"/>
    <dgm:cxn modelId="{29538868-4CF5-4408-BBC8-AE7C1B8339CC}" type="presOf" srcId="{EC4F5DE6-05E2-4D2D-ACD1-1BF28202CB84}" destId="{2FBCB2B9-6439-4824-B244-98438F2E548E}" srcOrd="0" destOrd="0" presId="urn:microsoft.com/office/officeart/2005/8/layout/balance1"/>
    <dgm:cxn modelId="{D92DF29E-72B0-46F5-B5C9-F46B0DCCC8B6}" type="presOf" srcId="{741BA730-2628-49A1-9DC4-AEEC2C9E7ED5}" destId="{973F407B-98F1-4F82-B80D-594AB77ED9D0}" srcOrd="0" destOrd="0" presId="urn:microsoft.com/office/officeart/2005/8/layout/balance1"/>
    <dgm:cxn modelId="{4D385880-4210-43F6-B6DB-975913257C55}" type="presOf" srcId="{10ADAE8F-69D4-4411-B520-CF9C4F7DC5AF}" destId="{EF860A79-1F41-4B22-A759-78F5876AF749}" srcOrd="0" destOrd="0" presId="urn:microsoft.com/office/officeart/2005/8/layout/balance1"/>
    <dgm:cxn modelId="{0A192CAF-9C76-49C7-80C6-5B903EE0FA00}" type="presParOf" srcId="{973F407B-98F1-4F82-B80D-594AB77ED9D0}" destId="{D3F89EA3-9CA9-41D5-BF1D-DF28EDEE2BE8}" srcOrd="0" destOrd="0" presId="urn:microsoft.com/office/officeart/2005/8/layout/balance1"/>
    <dgm:cxn modelId="{3344CD53-1F9B-42BE-B852-24AD98BF8D39}" type="presParOf" srcId="{973F407B-98F1-4F82-B80D-594AB77ED9D0}" destId="{684A2228-E4AE-446F-8901-8DD0D1AA3591}" srcOrd="1" destOrd="0" presId="urn:microsoft.com/office/officeart/2005/8/layout/balance1"/>
    <dgm:cxn modelId="{7B2D2AAB-57FC-47B0-8672-3C2ABB6B25F1}" type="presParOf" srcId="{684A2228-E4AE-446F-8901-8DD0D1AA3591}" destId="{A2607CDF-6A07-4BF0-9608-6F1F7F2868AB}" srcOrd="0" destOrd="0" presId="urn:microsoft.com/office/officeart/2005/8/layout/balance1"/>
    <dgm:cxn modelId="{A4245C36-488F-4042-A03D-C1EB8A29816D}" type="presParOf" srcId="{684A2228-E4AE-446F-8901-8DD0D1AA3591}" destId="{F9E23911-4C57-40D4-8D88-13DFBAB1257D}" srcOrd="1" destOrd="0" presId="urn:microsoft.com/office/officeart/2005/8/layout/balance1"/>
    <dgm:cxn modelId="{94F354B7-ECCB-41FE-8458-9C4204698E5B}" type="presParOf" srcId="{973F407B-98F1-4F82-B80D-594AB77ED9D0}" destId="{E09853C9-0252-474D-A614-C4BCC5160247}" srcOrd="2" destOrd="0" presId="urn:microsoft.com/office/officeart/2005/8/layout/balance1"/>
    <dgm:cxn modelId="{371E0206-79B9-4E43-8632-7E836248FC94}" type="presParOf" srcId="{E09853C9-0252-474D-A614-C4BCC5160247}" destId="{498928FD-5ABD-4890-89CC-1A284CBF6070}" srcOrd="0" destOrd="0" presId="urn:microsoft.com/office/officeart/2005/8/layout/balance1"/>
    <dgm:cxn modelId="{BA30693B-C44A-4480-8B28-3C06CED1FF87}" type="presParOf" srcId="{E09853C9-0252-474D-A614-C4BCC5160247}" destId="{A1E3D2DE-996B-4408-B69E-FB32CC57FE78}" srcOrd="1" destOrd="0" presId="urn:microsoft.com/office/officeart/2005/8/layout/balance1"/>
    <dgm:cxn modelId="{158F4E13-0249-4724-AEA4-D6E2DF6F2D1C}" type="presParOf" srcId="{E09853C9-0252-474D-A614-C4BCC5160247}" destId="{488A1567-EC4D-43FB-BB8E-FECEDD8D6E06}" srcOrd="2" destOrd="0" presId="urn:microsoft.com/office/officeart/2005/8/layout/balance1"/>
    <dgm:cxn modelId="{7B6C46AE-C262-4050-8291-9C9E4D11779F}" type="presParOf" srcId="{E09853C9-0252-474D-A614-C4BCC5160247}" destId="{2FBCB2B9-6439-4824-B244-98438F2E548E}" srcOrd="3" destOrd="0" presId="urn:microsoft.com/office/officeart/2005/8/layout/balance1"/>
    <dgm:cxn modelId="{5C6E712A-D697-4C30-83B7-31A5F6A1D0CF}" type="presParOf" srcId="{E09853C9-0252-474D-A614-C4BCC5160247}" destId="{EF860A79-1F41-4B22-A759-78F5876AF749}" srcOrd="4" destOrd="0" presId="urn:microsoft.com/office/officeart/2005/8/layout/balance1"/>
    <dgm:cxn modelId="{D79F6529-8377-4F82-8BF8-56C99ABE4D5E}" type="presParOf" srcId="{E09853C9-0252-474D-A614-C4BCC5160247}" destId="{775CAF8C-66A8-4B34-83FF-5656E3789438}" srcOrd="5" destOrd="0" presId="urn:microsoft.com/office/officeart/2005/8/layout/balance1"/>
    <dgm:cxn modelId="{25AC3A23-8D8A-43D7-ACF0-4B3D18BB0445}" type="presParOf" srcId="{E09853C9-0252-474D-A614-C4BCC5160247}" destId="{C8576348-810A-43D0-9D61-BD26A741CBAE}" srcOrd="6" destOrd="0" presId="urn:microsoft.com/office/officeart/2005/8/layout/balance1"/>
    <dgm:cxn modelId="{92440E79-AAAE-4351-9D17-F40F3C41599C}" type="presParOf" srcId="{E09853C9-0252-474D-A614-C4BCC5160247}" destId="{6FB5F27E-07E1-4F22-8ADB-C9EE393775B6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27D0C2D-77C5-49EE-A38A-6E0732995211}" type="doc">
      <dgm:prSet loTypeId="urn:microsoft.com/office/officeart/2005/8/layout/vProcess5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97DC6BB-8817-4927-8B78-8AF0792A5EEC}">
      <dgm:prSet phldrT="[Text]"/>
      <dgm:spPr/>
      <dgm:t>
        <a:bodyPr/>
        <a:lstStyle/>
        <a:p>
          <a:r>
            <a:rPr lang="en-US" b="1" dirty="0" smtClean="0"/>
            <a:t>ESTABLISHED ANALYTICS PRINCIPLES</a:t>
          </a:r>
          <a:endParaRPr lang="en-US" b="1" dirty="0"/>
        </a:p>
      </dgm:t>
    </dgm:pt>
    <dgm:pt modelId="{3D93F728-002A-497A-A36B-E9907066E785}" type="parTrans" cxnId="{6E9DD22E-BB8A-4B13-BB75-026E23959A08}">
      <dgm:prSet/>
      <dgm:spPr/>
      <dgm:t>
        <a:bodyPr/>
        <a:lstStyle/>
        <a:p>
          <a:endParaRPr lang="en-US"/>
        </a:p>
      </dgm:t>
    </dgm:pt>
    <dgm:pt modelId="{75E65B6E-D446-4821-8203-A75E59CC30E8}" type="sibTrans" cxnId="{6E9DD22E-BB8A-4B13-BB75-026E23959A08}">
      <dgm:prSet/>
      <dgm:spPr/>
      <dgm:t>
        <a:bodyPr/>
        <a:lstStyle/>
        <a:p>
          <a:endParaRPr lang="en-US"/>
        </a:p>
      </dgm:t>
    </dgm:pt>
    <dgm:pt modelId="{24E1DEF9-4938-4058-AE2F-138D0E6ED1F0}">
      <dgm:prSet phldrT="[Text]"/>
      <dgm:spPr/>
      <dgm:t>
        <a:bodyPr/>
        <a:lstStyle/>
        <a:p>
          <a:r>
            <a:rPr lang="en-US" b="1" dirty="0" smtClean="0"/>
            <a:t>KNOWLEDGE OF HOCKEY SYSTEMS</a:t>
          </a:r>
          <a:endParaRPr lang="en-US" b="1" dirty="0"/>
        </a:p>
      </dgm:t>
    </dgm:pt>
    <dgm:pt modelId="{EE1BBE84-09FF-416B-9FD2-1E54FDA3A687}" type="parTrans" cxnId="{AE23A2E1-EF47-48E8-9D5A-7CA339BFD4B7}">
      <dgm:prSet/>
      <dgm:spPr/>
      <dgm:t>
        <a:bodyPr/>
        <a:lstStyle/>
        <a:p>
          <a:endParaRPr lang="en-US"/>
        </a:p>
      </dgm:t>
    </dgm:pt>
    <dgm:pt modelId="{F073E648-CBE0-48F3-AFC8-7AD29D03DF5C}" type="sibTrans" cxnId="{AE23A2E1-EF47-48E8-9D5A-7CA339BFD4B7}">
      <dgm:prSet/>
      <dgm:spPr/>
      <dgm:t>
        <a:bodyPr/>
        <a:lstStyle/>
        <a:p>
          <a:endParaRPr lang="en-US"/>
        </a:p>
      </dgm:t>
    </dgm:pt>
    <dgm:pt modelId="{6F129B91-8A44-4240-94A0-DE2A30F8E69B}">
      <dgm:prSet phldrT="[Text]"/>
      <dgm:spPr/>
      <dgm:t>
        <a:bodyPr/>
        <a:lstStyle/>
        <a:p>
          <a:r>
            <a:rPr lang="en-US" b="1" dirty="0" smtClean="0"/>
            <a:t>INTUITIVE DEVELOPMENT OF NEW TRACKING METHODS</a:t>
          </a:r>
          <a:endParaRPr lang="en-US" b="1" dirty="0"/>
        </a:p>
      </dgm:t>
    </dgm:pt>
    <dgm:pt modelId="{7DBFF655-FF20-4A18-85EF-2385E3F23412}" type="parTrans" cxnId="{8BF92B9B-2019-40D6-8107-AE44AF296126}">
      <dgm:prSet/>
      <dgm:spPr/>
      <dgm:t>
        <a:bodyPr/>
        <a:lstStyle/>
        <a:p>
          <a:endParaRPr lang="en-US"/>
        </a:p>
      </dgm:t>
    </dgm:pt>
    <dgm:pt modelId="{857D7263-8184-442B-B66D-906B1A2ABF8F}" type="sibTrans" cxnId="{8BF92B9B-2019-40D6-8107-AE44AF296126}">
      <dgm:prSet/>
      <dgm:spPr/>
      <dgm:t>
        <a:bodyPr/>
        <a:lstStyle/>
        <a:p>
          <a:endParaRPr lang="en-US"/>
        </a:p>
      </dgm:t>
    </dgm:pt>
    <dgm:pt modelId="{588B2BF4-833C-457D-95F9-AB2EEBF61E72}" type="pres">
      <dgm:prSet presAssocID="{327D0C2D-77C5-49EE-A38A-6E073299521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35AC6D-4FF0-483B-A549-3EDB0FC1AEC8}" type="pres">
      <dgm:prSet presAssocID="{327D0C2D-77C5-49EE-A38A-6E0732995211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EEE0052C-7CB1-4C2A-8F93-F550CE94E8AE}" type="pres">
      <dgm:prSet presAssocID="{327D0C2D-77C5-49EE-A38A-6E0732995211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663155-9778-4147-A521-F6149E57A7F2}" type="pres">
      <dgm:prSet presAssocID="{327D0C2D-77C5-49EE-A38A-6E0732995211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2026EF-DE6D-4A60-8BE1-947E0AD36A75}" type="pres">
      <dgm:prSet presAssocID="{327D0C2D-77C5-49EE-A38A-6E0732995211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2AC2A8-AFB7-4638-BDC3-7F83D9B33575}" type="pres">
      <dgm:prSet presAssocID="{327D0C2D-77C5-49EE-A38A-6E073299521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355EB9-E479-48CB-9601-111A9BF1DFD8}" type="pres">
      <dgm:prSet presAssocID="{327D0C2D-77C5-49EE-A38A-6E0732995211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3725B3-FB2A-45A8-9AF3-4A3459257D50}" type="pres">
      <dgm:prSet presAssocID="{327D0C2D-77C5-49EE-A38A-6E073299521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866943-A7E8-4D27-B599-130B01B3B645}" type="pres">
      <dgm:prSet presAssocID="{327D0C2D-77C5-49EE-A38A-6E073299521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919522-97A8-44F4-AB7A-4F4CD33AAED6}" type="pres">
      <dgm:prSet presAssocID="{327D0C2D-77C5-49EE-A38A-6E073299521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219800-CCF3-4892-90D7-660D0D33AD9C}" type="presOf" srcId="{75E65B6E-D446-4821-8203-A75E59CC30E8}" destId="{0C2AC2A8-AFB7-4638-BDC3-7F83D9B33575}" srcOrd="0" destOrd="0" presId="urn:microsoft.com/office/officeart/2005/8/layout/vProcess5"/>
    <dgm:cxn modelId="{D8746913-B4B7-4064-ABFD-4D1FBC692E30}" type="presOf" srcId="{24E1DEF9-4938-4058-AE2F-138D0E6ED1F0}" destId="{35866943-A7E8-4D27-B599-130B01B3B645}" srcOrd="1" destOrd="0" presId="urn:microsoft.com/office/officeart/2005/8/layout/vProcess5"/>
    <dgm:cxn modelId="{7A4D1EDB-3503-46EF-8B0A-D5F45CFA4030}" type="presOf" srcId="{F073E648-CBE0-48F3-AFC8-7AD29D03DF5C}" destId="{F3355EB9-E479-48CB-9601-111A9BF1DFD8}" srcOrd="0" destOrd="0" presId="urn:microsoft.com/office/officeart/2005/8/layout/vProcess5"/>
    <dgm:cxn modelId="{2530536A-3AC0-4228-B130-A61B445FCBD8}" type="presOf" srcId="{327D0C2D-77C5-49EE-A38A-6E0732995211}" destId="{588B2BF4-833C-457D-95F9-AB2EEBF61E72}" srcOrd="0" destOrd="0" presId="urn:microsoft.com/office/officeart/2005/8/layout/vProcess5"/>
    <dgm:cxn modelId="{293B217F-8C38-43C5-A1E9-245FC5635D93}" type="presOf" srcId="{24E1DEF9-4938-4058-AE2F-138D0E6ED1F0}" destId="{55663155-9778-4147-A521-F6149E57A7F2}" srcOrd="0" destOrd="0" presId="urn:microsoft.com/office/officeart/2005/8/layout/vProcess5"/>
    <dgm:cxn modelId="{94CAE5FA-A650-4B01-A9BD-73A9EC75FE10}" type="presOf" srcId="{297DC6BB-8817-4927-8B78-8AF0792A5EEC}" destId="{EEE0052C-7CB1-4C2A-8F93-F550CE94E8AE}" srcOrd="0" destOrd="0" presId="urn:microsoft.com/office/officeart/2005/8/layout/vProcess5"/>
    <dgm:cxn modelId="{6E9DD22E-BB8A-4B13-BB75-026E23959A08}" srcId="{327D0C2D-77C5-49EE-A38A-6E0732995211}" destId="{297DC6BB-8817-4927-8B78-8AF0792A5EEC}" srcOrd="0" destOrd="0" parTransId="{3D93F728-002A-497A-A36B-E9907066E785}" sibTransId="{75E65B6E-D446-4821-8203-A75E59CC30E8}"/>
    <dgm:cxn modelId="{AE23A2E1-EF47-48E8-9D5A-7CA339BFD4B7}" srcId="{327D0C2D-77C5-49EE-A38A-6E0732995211}" destId="{24E1DEF9-4938-4058-AE2F-138D0E6ED1F0}" srcOrd="1" destOrd="0" parTransId="{EE1BBE84-09FF-416B-9FD2-1E54FDA3A687}" sibTransId="{F073E648-CBE0-48F3-AFC8-7AD29D03DF5C}"/>
    <dgm:cxn modelId="{DEF7A8CD-35EA-427F-BD58-911EB54FADAA}" type="presOf" srcId="{297DC6BB-8817-4927-8B78-8AF0792A5EEC}" destId="{4A3725B3-FB2A-45A8-9AF3-4A3459257D50}" srcOrd="1" destOrd="0" presId="urn:microsoft.com/office/officeart/2005/8/layout/vProcess5"/>
    <dgm:cxn modelId="{310A06B7-FF22-4038-A108-34D8794B7372}" type="presOf" srcId="{6F129B91-8A44-4240-94A0-DE2A30F8E69B}" destId="{CC919522-97A8-44F4-AB7A-4F4CD33AAED6}" srcOrd="1" destOrd="0" presId="urn:microsoft.com/office/officeart/2005/8/layout/vProcess5"/>
    <dgm:cxn modelId="{5102EFFB-B4EA-41B2-9768-041926ACE31A}" type="presOf" srcId="{6F129B91-8A44-4240-94A0-DE2A30F8E69B}" destId="{A22026EF-DE6D-4A60-8BE1-947E0AD36A75}" srcOrd="0" destOrd="0" presId="urn:microsoft.com/office/officeart/2005/8/layout/vProcess5"/>
    <dgm:cxn modelId="{8BF92B9B-2019-40D6-8107-AE44AF296126}" srcId="{327D0C2D-77C5-49EE-A38A-6E0732995211}" destId="{6F129B91-8A44-4240-94A0-DE2A30F8E69B}" srcOrd="2" destOrd="0" parTransId="{7DBFF655-FF20-4A18-85EF-2385E3F23412}" sibTransId="{857D7263-8184-442B-B66D-906B1A2ABF8F}"/>
    <dgm:cxn modelId="{612C6252-1F33-406A-82EA-80DE3AFB6239}" type="presParOf" srcId="{588B2BF4-833C-457D-95F9-AB2EEBF61E72}" destId="{C435AC6D-4FF0-483B-A549-3EDB0FC1AEC8}" srcOrd="0" destOrd="0" presId="urn:microsoft.com/office/officeart/2005/8/layout/vProcess5"/>
    <dgm:cxn modelId="{5763E725-0E41-4A47-81E6-C18853667E00}" type="presParOf" srcId="{588B2BF4-833C-457D-95F9-AB2EEBF61E72}" destId="{EEE0052C-7CB1-4C2A-8F93-F550CE94E8AE}" srcOrd="1" destOrd="0" presId="urn:microsoft.com/office/officeart/2005/8/layout/vProcess5"/>
    <dgm:cxn modelId="{D1BD0521-2CCA-43A5-817C-21036D3069CB}" type="presParOf" srcId="{588B2BF4-833C-457D-95F9-AB2EEBF61E72}" destId="{55663155-9778-4147-A521-F6149E57A7F2}" srcOrd="2" destOrd="0" presId="urn:microsoft.com/office/officeart/2005/8/layout/vProcess5"/>
    <dgm:cxn modelId="{5BC3C708-F2FD-439E-89A2-A39B21AD41F5}" type="presParOf" srcId="{588B2BF4-833C-457D-95F9-AB2EEBF61E72}" destId="{A22026EF-DE6D-4A60-8BE1-947E0AD36A75}" srcOrd="3" destOrd="0" presId="urn:microsoft.com/office/officeart/2005/8/layout/vProcess5"/>
    <dgm:cxn modelId="{99331162-89ED-488C-BAB1-2AD3CD7CF48C}" type="presParOf" srcId="{588B2BF4-833C-457D-95F9-AB2EEBF61E72}" destId="{0C2AC2A8-AFB7-4638-BDC3-7F83D9B33575}" srcOrd="4" destOrd="0" presId="urn:microsoft.com/office/officeart/2005/8/layout/vProcess5"/>
    <dgm:cxn modelId="{066F3928-D6CA-426C-9476-78E9636FB499}" type="presParOf" srcId="{588B2BF4-833C-457D-95F9-AB2EEBF61E72}" destId="{F3355EB9-E479-48CB-9601-111A9BF1DFD8}" srcOrd="5" destOrd="0" presId="urn:microsoft.com/office/officeart/2005/8/layout/vProcess5"/>
    <dgm:cxn modelId="{E14A5190-F728-4989-A6B8-3AD1A4526824}" type="presParOf" srcId="{588B2BF4-833C-457D-95F9-AB2EEBF61E72}" destId="{4A3725B3-FB2A-45A8-9AF3-4A3459257D50}" srcOrd="6" destOrd="0" presId="urn:microsoft.com/office/officeart/2005/8/layout/vProcess5"/>
    <dgm:cxn modelId="{478C7B14-BD35-40C3-B870-AB6ADFF65B8C}" type="presParOf" srcId="{588B2BF4-833C-457D-95F9-AB2EEBF61E72}" destId="{35866943-A7E8-4D27-B599-130B01B3B645}" srcOrd="7" destOrd="0" presId="urn:microsoft.com/office/officeart/2005/8/layout/vProcess5"/>
    <dgm:cxn modelId="{2FDC9C6B-6E02-4062-9BE5-0FF0A0A91F0C}" type="presParOf" srcId="{588B2BF4-833C-457D-95F9-AB2EEBF61E72}" destId="{CC919522-97A8-44F4-AB7A-4F4CD33AAED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792791F-4359-4ACF-8B8C-45EF47B5328D}" type="doc">
      <dgm:prSet loTypeId="urn:microsoft.com/office/officeart/2005/8/layout/venn1" loCatId="relationship" qsTypeId="urn:microsoft.com/office/officeart/2005/8/quickstyle/simple5" qsCatId="simple" csTypeId="urn:microsoft.com/office/officeart/2005/8/colors/accent1_2" csCatId="accent1" phldr="1"/>
      <dgm:spPr/>
    </dgm:pt>
    <dgm:pt modelId="{D97AD68D-4690-4A17-8698-71E66BF1DB47}">
      <dgm:prSet phldrT="[Text]"/>
      <dgm:spPr/>
      <dgm:t>
        <a:bodyPr/>
        <a:lstStyle/>
        <a:p>
          <a:r>
            <a:rPr lang="en-US" dirty="0" smtClean="0"/>
            <a:t>ALL AROUND</a:t>
          </a:r>
          <a:endParaRPr lang="en-US" dirty="0"/>
        </a:p>
      </dgm:t>
    </dgm:pt>
    <dgm:pt modelId="{9B10CBA3-0D6D-4366-ADE7-75409E8FBECD}" type="parTrans" cxnId="{07744944-8D5C-489C-914E-AFD66DC6686D}">
      <dgm:prSet/>
      <dgm:spPr/>
      <dgm:t>
        <a:bodyPr/>
        <a:lstStyle/>
        <a:p>
          <a:endParaRPr lang="en-US"/>
        </a:p>
      </dgm:t>
    </dgm:pt>
    <dgm:pt modelId="{F139C869-E11D-4D3F-8C6C-12CD144BD94E}" type="sibTrans" cxnId="{07744944-8D5C-489C-914E-AFD66DC6686D}">
      <dgm:prSet/>
      <dgm:spPr/>
      <dgm:t>
        <a:bodyPr/>
        <a:lstStyle/>
        <a:p>
          <a:endParaRPr lang="en-US"/>
        </a:p>
      </dgm:t>
    </dgm:pt>
    <dgm:pt modelId="{093C0ABE-6815-409E-918D-BF7E93D906F1}">
      <dgm:prSet phldrT="[Text]"/>
      <dgm:spPr/>
      <dgm:t>
        <a:bodyPr/>
        <a:lstStyle/>
        <a:p>
          <a:r>
            <a:rPr lang="en-US" dirty="0" smtClean="0"/>
            <a:t>FINISHER</a:t>
          </a:r>
          <a:endParaRPr lang="en-US" dirty="0"/>
        </a:p>
      </dgm:t>
    </dgm:pt>
    <dgm:pt modelId="{DEC0CCFC-0368-4CA6-BE46-C67921F4E476}" type="parTrans" cxnId="{058103C7-D738-45DE-A1BE-FC5AA6DC02BE}">
      <dgm:prSet/>
      <dgm:spPr/>
      <dgm:t>
        <a:bodyPr/>
        <a:lstStyle/>
        <a:p>
          <a:endParaRPr lang="en-US"/>
        </a:p>
      </dgm:t>
    </dgm:pt>
    <dgm:pt modelId="{64061908-9ACF-4802-9191-D3D776C906E2}" type="sibTrans" cxnId="{058103C7-D738-45DE-A1BE-FC5AA6DC02BE}">
      <dgm:prSet/>
      <dgm:spPr/>
      <dgm:t>
        <a:bodyPr/>
        <a:lstStyle/>
        <a:p>
          <a:endParaRPr lang="en-US"/>
        </a:p>
      </dgm:t>
    </dgm:pt>
    <dgm:pt modelId="{CCA65C31-C0C6-46FB-8C28-F2EFF3CE6857}">
      <dgm:prSet phldrT="[Text]"/>
      <dgm:spPr/>
      <dgm:t>
        <a:bodyPr/>
        <a:lstStyle/>
        <a:p>
          <a:r>
            <a:rPr lang="en-US" dirty="0" smtClean="0"/>
            <a:t>DO IT YOURSELF’ER</a:t>
          </a:r>
          <a:endParaRPr lang="en-US" dirty="0"/>
        </a:p>
      </dgm:t>
    </dgm:pt>
    <dgm:pt modelId="{84E6C028-4042-4EAA-B798-DC42068FAFE6}" type="parTrans" cxnId="{69726AB3-1E1B-477D-B366-B88F34E699F6}">
      <dgm:prSet/>
      <dgm:spPr/>
      <dgm:t>
        <a:bodyPr/>
        <a:lstStyle/>
        <a:p>
          <a:endParaRPr lang="en-US"/>
        </a:p>
      </dgm:t>
    </dgm:pt>
    <dgm:pt modelId="{56AF901D-1598-4674-9ED9-D4D9AA449ED3}" type="sibTrans" cxnId="{69726AB3-1E1B-477D-B366-B88F34E699F6}">
      <dgm:prSet/>
      <dgm:spPr/>
      <dgm:t>
        <a:bodyPr/>
        <a:lstStyle/>
        <a:p>
          <a:endParaRPr lang="en-US"/>
        </a:p>
      </dgm:t>
    </dgm:pt>
    <dgm:pt modelId="{926928FA-DF56-4D4D-B01D-F4C4CB87FB5F}" type="pres">
      <dgm:prSet presAssocID="{C792791F-4359-4ACF-8B8C-45EF47B5328D}" presName="compositeShape" presStyleCnt="0">
        <dgm:presLayoutVars>
          <dgm:chMax val="7"/>
          <dgm:dir/>
          <dgm:resizeHandles val="exact"/>
        </dgm:presLayoutVars>
      </dgm:prSet>
      <dgm:spPr/>
    </dgm:pt>
    <dgm:pt modelId="{3D64B628-ABDE-4318-B008-2AD86C6227EE}" type="pres">
      <dgm:prSet presAssocID="{D97AD68D-4690-4A17-8698-71E66BF1DB47}" presName="circ1" presStyleLbl="vennNode1" presStyleIdx="0" presStyleCnt="3"/>
      <dgm:spPr/>
      <dgm:t>
        <a:bodyPr/>
        <a:lstStyle/>
        <a:p>
          <a:endParaRPr lang="en-US"/>
        </a:p>
      </dgm:t>
    </dgm:pt>
    <dgm:pt modelId="{16594C6C-FAE5-4033-A78B-208C845689C4}" type="pres">
      <dgm:prSet presAssocID="{D97AD68D-4690-4A17-8698-71E66BF1DB4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056760-2C64-4EAE-A1F8-296E9860C178}" type="pres">
      <dgm:prSet presAssocID="{093C0ABE-6815-409E-918D-BF7E93D906F1}" presName="circ2" presStyleLbl="vennNode1" presStyleIdx="1" presStyleCnt="3"/>
      <dgm:spPr/>
      <dgm:t>
        <a:bodyPr/>
        <a:lstStyle/>
        <a:p>
          <a:endParaRPr lang="en-US"/>
        </a:p>
      </dgm:t>
    </dgm:pt>
    <dgm:pt modelId="{9ACBE8B3-15D1-4D1F-8A93-EA4D14CEC977}" type="pres">
      <dgm:prSet presAssocID="{093C0ABE-6815-409E-918D-BF7E93D906F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558CB5-3221-4A71-BBC4-8F143B79ACA6}" type="pres">
      <dgm:prSet presAssocID="{CCA65C31-C0C6-46FB-8C28-F2EFF3CE6857}" presName="circ3" presStyleLbl="vennNode1" presStyleIdx="2" presStyleCnt="3"/>
      <dgm:spPr/>
      <dgm:t>
        <a:bodyPr/>
        <a:lstStyle/>
        <a:p>
          <a:endParaRPr lang="en-US"/>
        </a:p>
      </dgm:t>
    </dgm:pt>
    <dgm:pt modelId="{CA123D9D-5BA0-4738-8FB2-684F8DFD88BA}" type="pres">
      <dgm:prSet presAssocID="{CCA65C31-C0C6-46FB-8C28-F2EFF3CE685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9A23C4-8B27-4502-B924-C7B6E10917D5}" type="presOf" srcId="{D97AD68D-4690-4A17-8698-71E66BF1DB47}" destId="{16594C6C-FAE5-4033-A78B-208C845689C4}" srcOrd="1" destOrd="0" presId="urn:microsoft.com/office/officeart/2005/8/layout/venn1"/>
    <dgm:cxn modelId="{19AC1F38-9D55-4454-95D9-20AFFBD04788}" type="presOf" srcId="{D97AD68D-4690-4A17-8698-71E66BF1DB47}" destId="{3D64B628-ABDE-4318-B008-2AD86C6227EE}" srcOrd="0" destOrd="0" presId="urn:microsoft.com/office/officeart/2005/8/layout/venn1"/>
    <dgm:cxn modelId="{D963E75C-AD92-40FF-8B8F-B0D0211BA9C9}" type="presOf" srcId="{093C0ABE-6815-409E-918D-BF7E93D906F1}" destId="{AC056760-2C64-4EAE-A1F8-296E9860C178}" srcOrd="0" destOrd="0" presId="urn:microsoft.com/office/officeart/2005/8/layout/venn1"/>
    <dgm:cxn modelId="{AF0351B9-2CB3-4DEB-BCD6-62D2F06910F4}" type="presOf" srcId="{C792791F-4359-4ACF-8B8C-45EF47B5328D}" destId="{926928FA-DF56-4D4D-B01D-F4C4CB87FB5F}" srcOrd="0" destOrd="0" presId="urn:microsoft.com/office/officeart/2005/8/layout/venn1"/>
    <dgm:cxn modelId="{69726AB3-1E1B-477D-B366-B88F34E699F6}" srcId="{C792791F-4359-4ACF-8B8C-45EF47B5328D}" destId="{CCA65C31-C0C6-46FB-8C28-F2EFF3CE6857}" srcOrd="2" destOrd="0" parTransId="{84E6C028-4042-4EAA-B798-DC42068FAFE6}" sibTransId="{56AF901D-1598-4674-9ED9-D4D9AA449ED3}"/>
    <dgm:cxn modelId="{86C8ED7C-443D-4D46-B186-644CBE886AA1}" type="presOf" srcId="{CCA65C31-C0C6-46FB-8C28-F2EFF3CE6857}" destId="{D8558CB5-3221-4A71-BBC4-8F143B79ACA6}" srcOrd="0" destOrd="0" presId="urn:microsoft.com/office/officeart/2005/8/layout/venn1"/>
    <dgm:cxn modelId="{058103C7-D738-45DE-A1BE-FC5AA6DC02BE}" srcId="{C792791F-4359-4ACF-8B8C-45EF47B5328D}" destId="{093C0ABE-6815-409E-918D-BF7E93D906F1}" srcOrd="1" destOrd="0" parTransId="{DEC0CCFC-0368-4CA6-BE46-C67921F4E476}" sibTransId="{64061908-9ACF-4802-9191-D3D776C906E2}"/>
    <dgm:cxn modelId="{07744944-8D5C-489C-914E-AFD66DC6686D}" srcId="{C792791F-4359-4ACF-8B8C-45EF47B5328D}" destId="{D97AD68D-4690-4A17-8698-71E66BF1DB47}" srcOrd="0" destOrd="0" parTransId="{9B10CBA3-0D6D-4366-ADE7-75409E8FBECD}" sibTransId="{F139C869-E11D-4D3F-8C6C-12CD144BD94E}"/>
    <dgm:cxn modelId="{DF670982-63FA-4BE8-8619-21EDDB223487}" type="presOf" srcId="{093C0ABE-6815-409E-918D-BF7E93D906F1}" destId="{9ACBE8B3-15D1-4D1F-8A93-EA4D14CEC977}" srcOrd="1" destOrd="0" presId="urn:microsoft.com/office/officeart/2005/8/layout/venn1"/>
    <dgm:cxn modelId="{F6168777-2973-465E-9D37-BDAA97CE6C21}" type="presOf" srcId="{CCA65C31-C0C6-46FB-8C28-F2EFF3CE6857}" destId="{CA123D9D-5BA0-4738-8FB2-684F8DFD88BA}" srcOrd="1" destOrd="0" presId="urn:microsoft.com/office/officeart/2005/8/layout/venn1"/>
    <dgm:cxn modelId="{8F7DD6E1-7C32-402A-AF8D-7D51EDEE7F59}" type="presParOf" srcId="{926928FA-DF56-4D4D-B01D-F4C4CB87FB5F}" destId="{3D64B628-ABDE-4318-B008-2AD86C6227EE}" srcOrd="0" destOrd="0" presId="urn:microsoft.com/office/officeart/2005/8/layout/venn1"/>
    <dgm:cxn modelId="{F29E75C1-4AEB-48BB-B8B8-33AC6D3CDB60}" type="presParOf" srcId="{926928FA-DF56-4D4D-B01D-F4C4CB87FB5F}" destId="{16594C6C-FAE5-4033-A78B-208C845689C4}" srcOrd="1" destOrd="0" presId="urn:microsoft.com/office/officeart/2005/8/layout/venn1"/>
    <dgm:cxn modelId="{B434DD7D-E4F6-490C-AF12-3A1B2A4EDBFE}" type="presParOf" srcId="{926928FA-DF56-4D4D-B01D-F4C4CB87FB5F}" destId="{AC056760-2C64-4EAE-A1F8-296E9860C178}" srcOrd="2" destOrd="0" presId="urn:microsoft.com/office/officeart/2005/8/layout/venn1"/>
    <dgm:cxn modelId="{7F844617-F002-457E-AF6A-F2D2510C68A9}" type="presParOf" srcId="{926928FA-DF56-4D4D-B01D-F4C4CB87FB5F}" destId="{9ACBE8B3-15D1-4D1F-8A93-EA4D14CEC977}" srcOrd="3" destOrd="0" presId="urn:microsoft.com/office/officeart/2005/8/layout/venn1"/>
    <dgm:cxn modelId="{80912111-501E-48B7-A784-C25ED082189B}" type="presParOf" srcId="{926928FA-DF56-4D4D-B01D-F4C4CB87FB5F}" destId="{D8558CB5-3221-4A71-BBC4-8F143B79ACA6}" srcOrd="4" destOrd="0" presId="urn:microsoft.com/office/officeart/2005/8/layout/venn1"/>
    <dgm:cxn modelId="{85F6DA14-E568-4E5A-BC55-730F8C0ACBBA}" type="presParOf" srcId="{926928FA-DF56-4D4D-B01D-F4C4CB87FB5F}" destId="{CA123D9D-5BA0-4738-8FB2-684F8DFD88BA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81DD3BE-65A6-47BB-AAAA-B4E3D8AA768E}" type="doc">
      <dgm:prSet loTypeId="urn:microsoft.com/office/officeart/2005/8/layout/chevron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52A8777-F870-4D49-ACFC-3BC4C49B214C}">
      <dgm:prSet phldrT="[Text]"/>
      <dgm:spPr/>
      <dgm:t>
        <a:bodyPr/>
        <a:lstStyle/>
        <a:p>
          <a:r>
            <a:rPr lang="en-US" dirty="0" smtClean="0"/>
            <a:t>00:00.4-00:00.5</a:t>
          </a:r>
          <a:endParaRPr lang="en-US" dirty="0"/>
        </a:p>
      </dgm:t>
    </dgm:pt>
    <dgm:pt modelId="{45CFAA54-1D63-444E-906E-74C4DA36512F}" type="parTrans" cxnId="{956994EB-CC51-4243-A17E-CDEBC8F0043F}">
      <dgm:prSet/>
      <dgm:spPr/>
      <dgm:t>
        <a:bodyPr/>
        <a:lstStyle/>
        <a:p>
          <a:endParaRPr lang="en-US"/>
        </a:p>
      </dgm:t>
    </dgm:pt>
    <dgm:pt modelId="{6B52C152-FA7F-4204-A5B6-20AB71D9B3F7}" type="sibTrans" cxnId="{956994EB-CC51-4243-A17E-CDEBC8F0043F}">
      <dgm:prSet/>
      <dgm:spPr/>
      <dgm:t>
        <a:bodyPr/>
        <a:lstStyle/>
        <a:p>
          <a:endParaRPr lang="en-US"/>
        </a:p>
      </dgm:t>
    </dgm:pt>
    <dgm:pt modelId="{F087FAF9-B238-40E8-8FD8-41F2326E88EC}">
      <dgm:prSet phldrT="[Text]" custT="1"/>
      <dgm:spPr/>
      <dgm:t>
        <a:bodyPr/>
        <a:lstStyle/>
        <a:p>
          <a:r>
            <a:rPr lang="en-US" sz="1000" dirty="0" smtClean="0"/>
            <a:t>VANEK 81%	S	T. LOUIS (75%)</a:t>
          </a:r>
          <a:endParaRPr lang="en-US" sz="1000" dirty="0"/>
        </a:p>
      </dgm:t>
    </dgm:pt>
    <dgm:pt modelId="{C0C257F7-CED4-4241-93A3-2E352C5D0B28}" type="parTrans" cxnId="{09C3FD7D-46BF-44FC-982C-C50178325BF6}">
      <dgm:prSet/>
      <dgm:spPr/>
      <dgm:t>
        <a:bodyPr/>
        <a:lstStyle/>
        <a:p>
          <a:endParaRPr lang="en-US"/>
        </a:p>
      </dgm:t>
    </dgm:pt>
    <dgm:pt modelId="{5606DE45-2B08-4B6A-B6CF-B3AF1DD95909}" type="sibTrans" cxnId="{09C3FD7D-46BF-44FC-982C-C50178325BF6}">
      <dgm:prSet/>
      <dgm:spPr/>
      <dgm:t>
        <a:bodyPr/>
        <a:lstStyle/>
        <a:p>
          <a:endParaRPr lang="en-US"/>
        </a:p>
      </dgm:t>
    </dgm:pt>
    <dgm:pt modelId="{1CB83249-29A2-469B-B7E5-665026B6FDFF}">
      <dgm:prSet phldrT="[Text]" custT="1"/>
      <dgm:spPr/>
      <dgm:t>
        <a:bodyPr/>
        <a:lstStyle/>
        <a:p>
          <a:r>
            <a:rPr lang="en-US" sz="1000" dirty="0" smtClean="0"/>
            <a:t>JOHANSEN 20%	SKINNER 22%</a:t>
          </a:r>
          <a:endParaRPr lang="en-US" sz="1000" dirty="0"/>
        </a:p>
      </dgm:t>
    </dgm:pt>
    <dgm:pt modelId="{9E897B33-486A-4E9F-A5B8-7BF9EF74125E}" type="parTrans" cxnId="{98DDDC07-1014-4B37-94B4-19F79558108C}">
      <dgm:prSet/>
      <dgm:spPr/>
      <dgm:t>
        <a:bodyPr/>
        <a:lstStyle/>
        <a:p>
          <a:endParaRPr lang="en-US"/>
        </a:p>
      </dgm:t>
    </dgm:pt>
    <dgm:pt modelId="{C1344565-8A41-41F5-B568-CA5AE54F496A}" type="sibTrans" cxnId="{98DDDC07-1014-4B37-94B4-19F79558108C}">
      <dgm:prSet/>
      <dgm:spPr/>
      <dgm:t>
        <a:bodyPr/>
        <a:lstStyle/>
        <a:p>
          <a:endParaRPr lang="en-US"/>
        </a:p>
      </dgm:t>
    </dgm:pt>
    <dgm:pt modelId="{31B7AE71-63E7-4852-A51B-25241B93B3E9}">
      <dgm:prSet phldrT="[Text]"/>
      <dgm:spPr/>
      <dgm:t>
        <a:bodyPr/>
        <a:lstStyle/>
        <a:p>
          <a:r>
            <a:rPr lang="en-US" dirty="0" smtClean="0"/>
            <a:t>00:00.6-00:00.8</a:t>
          </a:r>
          <a:endParaRPr lang="en-US" dirty="0"/>
        </a:p>
      </dgm:t>
    </dgm:pt>
    <dgm:pt modelId="{DAB57570-C323-466F-9E58-B485907A4CE2}" type="parTrans" cxnId="{64687E06-60CB-4F6F-9287-71489E514E0C}">
      <dgm:prSet/>
      <dgm:spPr/>
      <dgm:t>
        <a:bodyPr/>
        <a:lstStyle/>
        <a:p>
          <a:endParaRPr lang="en-US"/>
        </a:p>
      </dgm:t>
    </dgm:pt>
    <dgm:pt modelId="{826C6A46-2232-4A74-A543-3E2811880569}" type="sibTrans" cxnId="{64687E06-60CB-4F6F-9287-71489E514E0C}">
      <dgm:prSet/>
      <dgm:spPr/>
      <dgm:t>
        <a:bodyPr/>
        <a:lstStyle/>
        <a:p>
          <a:endParaRPr lang="en-US"/>
        </a:p>
      </dgm:t>
    </dgm:pt>
    <dgm:pt modelId="{BB187ED0-2826-4E8E-AE1E-59EBC21F6D7B}">
      <dgm:prSet phldrT="[Text]" custT="1"/>
      <dgm:spPr/>
      <dgm:t>
        <a:bodyPr/>
        <a:lstStyle/>
        <a:p>
          <a:r>
            <a:rPr lang="en-US" sz="1000" dirty="0" smtClean="0"/>
            <a:t>GAUDREAU 31%	SEDIN H. 29%</a:t>
          </a:r>
          <a:endParaRPr lang="en-US" sz="1000" dirty="0"/>
        </a:p>
      </dgm:t>
    </dgm:pt>
    <dgm:pt modelId="{E9A85294-EB0C-4E52-BA1E-9B275DFAF5EF}" type="parTrans" cxnId="{50EFEB05-70B0-4D8B-AC14-E65AF70B4E60}">
      <dgm:prSet/>
      <dgm:spPr/>
      <dgm:t>
        <a:bodyPr/>
        <a:lstStyle/>
        <a:p>
          <a:endParaRPr lang="en-US"/>
        </a:p>
      </dgm:t>
    </dgm:pt>
    <dgm:pt modelId="{C973BBD4-4068-4344-887A-D64091E57240}" type="sibTrans" cxnId="{50EFEB05-70B0-4D8B-AC14-E65AF70B4E60}">
      <dgm:prSet/>
      <dgm:spPr/>
      <dgm:t>
        <a:bodyPr/>
        <a:lstStyle/>
        <a:p>
          <a:endParaRPr lang="en-US"/>
        </a:p>
      </dgm:t>
    </dgm:pt>
    <dgm:pt modelId="{2FAB2203-C7D5-478F-A117-4B28998B921D}">
      <dgm:prSet phldrT="[Text]" custT="1"/>
      <dgm:spPr/>
      <dgm:t>
        <a:bodyPr/>
        <a:lstStyle/>
        <a:p>
          <a:r>
            <a:rPr lang="en-US" sz="1000" dirty="0" smtClean="0"/>
            <a:t>JOHNSON (0%)	PACIORETTY (2%)</a:t>
          </a:r>
          <a:endParaRPr lang="en-US" sz="1000" dirty="0"/>
        </a:p>
      </dgm:t>
    </dgm:pt>
    <dgm:pt modelId="{1A1B2DEB-B7CA-4927-B6A8-8CA17944A372}" type="parTrans" cxnId="{05A5F55E-63F2-4077-81A3-6C7135654804}">
      <dgm:prSet/>
      <dgm:spPr/>
      <dgm:t>
        <a:bodyPr/>
        <a:lstStyle/>
        <a:p>
          <a:endParaRPr lang="en-US"/>
        </a:p>
      </dgm:t>
    </dgm:pt>
    <dgm:pt modelId="{5AE4C2BD-AD96-4C57-A1BC-A325CB5AEB45}" type="sibTrans" cxnId="{05A5F55E-63F2-4077-81A3-6C7135654804}">
      <dgm:prSet/>
      <dgm:spPr/>
      <dgm:t>
        <a:bodyPr/>
        <a:lstStyle/>
        <a:p>
          <a:endParaRPr lang="en-US"/>
        </a:p>
      </dgm:t>
    </dgm:pt>
    <dgm:pt modelId="{24A2267D-AF36-4196-A6B0-178E0C7EEF23}">
      <dgm:prSet phldrT="[Text]"/>
      <dgm:spPr/>
      <dgm:t>
        <a:bodyPr/>
        <a:lstStyle/>
        <a:p>
          <a:r>
            <a:rPr lang="en-US" dirty="0" smtClean="0"/>
            <a:t>00:00.9-00:01.1</a:t>
          </a:r>
          <a:endParaRPr lang="en-US" dirty="0"/>
        </a:p>
      </dgm:t>
    </dgm:pt>
    <dgm:pt modelId="{05DA08C1-4F9C-410D-813B-BE215AAB4C21}" type="parTrans" cxnId="{9D1AB94F-5AED-4EA7-A7C3-ED4AAFB99588}">
      <dgm:prSet/>
      <dgm:spPr/>
      <dgm:t>
        <a:bodyPr/>
        <a:lstStyle/>
        <a:p>
          <a:endParaRPr lang="en-US"/>
        </a:p>
      </dgm:t>
    </dgm:pt>
    <dgm:pt modelId="{82FB4B37-AA7E-4A6D-846F-DAABBBC3EC1D}" type="sibTrans" cxnId="{9D1AB94F-5AED-4EA7-A7C3-ED4AAFB99588}">
      <dgm:prSet/>
      <dgm:spPr/>
      <dgm:t>
        <a:bodyPr/>
        <a:lstStyle/>
        <a:p>
          <a:endParaRPr lang="en-US"/>
        </a:p>
      </dgm:t>
    </dgm:pt>
    <dgm:pt modelId="{7DD0AEFA-463E-4EA6-B3BD-31F6289564EC}">
      <dgm:prSet phldrT="[Text]" custT="1"/>
      <dgm:spPr/>
      <dgm:t>
        <a:bodyPr/>
        <a:lstStyle/>
        <a:p>
          <a:r>
            <a:rPr lang="en-US" sz="1000" dirty="0" smtClean="0"/>
            <a:t>THORNTON (18%)	NYQUIST, STAAL E., TAVARES,GAUDREAU (13%)</a:t>
          </a:r>
          <a:endParaRPr lang="en-US" sz="1000" dirty="0"/>
        </a:p>
      </dgm:t>
    </dgm:pt>
    <dgm:pt modelId="{9E063FEB-5E90-4FF8-97EA-51F86C82DFB1}" type="parTrans" cxnId="{D8269B85-3497-4BFA-AB52-FD1F3D17505F}">
      <dgm:prSet/>
      <dgm:spPr/>
      <dgm:t>
        <a:bodyPr/>
        <a:lstStyle/>
        <a:p>
          <a:endParaRPr lang="en-US"/>
        </a:p>
      </dgm:t>
    </dgm:pt>
    <dgm:pt modelId="{E67F5955-2C27-4FE7-B237-A97F11711A4D}" type="sibTrans" cxnId="{D8269B85-3497-4BFA-AB52-FD1F3D17505F}">
      <dgm:prSet/>
      <dgm:spPr/>
      <dgm:t>
        <a:bodyPr/>
        <a:lstStyle/>
        <a:p>
          <a:endParaRPr lang="en-US"/>
        </a:p>
      </dgm:t>
    </dgm:pt>
    <dgm:pt modelId="{14DD1F66-EE89-46B3-86EA-49ED98D83074}">
      <dgm:prSet phldrT="[Text]" custT="1"/>
      <dgm:spPr/>
      <dgm:t>
        <a:bodyPr/>
        <a:lstStyle/>
        <a:p>
          <a:r>
            <a:rPr lang="en-US" sz="1000" dirty="0" smtClean="0"/>
            <a:t>VANEK, ZETTERBERG,GIRGENSONS,FORSBERG,LADD,KANE E. (0%)</a:t>
          </a:r>
        </a:p>
      </dgm:t>
    </dgm:pt>
    <dgm:pt modelId="{88E5D79F-836E-46F6-A9B2-5C85C2329D42}" type="parTrans" cxnId="{5257A4EC-1BAA-43A1-8234-20EA680AF08A}">
      <dgm:prSet/>
      <dgm:spPr/>
      <dgm:t>
        <a:bodyPr/>
        <a:lstStyle/>
        <a:p>
          <a:endParaRPr lang="en-US"/>
        </a:p>
      </dgm:t>
    </dgm:pt>
    <dgm:pt modelId="{F276A3B5-E1EE-4D15-BB70-8CC1BE396A7E}" type="sibTrans" cxnId="{5257A4EC-1BAA-43A1-8234-20EA680AF08A}">
      <dgm:prSet/>
      <dgm:spPr/>
      <dgm:t>
        <a:bodyPr/>
        <a:lstStyle/>
        <a:p>
          <a:endParaRPr lang="en-US"/>
        </a:p>
      </dgm:t>
    </dgm:pt>
    <dgm:pt modelId="{AFBB027A-0723-4A02-B41A-56F6FDE9B4E2}">
      <dgm:prSet/>
      <dgm:spPr/>
      <dgm:t>
        <a:bodyPr/>
        <a:lstStyle/>
        <a:p>
          <a:r>
            <a:rPr lang="en-US" dirty="0" smtClean="0"/>
            <a:t>00:01.2-00:01.5</a:t>
          </a:r>
          <a:endParaRPr lang="en-US" dirty="0"/>
        </a:p>
      </dgm:t>
    </dgm:pt>
    <dgm:pt modelId="{17413465-AD08-4068-8206-8EFE92F898FE}" type="parTrans" cxnId="{F4E9FAB1-5432-4940-9851-EAE708F2DC11}">
      <dgm:prSet/>
      <dgm:spPr/>
      <dgm:t>
        <a:bodyPr/>
        <a:lstStyle/>
        <a:p>
          <a:endParaRPr lang="en-US"/>
        </a:p>
      </dgm:t>
    </dgm:pt>
    <dgm:pt modelId="{A4C88444-85E7-49CC-B867-B680AFF4684A}" type="sibTrans" cxnId="{F4E9FAB1-5432-4940-9851-EAE708F2DC11}">
      <dgm:prSet/>
      <dgm:spPr/>
      <dgm:t>
        <a:bodyPr/>
        <a:lstStyle/>
        <a:p>
          <a:endParaRPr lang="en-US"/>
        </a:p>
      </dgm:t>
    </dgm:pt>
    <dgm:pt modelId="{F538BB8E-7D4A-410B-9213-E3DB3CB035A5}">
      <dgm:prSet custT="1"/>
      <dgm:spPr/>
      <dgm:t>
        <a:bodyPr/>
        <a:lstStyle/>
        <a:p>
          <a:r>
            <a:rPr lang="en-US" sz="1000" dirty="0" smtClean="0"/>
            <a:t>LEHTERA (18%)	KESLER (14%)</a:t>
          </a:r>
          <a:endParaRPr lang="en-US" sz="1000" dirty="0"/>
        </a:p>
      </dgm:t>
    </dgm:pt>
    <dgm:pt modelId="{AC25D4F6-8E38-45B5-A152-B1A53C587234}" type="parTrans" cxnId="{B2FCCD34-1BED-4877-9ED4-F5727330AB63}">
      <dgm:prSet/>
      <dgm:spPr/>
      <dgm:t>
        <a:bodyPr/>
        <a:lstStyle/>
        <a:p>
          <a:endParaRPr lang="en-US"/>
        </a:p>
      </dgm:t>
    </dgm:pt>
    <dgm:pt modelId="{2BD7E239-DA34-4DCB-9147-5AA254225CED}" type="sibTrans" cxnId="{B2FCCD34-1BED-4877-9ED4-F5727330AB63}">
      <dgm:prSet/>
      <dgm:spPr/>
      <dgm:t>
        <a:bodyPr/>
        <a:lstStyle/>
        <a:p>
          <a:endParaRPr lang="en-US"/>
        </a:p>
      </dgm:t>
    </dgm:pt>
    <dgm:pt modelId="{438F4591-3808-4827-9A90-B5CA6DF3C1E1}">
      <dgm:prSet custT="1"/>
      <dgm:spPr/>
      <dgm:t>
        <a:bodyPr/>
        <a:lstStyle/>
        <a:p>
          <a:r>
            <a:rPr lang="en-US" sz="1000" dirty="0" smtClean="0"/>
            <a:t>KANE E., GIRGENSONS, VANEK,VERMETTE,SEDIN H.,TLUSTY,HUBERDEAU,LUCIC, HALL, GAUDREAU (0%)</a:t>
          </a:r>
          <a:endParaRPr lang="en-US" sz="1000" dirty="0"/>
        </a:p>
      </dgm:t>
    </dgm:pt>
    <dgm:pt modelId="{A57A56EC-989A-4344-ABEA-E9F19A40E1AF}" type="parTrans" cxnId="{8843127D-227C-4DBA-A26C-A30B33638382}">
      <dgm:prSet/>
      <dgm:spPr/>
      <dgm:t>
        <a:bodyPr/>
        <a:lstStyle/>
        <a:p>
          <a:endParaRPr lang="en-US"/>
        </a:p>
      </dgm:t>
    </dgm:pt>
    <dgm:pt modelId="{BE3CFDF0-A3EA-4F80-A79C-DC671181E1FD}" type="sibTrans" cxnId="{8843127D-227C-4DBA-A26C-A30B33638382}">
      <dgm:prSet/>
      <dgm:spPr/>
      <dgm:t>
        <a:bodyPr/>
        <a:lstStyle/>
        <a:p>
          <a:endParaRPr lang="en-US"/>
        </a:p>
      </dgm:t>
    </dgm:pt>
    <dgm:pt modelId="{33C8538D-FE5D-4E1C-B6BC-A26685B9A897}">
      <dgm:prSet/>
      <dgm:spPr/>
      <dgm:t>
        <a:bodyPr/>
        <a:lstStyle/>
        <a:p>
          <a:r>
            <a:rPr lang="en-US" dirty="0" smtClean="0"/>
            <a:t>00:01.6-00:02.0</a:t>
          </a:r>
          <a:endParaRPr lang="en-US" dirty="0"/>
        </a:p>
      </dgm:t>
    </dgm:pt>
    <dgm:pt modelId="{00981682-0899-46DF-85F8-E9B342AA788F}" type="parTrans" cxnId="{1F6D52E1-3FCB-4A19-BFB6-AEEFDF31321E}">
      <dgm:prSet/>
      <dgm:spPr/>
      <dgm:t>
        <a:bodyPr/>
        <a:lstStyle/>
        <a:p>
          <a:endParaRPr lang="en-US"/>
        </a:p>
      </dgm:t>
    </dgm:pt>
    <dgm:pt modelId="{EF8A0677-AE27-49B3-A906-61C244714A4B}" type="sibTrans" cxnId="{1F6D52E1-3FCB-4A19-BFB6-AEEFDF31321E}">
      <dgm:prSet/>
      <dgm:spPr/>
      <dgm:t>
        <a:bodyPr/>
        <a:lstStyle/>
        <a:p>
          <a:endParaRPr lang="en-US"/>
        </a:p>
      </dgm:t>
    </dgm:pt>
    <dgm:pt modelId="{A086F4C0-5719-4F83-8112-4CC8F96FBBC4}">
      <dgm:prSet custT="1"/>
      <dgm:spPr/>
      <dgm:t>
        <a:bodyPr/>
        <a:lstStyle/>
        <a:p>
          <a:r>
            <a:rPr lang="en-US" sz="1000" dirty="0" smtClean="0"/>
            <a:t>GIROUX (17%)	OKPOSO, JOHANSEN (16%)</a:t>
          </a:r>
          <a:endParaRPr lang="en-US" sz="1000" dirty="0"/>
        </a:p>
      </dgm:t>
    </dgm:pt>
    <dgm:pt modelId="{7128CB10-6C8B-4ED2-9313-7225C2BA50AD}" type="parTrans" cxnId="{88D00D59-6F9D-4ED2-91A6-AEAF18BBD783}">
      <dgm:prSet/>
      <dgm:spPr/>
      <dgm:t>
        <a:bodyPr/>
        <a:lstStyle/>
        <a:p>
          <a:endParaRPr lang="en-US"/>
        </a:p>
      </dgm:t>
    </dgm:pt>
    <dgm:pt modelId="{DF343BD0-4818-4344-AA72-6E412D12B376}" type="sibTrans" cxnId="{88D00D59-6F9D-4ED2-91A6-AEAF18BBD783}">
      <dgm:prSet/>
      <dgm:spPr/>
      <dgm:t>
        <a:bodyPr/>
        <a:lstStyle/>
        <a:p>
          <a:endParaRPr lang="en-US"/>
        </a:p>
      </dgm:t>
    </dgm:pt>
    <dgm:pt modelId="{7E19C798-3C4E-424F-8F8C-9C07F720B8EA}">
      <dgm:prSet custT="1"/>
      <dgm:spPr/>
      <dgm:t>
        <a:bodyPr/>
        <a:lstStyle/>
        <a:p>
          <a:r>
            <a:rPr lang="en-US" sz="1000" dirty="0" smtClean="0"/>
            <a:t>LEHTERA, ZETTERBERG,MONAHAN,GRABOVSKI,SEDIN H., HENRIQUE (0%)</a:t>
          </a:r>
          <a:endParaRPr lang="en-US" sz="1000" dirty="0"/>
        </a:p>
      </dgm:t>
    </dgm:pt>
    <dgm:pt modelId="{B0A20A67-4A02-46DA-9965-7FE36C4277E4}" type="parTrans" cxnId="{746B0ED7-5183-4EA0-B3F1-F269931F47AA}">
      <dgm:prSet/>
      <dgm:spPr/>
      <dgm:t>
        <a:bodyPr/>
        <a:lstStyle/>
        <a:p>
          <a:endParaRPr lang="en-US"/>
        </a:p>
      </dgm:t>
    </dgm:pt>
    <dgm:pt modelId="{EDD9F6DE-F8FA-4A19-B5D6-1C95CCBA2001}" type="sibTrans" cxnId="{746B0ED7-5183-4EA0-B3F1-F269931F47AA}">
      <dgm:prSet/>
      <dgm:spPr/>
      <dgm:t>
        <a:bodyPr/>
        <a:lstStyle/>
        <a:p>
          <a:endParaRPr lang="en-US"/>
        </a:p>
      </dgm:t>
    </dgm:pt>
    <dgm:pt modelId="{9DFFC2E8-0093-43FF-B407-35B0DEAD6E52}">
      <dgm:prSet/>
      <dgm:spPr/>
      <dgm:t>
        <a:bodyPr/>
        <a:lstStyle/>
        <a:p>
          <a:r>
            <a:rPr lang="en-US" dirty="0" smtClean="0"/>
            <a:t>00:02.0-00:04.0</a:t>
          </a:r>
          <a:endParaRPr lang="en-US" dirty="0"/>
        </a:p>
      </dgm:t>
    </dgm:pt>
    <dgm:pt modelId="{4FA3F40D-D509-42F5-8AFE-1D8593AF5840}" type="parTrans" cxnId="{069034D2-3581-4B2A-A668-F85643D72ED8}">
      <dgm:prSet/>
      <dgm:spPr/>
      <dgm:t>
        <a:bodyPr/>
        <a:lstStyle/>
        <a:p>
          <a:endParaRPr lang="en-US"/>
        </a:p>
      </dgm:t>
    </dgm:pt>
    <dgm:pt modelId="{F2C70A17-FF7F-4B19-A7D2-F240AD209E00}" type="sibTrans" cxnId="{069034D2-3581-4B2A-A668-F85643D72ED8}">
      <dgm:prSet/>
      <dgm:spPr/>
      <dgm:t>
        <a:bodyPr/>
        <a:lstStyle/>
        <a:p>
          <a:endParaRPr lang="en-US"/>
        </a:p>
      </dgm:t>
    </dgm:pt>
    <dgm:pt modelId="{FF8B1780-9D9C-4E60-BAB1-4746DD412B20}">
      <dgm:prSet custT="1"/>
      <dgm:spPr/>
      <dgm:t>
        <a:bodyPr/>
        <a:lstStyle/>
        <a:p>
          <a:r>
            <a:rPr lang="en-US" sz="1000" dirty="0" smtClean="0"/>
            <a:t>NASH (37%)			 KANE E. (36%)		CROSBY, NYQUIST (32%)</a:t>
          </a:r>
          <a:endParaRPr lang="en-US" sz="1000" dirty="0"/>
        </a:p>
      </dgm:t>
    </dgm:pt>
    <dgm:pt modelId="{DD42803D-AD16-42DA-BDDD-E191CCC5DE56}" type="parTrans" cxnId="{EB7E0052-E375-452D-8189-AC6D18856642}">
      <dgm:prSet/>
      <dgm:spPr/>
      <dgm:t>
        <a:bodyPr/>
        <a:lstStyle/>
        <a:p>
          <a:endParaRPr lang="en-US"/>
        </a:p>
      </dgm:t>
    </dgm:pt>
    <dgm:pt modelId="{27858AB6-BB73-4381-AC56-868117DEAB74}" type="sibTrans" cxnId="{EB7E0052-E375-452D-8189-AC6D18856642}">
      <dgm:prSet/>
      <dgm:spPr/>
      <dgm:t>
        <a:bodyPr/>
        <a:lstStyle/>
        <a:p>
          <a:endParaRPr lang="en-US"/>
        </a:p>
      </dgm:t>
    </dgm:pt>
    <dgm:pt modelId="{D68D3F7F-D020-4814-B1F6-CFA0EF326FBB}">
      <dgm:prSet custT="1"/>
      <dgm:spPr/>
      <dgm:t>
        <a:bodyPr/>
        <a:lstStyle/>
        <a:p>
          <a:r>
            <a:rPr lang="en-US" sz="1000" dirty="0" smtClean="0"/>
            <a:t>SEDIN H., LEHTERA (0%)	LUCIC (4%)</a:t>
          </a:r>
          <a:endParaRPr lang="en-US" sz="1000" dirty="0"/>
        </a:p>
      </dgm:t>
    </dgm:pt>
    <dgm:pt modelId="{86029548-4A6B-4308-B023-20E58FC6F2B2}" type="parTrans" cxnId="{06764375-6109-4FB0-8039-55EB442CF3F3}">
      <dgm:prSet/>
      <dgm:spPr/>
      <dgm:t>
        <a:bodyPr/>
        <a:lstStyle/>
        <a:p>
          <a:endParaRPr lang="en-US"/>
        </a:p>
      </dgm:t>
    </dgm:pt>
    <dgm:pt modelId="{022FA3ED-96E4-4FF1-AE70-864DA07617B4}" type="sibTrans" cxnId="{06764375-6109-4FB0-8039-55EB442CF3F3}">
      <dgm:prSet/>
      <dgm:spPr/>
      <dgm:t>
        <a:bodyPr/>
        <a:lstStyle/>
        <a:p>
          <a:endParaRPr lang="en-US"/>
        </a:p>
      </dgm:t>
    </dgm:pt>
    <dgm:pt modelId="{D49D7993-687A-4977-81EE-E6A384CD0B5E}">
      <dgm:prSet/>
      <dgm:spPr/>
      <dgm:t>
        <a:bodyPr/>
        <a:lstStyle/>
        <a:p>
          <a:r>
            <a:rPr lang="en-US" dirty="0" smtClean="0"/>
            <a:t>00:04.0+</a:t>
          </a:r>
          <a:endParaRPr lang="en-US" dirty="0"/>
        </a:p>
      </dgm:t>
    </dgm:pt>
    <dgm:pt modelId="{1285800B-4B13-4F7A-B780-FB8C2248B80E}" type="parTrans" cxnId="{CD300FA6-BC1F-4975-A8A1-2415626E8213}">
      <dgm:prSet/>
      <dgm:spPr/>
      <dgm:t>
        <a:bodyPr/>
        <a:lstStyle/>
        <a:p>
          <a:endParaRPr lang="en-US"/>
        </a:p>
      </dgm:t>
    </dgm:pt>
    <dgm:pt modelId="{AFCFE855-BB92-471F-859F-B2AB6C78A900}" type="sibTrans" cxnId="{CD300FA6-BC1F-4975-A8A1-2415626E8213}">
      <dgm:prSet/>
      <dgm:spPr/>
      <dgm:t>
        <a:bodyPr/>
        <a:lstStyle/>
        <a:p>
          <a:endParaRPr lang="en-US"/>
        </a:p>
      </dgm:t>
    </dgm:pt>
    <dgm:pt modelId="{4234E9FA-AE14-498A-91F5-DE242D4CEE30}">
      <dgm:prSet custT="1"/>
      <dgm:spPr/>
      <dgm:t>
        <a:bodyPr/>
        <a:lstStyle/>
        <a:p>
          <a:r>
            <a:rPr lang="en-US" sz="1000" dirty="0" smtClean="0"/>
            <a:t>GRABOVSKI (11%)	BJUGSTAD (10%)</a:t>
          </a:r>
          <a:endParaRPr lang="en-US" sz="1000" dirty="0"/>
        </a:p>
      </dgm:t>
    </dgm:pt>
    <dgm:pt modelId="{F28D4663-AC14-4141-8DD6-A5BB0DE28C1E}" type="parTrans" cxnId="{5D030440-D081-4C4D-8170-D1F740BCE0B4}">
      <dgm:prSet/>
      <dgm:spPr/>
      <dgm:t>
        <a:bodyPr/>
        <a:lstStyle/>
        <a:p>
          <a:endParaRPr lang="en-US"/>
        </a:p>
      </dgm:t>
    </dgm:pt>
    <dgm:pt modelId="{D4E44804-4B13-45FC-B50E-03E089B2A910}" type="sibTrans" cxnId="{5D030440-D081-4C4D-8170-D1F740BCE0B4}">
      <dgm:prSet/>
      <dgm:spPr/>
      <dgm:t>
        <a:bodyPr/>
        <a:lstStyle/>
        <a:p>
          <a:endParaRPr lang="en-US"/>
        </a:p>
      </dgm:t>
    </dgm:pt>
    <dgm:pt modelId="{51AA2A27-AF3A-4280-8364-05A4B12BC965}">
      <dgm:prSet custT="1"/>
      <dgm:spPr/>
      <dgm:t>
        <a:bodyPr/>
        <a:lstStyle/>
        <a:p>
          <a:r>
            <a:rPr lang="en-US" sz="1000" dirty="0" smtClean="0"/>
            <a:t>NASH, TOEWS (1%)	SCHWARTZ, JOHANSEN, KOPITAR, MALKIN, BERGERON, TARASENKO, KESSEL, STAMKOS, PACIORETTY (2%)</a:t>
          </a:r>
          <a:endParaRPr lang="en-US" sz="1000" dirty="0"/>
        </a:p>
      </dgm:t>
    </dgm:pt>
    <dgm:pt modelId="{3E6001E3-D78A-4508-865C-A448A6A023A6}" type="parTrans" cxnId="{C7C53A45-0E51-4D33-B0C6-98C4583ECFF6}">
      <dgm:prSet/>
      <dgm:spPr/>
      <dgm:t>
        <a:bodyPr/>
        <a:lstStyle/>
        <a:p>
          <a:endParaRPr lang="en-US"/>
        </a:p>
      </dgm:t>
    </dgm:pt>
    <dgm:pt modelId="{AF32ABD4-8921-49CB-9933-10A01B0E9AE0}" type="sibTrans" cxnId="{C7C53A45-0E51-4D33-B0C6-98C4583ECFF6}">
      <dgm:prSet/>
      <dgm:spPr/>
      <dgm:t>
        <a:bodyPr/>
        <a:lstStyle/>
        <a:p>
          <a:endParaRPr lang="en-US"/>
        </a:p>
      </dgm:t>
    </dgm:pt>
    <dgm:pt modelId="{C6B85313-A34E-4752-B55E-49315B7C3BA0}" type="pres">
      <dgm:prSet presAssocID="{581DD3BE-65A6-47BB-AAAA-B4E3D8AA768E}" presName="linearFlow" presStyleCnt="0">
        <dgm:presLayoutVars>
          <dgm:dir/>
          <dgm:animLvl val="lvl"/>
          <dgm:resizeHandles val="exact"/>
        </dgm:presLayoutVars>
      </dgm:prSet>
      <dgm:spPr/>
    </dgm:pt>
    <dgm:pt modelId="{B9FA844A-AB3E-4FFA-AA78-D38D59BD75AF}" type="pres">
      <dgm:prSet presAssocID="{E52A8777-F870-4D49-ACFC-3BC4C49B214C}" presName="composite" presStyleCnt="0"/>
      <dgm:spPr/>
    </dgm:pt>
    <dgm:pt modelId="{62FD2B31-0CCB-4BAC-BAC7-17FABD9AB91F}" type="pres">
      <dgm:prSet presAssocID="{E52A8777-F870-4D49-ACFC-3BC4C49B214C}" presName="parentText" presStyleLbl="alignNode1" presStyleIdx="0" presStyleCnt="7">
        <dgm:presLayoutVars>
          <dgm:chMax val="1"/>
          <dgm:bulletEnabled val="1"/>
        </dgm:presLayoutVars>
      </dgm:prSet>
      <dgm:spPr/>
    </dgm:pt>
    <dgm:pt modelId="{0D18BE90-7813-4A8B-9AA8-A0B3C5A5BA6E}" type="pres">
      <dgm:prSet presAssocID="{E52A8777-F870-4D49-ACFC-3BC4C49B214C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D2D4A4-8679-486C-BF37-92DA0E53F29A}" type="pres">
      <dgm:prSet presAssocID="{6B52C152-FA7F-4204-A5B6-20AB71D9B3F7}" presName="sp" presStyleCnt="0"/>
      <dgm:spPr/>
    </dgm:pt>
    <dgm:pt modelId="{6BE5353D-D49D-4209-BF05-C732048F6BEE}" type="pres">
      <dgm:prSet presAssocID="{31B7AE71-63E7-4852-A51B-25241B93B3E9}" presName="composite" presStyleCnt="0"/>
      <dgm:spPr/>
    </dgm:pt>
    <dgm:pt modelId="{12019A24-4FAE-417D-9558-46CBF128AD31}" type="pres">
      <dgm:prSet presAssocID="{31B7AE71-63E7-4852-A51B-25241B93B3E9}" presName="parentText" presStyleLbl="alignNode1" presStyleIdx="1" presStyleCnt="7">
        <dgm:presLayoutVars>
          <dgm:chMax val="1"/>
          <dgm:bulletEnabled val="1"/>
        </dgm:presLayoutVars>
      </dgm:prSet>
      <dgm:spPr/>
    </dgm:pt>
    <dgm:pt modelId="{E9B140A2-BE2A-46EF-8B65-3194E96B2871}" type="pres">
      <dgm:prSet presAssocID="{31B7AE71-63E7-4852-A51B-25241B93B3E9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28BFF7-A064-4DBC-A8D6-2A41586FD40E}" type="pres">
      <dgm:prSet presAssocID="{826C6A46-2232-4A74-A543-3E2811880569}" presName="sp" presStyleCnt="0"/>
      <dgm:spPr/>
    </dgm:pt>
    <dgm:pt modelId="{871E09CD-410F-4F2B-A42B-9B222F8D17C3}" type="pres">
      <dgm:prSet presAssocID="{24A2267D-AF36-4196-A6B0-178E0C7EEF23}" presName="composite" presStyleCnt="0"/>
      <dgm:spPr/>
    </dgm:pt>
    <dgm:pt modelId="{5D26BFBC-79D3-4ADE-97E8-0311ED1B3776}" type="pres">
      <dgm:prSet presAssocID="{24A2267D-AF36-4196-A6B0-178E0C7EEF23}" presName="parentText" presStyleLbl="alignNode1" presStyleIdx="2" presStyleCnt="7">
        <dgm:presLayoutVars>
          <dgm:chMax val="1"/>
          <dgm:bulletEnabled val="1"/>
        </dgm:presLayoutVars>
      </dgm:prSet>
      <dgm:spPr/>
    </dgm:pt>
    <dgm:pt modelId="{C1C0BED7-233C-45D5-B512-45743498A656}" type="pres">
      <dgm:prSet presAssocID="{24A2267D-AF36-4196-A6B0-178E0C7EEF23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B8A56-2785-408A-87C0-ECF8420EA3D0}" type="pres">
      <dgm:prSet presAssocID="{82FB4B37-AA7E-4A6D-846F-DAABBBC3EC1D}" presName="sp" presStyleCnt="0"/>
      <dgm:spPr/>
    </dgm:pt>
    <dgm:pt modelId="{7A279DDE-F6C4-4AF7-90AA-C4AA85138394}" type="pres">
      <dgm:prSet presAssocID="{AFBB027A-0723-4A02-B41A-56F6FDE9B4E2}" presName="composite" presStyleCnt="0"/>
      <dgm:spPr/>
    </dgm:pt>
    <dgm:pt modelId="{5407C95B-4A84-42FD-93CC-74C9EBAD9E9A}" type="pres">
      <dgm:prSet presAssocID="{AFBB027A-0723-4A02-B41A-56F6FDE9B4E2}" presName="parentText" presStyleLbl="alignNode1" presStyleIdx="3" presStyleCnt="7">
        <dgm:presLayoutVars>
          <dgm:chMax val="1"/>
          <dgm:bulletEnabled val="1"/>
        </dgm:presLayoutVars>
      </dgm:prSet>
      <dgm:spPr/>
    </dgm:pt>
    <dgm:pt modelId="{FD9BFF99-A61F-4815-B9C9-BC72596C388F}" type="pres">
      <dgm:prSet presAssocID="{AFBB027A-0723-4A02-B41A-56F6FDE9B4E2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C29F6-6F1C-465B-8D5C-9B0FA8BB5B91}" type="pres">
      <dgm:prSet presAssocID="{A4C88444-85E7-49CC-B867-B680AFF4684A}" presName="sp" presStyleCnt="0"/>
      <dgm:spPr/>
    </dgm:pt>
    <dgm:pt modelId="{B04A9272-D34C-43E1-841B-75636D6EE5C4}" type="pres">
      <dgm:prSet presAssocID="{33C8538D-FE5D-4E1C-B6BC-A26685B9A897}" presName="composite" presStyleCnt="0"/>
      <dgm:spPr/>
    </dgm:pt>
    <dgm:pt modelId="{E08C6F9F-2E03-4F22-8F28-C665339FC820}" type="pres">
      <dgm:prSet presAssocID="{33C8538D-FE5D-4E1C-B6BC-A26685B9A897}" presName="parentText" presStyleLbl="alignNode1" presStyleIdx="4" presStyleCnt="7">
        <dgm:presLayoutVars>
          <dgm:chMax val="1"/>
          <dgm:bulletEnabled val="1"/>
        </dgm:presLayoutVars>
      </dgm:prSet>
      <dgm:spPr/>
    </dgm:pt>
    <dgm:pt modelId="{3E07B5BC-3513-4EA8-9CCC-135F6FBB2500}" type="pres">
      <dgm:prSet presAssocID="{33C8538D-FE5D-4E1C-B6BC-A26685B9A897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B6B83F-FBE4-4342-BD75-F91C10FAFBC1}" type="pres">
      <dgm:prSet presAssocID="{EF8A0677-AE27-49B3-A906-61C244714A4B}" presName="sp" presStyleCnt="0"/>
      <dgm:spPr/>
    </dgm:pt>
    <dgm:pt modelId="{E7144EC8-CC7A-4FDB-A8D9-00D2B56A4349}" type="pres">
      <dgm:prSet presAssocID="{9DFFC2E8-0093-43FF-B407-35B0DEAD6E52}" presName="composite" presStyleCnt="0"/>
      <dgm:spPr/>
    </dgm:pt>
    <dgm:pt modelId="{FC871F9B-47D9-4809-922A-980A54626FB5}" type="pres">
      <dgm:prSet presAssocID="{9DFFC2E8-0093-43FF-B407-35B0DEAD6E52}" presName="parentText" presStyleLbl="alignNode1" presStyleIdx="5" presStyleCnt="7">
        <dgm:presLayoutVars>
          <dgm:chMax val="1"/>
          <dgm:bulletEnabled val="1"/>
        </dgm:presLayoutVars>
      </dgm:prSet>
      <dgm:spPr/>
    </dgm:pt>
    <dgm:pt modelId="{D57F941B-B0D3-4A24-8186-C4715C2C60FE}" type="pres">
      <dgm:prSet presAssocID="{9DFFC2E8-0093-43FF-B407-35B0DEAD6E52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E59D6B-2AFA-4492-BFFD-292280FCE042}" type="pres">
      <dgm:prSet presAssocID="{F2C70A17-FF7F-4B19-A7D2-F240AD209E00}" presName="sp" presStyleCnt="0"/>
      <dgm:spPr/>
    </dgm:pt>
    <dgm:pt modelId="{9F720832-5CDF-429B-802E-C99104ACAB37}" type="pres">
      <dgm:prSet presAssocID="{D49D7993-687A-4977-81EE-E6A384CD0B5E}" presName="composite" presStyleCnt="0"/>
      <dgm:spPr/>
    </dgm:pt>
    <dgm:pt modelId="{63CF2800-02EE-4623-9313-ED45B7227CEE}" type="pres">
      <dgm:prSet presAssocID="{D49D7993-687A-4977-81EE-E6A384CD0B5E}" presName="parentText" presStyleLbl="alignNode1" presStyleIdx="6" presStyleCnt="7">
        <dgm:presLayoutVars>
          <dgm:chMax val="1"/>
          <dgm:bulletEnabled val="1"/>
        </dgm:presLayoutVars>
      </dgm:prSet>
      <dgm:spPr/>
    </dgm:pt>
    <dgm:pt modelId="{4BD87397-0877-46C9-8303-AADB6EE12FD1}" type="pres">
      <dgm:prSet presAssocID="{D49D7993-687A-4977-81EE-E6A384CD0B5E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C8453B-510D-44CE-90B1-F43633AF9A11}" type="presOf" srcId="{F538BB8E-7D4A-410B-9213-E3DB3CB035A5}" destId="{FD9BFF99-A61F-4815-B9C9-BC72596C388F}" srcOrd="0" destOrd="0" presId="urn:microsoft.com/office/officeart/2005/8/layout/chevron2"/>
    <dgm:cxn modelId="{88D00D59-6F9D-4ED2-91A6-AEAF18BBD783}" srcId="{33C8538D-FE5D-4E1C-B6BC-A26685B9A897}" destId="{A086F4C0-5719-4F83-8112-4CC8F96FBBC4}" srcOrd="0" destOrd="0" parTransId="{7128CB10-6C8B-4ED2-9313-7225C2BA50AD}" sibTransId="{DF343BD0-4818-4344-AA72-6E412D12B376}"/>
    <dgm:cxn modelId="{64687E06-60CB-4F6F-9287-71489E514E0C}" srcId="{581DD3BE-65A6-47BB-AAAA-B4E3D8AA768E}" destId="{31B7AE71-63E7-4852-A51B-25241B93B3E9}" srcOrd="1" destOrd="0" parTransId="{DAB57570-C323-466F-9E58-B485907A4CE2}" sibTransId="{826C6A46-2232-4A74-A543-3E2811880569}"/>
    <dgm:cxn modelId="{38535EB0-C353-4331-B11D-152ED90F428B}" type="presOf" srcId="{4234E9FA-AE14-498A-91F5-DE242D4CEE30}" destId="{4BD87397-0877-46C9-8303-AADB6EE12FD1}" srcOrd="0" destOrd="0" presId="urn:microsoft.com/office/officeart/2005/8/layout/chevron2"/>
    <dgm:cxn modelId="{14306E3F-3635-4A04-ADD5-BEBDCBEC517D}" type="presOf" srcId="{FF8B1780-9D9C-4E60-BAB1-4746DD412B20}" destId="{D57F941B-B0D3-4A24-8186-C4715C2C60FE}" srcOrd="0" destOrd="0" presId="urn:microsoft.com/office/officeart/2005/8/layout/chevron2"/>
    <dgm:cxn modelId="{72AFAFB4-7C8E-4102-9B44-2628878A472B}" type="presOf" srcId="{31B7AE71-63E7-4852-A51B-25241B93B3E9}" destId="{12019A24-4FAE-417D-9558-46CBF128AD31}" srcOrd="0" destOrd="0" presId="urn:microsoft.com/office/officeart/2005/8/layout/chevron2"/>
    <dgm:cxn modelId="{5D030440-D081-4C4D-8170-D1F740BCE0B4}" srcId="{D49D7993-687A-4977-81EE-E6A384CD0B5E}" destId="{4234E9FA-AE14-498A-91F5-DE242D4CEE30}" srcOrd="0" destOrd="0" parTransId="{F28D4663-AC14-4141-8DD6-A5BB0DE28C1E}" sibTransId="{D4E44804-4B13-45FC-B50E-03E089B2A910}"/>
    <dgm:cxn modelId="{06764375-6109-4FB0-8039-55EB442CF3F3}" srcId="{9DFFC2E8-0093-43FF-B407-35B0DEAD6E52}" destId="{D68D3F7F-D020-4814-B1F6-CFA0EF326FBB}" srcOrd="1" destOrd="0" parTransId="{86029548-4A6B-4308-B023-20E58FC6F2B2}" sibTransId="{022FA3ED-96E4-4FF1-AE70-864DA07617B4}"/>
    <dgm:cxn modelId="{8843127D-227C-4DBA-A26C-A30B33638382}" srcId="{AFBB027A-0723-4A02-B41A-56F6FDE9B4E2}" destId="{438F4591-3808-4827-9A90-B5CA6DF3C1E1}" srcOrd="1" destOrd="0" parTransId="{A57A56EC-989A-4344-ABEA-E9F19A40E1AF}" sibTransId="{BE3CFDF0-A3EA-4F80-A79C-DC671181E1FD}"/>
    <dgm:cxn modelId="{6440BD10-A6DF-4A97-92AE-42ACAE2EC412}" type="presOf" srcId="{E52A8777-F870-4D49-ACFC-3BC4C49B214C}" destId="{62FD2B31-0CCB-4BAC-BAC7-17FABD9AB91F}" srcOrd="0" destOrd="0" presId="urn:microsoft.com/office/officeart/2005/8/layout/chevron2"/>
    <dgm:cxn modelId="{50EFEB05-70B0-4D8B-AC14-E65AF70B4E60}" srcId="{31B7AE71-63E7-4852-A51B-25241B93B3E9}" destId="{BB187ED0-2826-4E8E-AE1E-59EBC21F6D7B}" srcOrd="0" destOrd="0" parTransId="{E9A85294-EB0C-4E52-BA1E-9B275DFAF5EF}" sibTransId="{C973BBD4-4068-4344-887A-D64091E57240}"/>
    <dgm:cxn modelId="{069034D2-3581-4B2A-A668-F85643D72ED8}" srcId="{581DD3BE-65A6-47BB-AAAA-B4E3D8AA768E}" destId="{9DFFC2E8-0093-43FF-B407-35B0DEAD6E52}" srcOrd="5" destOrd="0" parTransId="{4FA3F40D-D509-42F5-8AFE-1D8593AF5840}" sibTransId="{F2C70A17-FF7F-4B19-A7D2-F240AD209E00}"/>
    <dgm:cxn modelId="{05A5F55E-63F2-4077-81A3-6C7135654804}" srcId="{31B7AE71-63E7-4852-A51B-25241B93B3E9}" destId="{2FAB2203-C7D5-478F-A117-4B28998B921D}" srcOrd="1" destOrd="0" parTransId="{1A1B2DEB-B7CA-4927-B6A8-8CA17944A372}" sibTransId="{5AE4C2BD-AD96-4C57-A1BC-A325CB5AEB45}"/>
    <dgm:cxn modelId="{F4E9FAB1-5432-4940-9851-EAE708F2DC11}" srcId="{581DD3BE-65A6-47BB-AAAA-B4E3D8AA768E}" destId="{AFBB027A-0723-4A02-B41A-56F6FDE9B4E2}" srcOrd="3" destOrd="0" parTransId="{17413465-AD08-4068-8206-8EFE92F898FE}" sibTransId="{A4C88444-85E7-49CC-B867-B680AFF4684A}"/>
    <dgm:cxn modelId="{746B0ED7-5183-4EA0-B3F1-F269931F47AA}" srcId="{33C8538D-FE5D-4E1C-B6BC-A26685B9A897}" destId="{7E19C798-3C4E-424F-8F8C-9C07F720B8EA}" srcOrd="1" destOrd="0" parTransId="{B0A20A67-4A02-46DA-9965-7FE36C4277E4}" sibTransId="{EDD9F6DE-F8FA-4A19-B5D6-1C95CCBA2001}"/>
    <dgm:cxn modelId="{98DDDC07-1014-4B37-94B4-19F79558108C}" srcId="{E52A8777-F870-4D49-ACFC-3BC4C49B214C}" destId="{1CB83249-29A2-469B-B7E5-665026B6FDFF}" srcOrd="1" destOrd="0" parTransId="{9E897B33-486A-4E9F-A5B8-7BF9EF74125E}" sibTransId="{C1344565-8A41-41F5-B568-CA5AE54F496A}"/>
    <dgm:cxn modelId="{5B2A3185-DF3F-483A-AFC9-A627AE5209DE}" type="presOf" srcId="{7E19C798-3C4E-424F-8F8C-9C07F720B8EA}" destId="{3E07B5BC-3513-4EA8-9CCC-135F6FBB2500}" srcOrd="0" destOrd="1" presId="urn:microsoft.com/office/officeart/2005/8/layout/chevron2"/>
    <dgm:cxn modelId="{956994EB-CC51-4243-A17E-CDEBC8F0043F}" srcId="{581DD3BE-65A6-47BB-AAAA-B4E3D8AA768E}" destId="{E52A8777-F870-4D49-ACFC-3BC4C49B214C}" srcOrd="0" destOrd="0" parTransId="{45CFAA54-1D63-444E-906E-74C4DA36512F}" sibTransId="{6B52C152-FA7F-4204-A5B6-20AB71D9B3F7}"/>
    <dgm:cxn modelId="{CD300FA6-BC1F-4975-A8A1-2415626E8213}" srcId="{581DD3BE-65A6-47BB-AAAA-B4E3D8AA768E}" destId="{D49D7993-687A-4977-81EE-E6A384CD0B5E}" srcOrd="6" destOrd="0" parTransId="{1285800B-4B13-4F7A-B780-FB8C2248B80E}" sibTransId="{AFCFE855-BB92-471F-859F-B2AB6C78A900}"/>
    <dgm:cxn modelId="{A4A2D586-DC6C-44AF-AAB8-7CB376027532}" type="presOf" srcId="{14DD1F66-EE89-46B3-86EA-49ED98D83074}" destId="{C1C0BED7-233C-45D5-B512-45743498A656}" srcOrd="0" destOrd="1" presId="urn:microsoft.com/office/officeart/2005/8/layout/chevron2"/>
    <dgm:cxn modelId="{E0788A03-1D32-47F3-B796-4A6B13149E0A}" type="presOf" srcId="{A086F4C0-5719-4F83-8112-4CC8F96FBBC4}" destId="{3E07B5BC-3513-4EA8-9CCC-135F6FBB2500}" srcOrd="0" destOrd="0" presId="urn:microsoft.com/office/officeart/2005/8/layout/chevron2"/>
    <dgm:cxn modelId="{62D375C8-34C4-4088-9611-4D78ADA50A72}" type="presOf" srcId="{D49D7993-687A-4977-81EE-E6A384CD0B5E}" destId="{63CF2800-02EE-4623-9313-ED45B7227CEE}" srcOrd="0" destOrd="0" presId="urn:microsoft.com/office/officeart/2005/8/layout/chevron2"/>
    <dgm:cxn modelId="{09C3FD7D-46BF-44FC-982C-C50178325BF6}" srcId="{E52A8777-F870-4D49-ACFC-3BC4C49B214C}" destId="{F087FAF9-B238-40E8-8FD8-41F2326E88EC}" srcOrd="0" destOrd="0" parTransId="{C0C257F7-CED4-4241-93A3-2E352C5D0B28}" sibTransId="{5606DE45-2B08-4B6A-B6CF-B3AF1DD95909}"/>
    <dgm:cxn modelId="{3378895C-8404-4404-9452-EA541C477699}" type="presOf" srcId="{51AA2A27-AF3A-4280-8364-05A4B12BC965}" destId="{4BD87397-0877-46C9-8303-AADB6EE12FD1}" srcOrd="0" destOrd="1" presId="urn:microsoft.com/office/officeart/2005/8/layout/chevron2"/>
    <dgm:cxn modelId="{1E283F13-33F1-4CF9-B1C2-22C61245B378}" type="presOf" srcId="{24A2267D-AF36-4196-A6B0-178E0C7EEF23}" destId="{5D26BFBC-79D3-4ADE-97E8-0311ED1B3776}" srcOrd="0" destOrd="0" presId="urn:microsoft.com/office/officeart/2005/8/layout/chevron2"/>
    <dgm:cxn modelId="{1F6D52E1-3FCB-4A19-BFB6-AEEFDF31321E}" srcId="{581DD3BE-65A6-47BB-AAAA-B4E3D8AA768E}" destId="{33C8538D-FE5D-4E1C-B6BC-A26685B9A897}" srcOrd="4" destOrd="0" parTransId="{00981682-0899-46DF-85F8-E9B342AA788F}" sibTransId="{EF8A0677-AE27-49B3-A906-61C244714A4B}"/>
    <dgm:cxn modelId="{9D1AB94F-5AED-4EA7-A7C3-ED4AAFB99588}" srcId="{581DD3BE-65A6-47BB-AAAA-B4E3D8AA768E}" destId="{24A2267D-AF36-4196-A6B0-178E0C7EEF23}" srcOrd="2" destOrd="0" parTransId="{05DA08C1-4F9C-410D-813B-BE215AAB4C21}" sibTransId="{82FB4B37-AA7E-4A6D-846F-DAABBBC3EC1D}"/>
    <dgm:cxn modelId="{6FCF5EB1-B75A-404B-8446-30513B0754E8}" type="presOf" srcId="{581DD3BE-65A6-47BB-AAAA-B4E3D8AA768E}" destId="{C6B85313-A34E-4752-B55E-49315B7C3BA0}" srcOrd="0" destOrd="0" presId="urn:microsoft.com/office/officeart/2005/8/layout/chevron2"/>
    <dgm:cxn modelId="{B3860846-1502-4939-A76A-F1115F59D29E}" type="presOf" srcId="{2FAB2203-C7D5-478F-A117-4B28998B921D}" destId="{E9B140A2-BE2A-46EF-8B65-3194E96B2871}" srcOrd="0" destOrd="1" presId="urn:microsoft.com/office/officeart/2005/8/layout/chevron2"/>
    <dgm:cxn modelId="{43FC4895-D286-459D-ACA7-E4703DC95DE1}" type="presOf" srcId="{438F4591-3808-4827-9A90-B5CA6DF3C1E1}" destId="{FD9BFF99-A61F-4815-B9C9-BC72596C388F}" srcOrd="0" destOrd="1" presId="urn:microsoft.com/office/officeart/2005/8/layout/chevron2"/>
    <dgm:cxn modelId="{DBB7DF08-12A0-4EDD-BEBC-F9D1D9A7E0A1}" type="presOf" srcId="{9DFFC2E8-0093-43FF-B407-35B0DEAD6E52}" destId="{FC871F9B-47D9-4809-922A-980A54626FB5}" srcOrd="0" destOrd="0" presId="urn:microsoft.com/office/officeart/2005/8/layout/chevron2"/>
    <dgm:cxn modelId="{8F5A317F-2940-4485-8C60-38CE67D16B62}" type="presOf" srcId="{F087FAF9-B238-40E8-8FD8-41F2326E88EC}" destId="{0D18BE90-7813-4A8B-9AA8-A0B3C5A5BA6E}" srcOrd="0" destOrd="0" presId="urn:microsoft.com/office/officeart/2005/8/layout/chevron2"/>
    <dgm:cxn modelId="{9BEFF868-A02E-41BC-BCE2-6CC91145BB7B}" type="presOf" srcId="{33C8538D-FE5D-4E1C-B6BC-A26685B9A897}" destId="{E08C6F9F-2E03-4F22-8F28-C665339FC820}" srcOrd="0" destOrd="0" presId="urn:microsoft.com/office/officeart/2005/8/layout/chevron2"/>
    <dgm:cxn modelId="{AF439B5B-8241-4DF3-B98F-8DCFC303CFC8}" type="presOf" srcId="{D68D3F7F-D020-4814-B1F6-CFA0EF326FBB}" destId="{D57F941B-B0D3-4A24-8186-C4715C2C60FE}" srcOrd="0" destOrd="1" presId="urn:microsoft.com/office/officeart/2005/8/layout/chevron2"/>
    <dgm:cxn modelId="{B730AD6B-CB5E-4263-80B8-57559A368EDD}" type="presOf" srcId="{7DD0AEFA-463E-4EA6-B3BD-31F6289564EC}" destId="{C1C0BED7-233C-45D5-B512-45743498A656}" srcOrd="0" destOrd="0" presId="urn:microsoft.com/office/officeart/2005/8/layout/chevron2"/>
    <dgm:cxn modelId="{5257A4EC-1BAA-43A1-8234-20EA680AF08A}" srcId="{24A2267D-AF36-4196-A6B0-178E0C7EEF23}" destId="{14DD1F66-EE89-46B3-86EA-49ED98D83074}" srcOrd="1" destOrd="0" parTransId="{88E5D79F-836E-46F6-A9B2-5C85C2329D42}" sibTransId="{F276A3B5-E1EE-4D15-BB70-8CC1BE396A7E}"/>
    <dgm:cxn modelId="{658B6676-9C56-4284-95C8-D56037FF48C1}" type="presOf" srcId="{1CB83249-29A2-469B-B7E5-665026B6FDFF}" destId="{0D18BE90-7813-4A8B-9AA8-A0B3C5A5BA6E}" srcOrd="0" destOrd="1" presId="urn:microsoft.com/office/officeart/2005/8/layout/chevron2"/>
    <dgm:cxn modelId="{15120A7F-2B79-420F-A452-8E31FAA9F774}" type="presOf" srcId="{AFBB027A-0723-4A02-B41A-56F6FDE9B4E2}" destId="{5407C95B-4A84-42FD-93CC-74C9EBAD9E9A}" srcOrd="0" destOrd="0" presId="urn:microsoft.com/office/officeart/2005/8/layout/chevron2"/>
    <dgm:cxn modelId="{C7C53A45-0E51-4D33-B0C6-98C4583ECFF6}" srcId="{D49D7993-687A-4977-81EE-E6A384CD0B5E}" destId="{51AA2A27-AF3A-4280-8364-05A4B12BC965}" srcOrd="1" destOrd="0" parTransId="{3E6001E3-D78A-4508-865C-A448A6A023A6}" sibTransId="{AF32ABD4-8921-49CB-9933-10A01B0E9AE0}"/>
    <dgm:cxn modelId="{5B155159-B9A7-4F98-B8A1-CB207710F4DE}" type="presOf" srcId="{BB187ED0-2826-4E8E-AE1E-59EBC21F6D7B}" destId="{E9B140A2-BE2A-46EF-8B65-3194E96B2871}" srcOrd="0" destOrd="0" presId="urn:microsoft.com/office/officeart/2005/8/layout/chevron2"/>
    <dgm:cxn modelId="{D8269B85-3497-4BFA-AB52-FD1F3D17505F}" srcId="{24A2267D-AF36-4196-A6B0-178E0C7EEF23}" destId="{7DD0AEFA-463E-4EA6-B3BD-31F6289564EC}" srcOrd="0" destOrd="0" parTransId="{9E063FEB-5E90-4FF8-97EA-51F86C82DFB1}" sibTransId="{E67F5955-2C27-4FE7-B237-A97F11711A4D}"/>
    <dgm:cxn modelId="{B2FCCD34-1BED-4877-9ED4-F5727330AB63}" srcId="{AFBB027A-0723-4A02-B41A-56F6FDE9B4E2}" destId="{F538BB8E-7D4A-410B-9213-E3DB3CB035A5}" srcOrd="0" destOrd="0" parTransId="{AC25D4F6-8E38-45B5-A152-B1A53C587234}" sibTransId="{2BD7E239-DA34-4DCB-9147-5AA254225CED}"/>
    <dgm:cxn modelId="{EB7E0052-E375-452D-8189-AC6D18856642}" srcId="{9DFFC2E8-0093-43FF-B407-35B0DEAD6E52}" destId="{FF8B1780-9D9C-4E60-BAB1-4746DD412B20}" srcOrd="0" destOrd="0" parTransId="{DD42803D-AD16-42DA-BDDD-E191CCC5DE56}" sibTransId="{27858AB6-BB73-4381-AC56-868117DEAB74}"/>
    <dgm:cxn modelId="{F0F5E0AF-A8FA-4310-A956-4959F45CD1DF}" type="presParOf" srcId="{C6B85313-A34E-4752-B55E-49315B7C3BA0}" destId="{B9FA844A-AB3E-4FFA-AA78-D38D59BD75AF}" srcOrd="0" destOrd="0" presId="urn:microsoft.com/office/officeart/2005/8/layout/chevron2"/>
    <dgm:cxn modelId="{709C5349-A637-488F-944A-EB7D01C93140}" type="presParOf" srcId="{B9FA844A-AB3E-4FFA-AA78-D38D59BD75AF}" destId="{62FD2B31-0CCB-4BAC-BAC7-17FABD9AB91F}" srcOrd="0" destOrd="0" presId="urn:microsoft.com/office/officeart/2005/8/layout/chevron2"/>
    <dgm:cxn modelId="{A2B16F76-94F5-4983-BDB9-913F007E05B7}" type="presParOf" srcId="{B9FA844A-AB3E-4FFA-AA78-D38D59BD75AF}" destId="{0D18BE90-7813-4A8B-9AA8-A0B3C5A5BA6E}" srcOrd="1" destOrd="0" presId="urn:microsoft.com/office/officeart/2005/8/layout/chevron2"/>
    <dgm:cxn modelId="{4C686FAD-F6B6-4155-A829-7A402630533F}" type="presParOf" srcId="{C6B85313-A34E-4752-B55E-49315B7C3BA0}" destId="{44D2D4A4-8679-486C-BF37-92DA0E53F29A}" srcOrd="1" destOrd="0" presId="urn:microsoft.com/office/officeart/2005/8/layout/chevron2"/>
    <dgm:cxn modelId="{D78480D9-88BF-4B72-8481-4429A5386055}" type="presParOf" srcId="{C6B85313-A34E-4752-B55E-49315B7C3BA0}" destId="{6BE5353D-D49D-4209-BF05-C732048F6BEE}" srcOrd="2" destOrd="0" presId="urn:microsoft.com/office/officeart/2005/8/layout/chevron2"/>
    <dgm:cxn modelId="{B061FB52-5B78-473E-B680-54ADF9C6DB11}" type="presParOf" srcId="{6BE5353D-D49D-4209-BF05-C732048F6BEE}" destId="{12019A24-4FAE-417D-9558-46CBF128AD31}" srcOrd="0" destOrd="0" presId="urn:microsoft.com/office/officeart/2005/8/layout/chevron2"/>
    <dgm:cxn modelId="{2C6908C7-C36B-4C55-BA2D-45E77C326645}" type="presParOf" srcId="{6BE5353D-D49D-4209-BF05-C732048F6BEE}" destId="{E9B140A2-BE2A-46EF-8B65-3194E96B2871}" srcOrd="1" destOrd="0" presId="urn:microsoft.com/office/officeart/2005/8/layout/chevron2"/>
    <dgm:cxn modelId="{88EC8908-9A29-4761-9710-33818508C962}" type="presParOf" srcId="{C6B85313-A34E-4752-B55E-49315B7C3BA0}" destId="{CE28BFF7-A064-4DBC-A8D6-2A41586FD40E}" srcOrd="3" destOrd="0" presId="urn:microsoft.com/office/officeart/2005/8/layout/chevron2"/>
    <dgm:cxn modelId="{213CAE47-CF35-4B1A-B13D-E2001AA79DBE}" type="presParOf" srcId="{C6B85313-A34E-4752-B55E-49315B7C3BA0}" destId="{871E09CD-410F-4F2B-A42B-9B222F8D17C3}" srcOrd="4" destOrd="0" presId="urn:microsoft.com/office/officeart/2005/8/layout/chevron2"/>
    <dgm:cxn modelId="{9BD77CDE-34BD-442F-9D71-B4622145CBED}" type="presParOf" srcId="{871E09CD-410F-4F2B-A42B-9B222F8D17C3}" destId="{5D26BFBC-79D3-4ADE-97E8-0311ED1B3776}" srcOrd="0" destOrd="0" presId="urn:microsoft.com/office/officeart/2005/8/layout/chevron2"/>
    <dgm:cxn modelId="{221629C0-0605-4496-9810-AFEEB759F286}" type="presParOf" srcId="{871E09CD-410F-4F2B-A42B-9B222F8D17C3}" destId="{C1C0BED7-233C-45D5-B512-45743498A656}" srcOrd="1" destOrd="0" presId="urn:microsoft.com/office/officeart/2005/8/layout/chevron2"/>
    <dgm:cxn modelId="{7929484C-763D-49AA-8DFE-F374A6DF3C29}" type="presParOf" srcId="{C6B85313-A34E-4752-B55E-49315B7C3BA0}" destId="{713B8A56-2785-408A-87C0-ECF8420EA3D0}" srcOrd="5" destOrd="0" presId="urn:microsoft.com/office/officeart/2005/8/layout/chevron2"/>
    <dgm:cxn modelId="{5434713B-C3F7-487E-82DE-474B6241E838}" type="presParOf" srcId="{C6B85313-A34E-4752-B55E-49315B7C3BA0}" destId="{7A279DDE-F6C4-4AF7-90AA-C4AA85138394}" srcOrd="6" destOrd="0" presId="urn:microsoft.com/office/officeart/2005/8/layout/chevron2"/>
    <dgm:cxn modelId="{0C50F028-2299-418B-A81B-AC20B7398301}" type="presParOf" srcId="{7A279DDE-F6C4-4AF7-90AA-C4AA85138394}" destId="{5407C95B-4A84-42FD-93CC-74C9EBAD9E9A}" srcOrd="0" destOrd="0" presId="urn:microsoft.com/office/officeart/2005/8/layout/chevron2"/>
    <dgm:cxn modelId="{F5A9B38B-845F-4CE1-859F-C07960F9E0F3}" type="presParOf" srcId="{7A279DDE-F6C4-4AF7-90AA-C4AA85138394}" destId="{FD9BFF99-A61F-4815-B9C9-BC72596C388F}" srcOrd="1" destOrd="0" presId="urn:microsoft.com/office/officeart/2005/8/layout/chevron2"/>
    <dgm:cxn modelId="{C84C387A-188D-4CDC-92B7-D9021ABE862C}" type="presParOf" srcId="{C6B85313-A34E-4752-B55E-49315B7C3BA0}" destId="{B5AC29F6-6F1C-465B-8D5C-9B0FA8BB5B91}" srcOrd="7" destOrd="0" presId="urn:microsoft.com/office/officeart/2005/8/layout/chevron2"/>
    <dgm:cxn modelId="{9AE5C1B7-3B92-4047-8C4A-EEF47A2D6556}" type="presParOf" srcId="{C6B85313-A34E-4752-B55E-49315B7C3BA0}" destId="{B04A9272-D34C-43E1-841B-75636D6EE5C4}" srcOrd="8" destOrd="0" presId="urn:microsoft.com/office/officeart/2005/8/layout/chevron2"/>
    <dgm:cxn modelId="{9BFD3DB7-AED8-48FE-860B-8C5C58474A00}" type="presParOf" srcId="{B04A9272-D34C-43E1-841B-75636D6EE5C4}" destId="{E08C6F9F-2E03-4F22-8F28-C665339FC820}" srcOrd="0" destOrd="0" presId="urn:microsoft.com/office/officeart/2005/8/layout/chevron2"/>
    <dgm:cxn modelId="{57A87709-23F1-48EA-A45F-C7FF9B785429}" type="presParOf" srcId="{B04A9272-D34C-43E1-841B-75636D6EE5C4}" destId="{3E07B5BC-3513-4EA8-9CCC-135F6FBB2500}" srcOrd="1" destOrd="0" presId="urn:microsoft.com/office/officeart/2005/8/layout/chevron2"/>
    <dgm:cxn modelId="{45ACF3B0-88C5-46F3-B24C-E8808B488ED4}" type="presParOf" srcId="{C6B85313-A34E-4752-B55E-49315B7C3BA0}" destId="{7BB6B83F-FBE4-4342-BD75-F91C10FAFBC1}" srcOrd="9" destOrd="0" presId="urn:microsoft.com/office/officeart/2005/8/layout/chevron2"/>
    <dgm:cxn modelId="{AF38F1C8-9B32-41A6-A181-C9BD9CBB2453}" type="presParOf" srcId="{C6B85313-A34E-4752-B55E-49315B7C3BA0}" destId="{E7144EC8-CC7A-4FDB-A8D9-00D2B56A4349}" srcOrd="10" destOrd="0" presId="urn:microsoft.com/office/officeart/2005/8/layout/chevron2"/>
    <dgm:cxn modelId="{92A60A58-BDDF-4477-B2CA-1FACB5C55F62}" type="presParOf" srcId="{E7144EC8-CC7A-4FDB-A8D9-00D2B56A4349}" destId="{FC871F9B-47D9-4809-922A-980A54626FB5}" srcOrd="0" destOrd="0" presId="urn:microsoft.com/office/officeart/2005/8/layout/chevron2"/>
    <dgm:cxn modelId="{EA5E3B37-B426-4A94-BF81-1243ACAD99BF}" type="presParOf" srcId="{E7144EC8-CC7A-4FDB-A8D9-00D2B56A4349}" destId="{D57F941B-B0D3-4A24-8186-C4715C2C60FE}" srcOrd="1" destOrd="0" presId="urn:microsoft.com/office/officeart/2005/8/layout/chevron2"/>
    <dgm:cxn modelId="{E68D0647-83E5-4D0C-8583-E95510D76F11}" type="presParOf" srcId="{C6B85313-A34E-4752-B55E-49315B7C3BA0}" destId="{ADE59D6B-2AFA-4492-BFFD-292280FCE042}" srcOrd="11" destOrd="0" presId="urn:microsoft.com/office/officeart/2005/8/layout/chevron2"/>
    <dgm:cxn modelId="{F7600411-0BAE-4407-B2A3-76C30B1766F7}" type="presParOf" srcId="{C6B85313-A34E-4752-B55E-49315B7C3BA0}" destId="{9F720832-5CDF-429B-802E-C99104ACAB37}" srcOrd="12" destOrd="0" presId="urn:microsoft.com/office/officeart/2005/8/layout/chevron2"/>
    <dgm:cxn modelId="{DEF9179D-6965-4578-9EE9-64EE7B4412FE}" type="presParOf" srcId="{9F720832-5CDF-429B-802E-C99104ACAB37}" destId="{63CF2800-02EE-4623-9313-ED45B7227CEE}" srcOrd="0" destOrd="0" presId="urn:microsoft.com/office/officeart/2005/8/layout/chevron2"/>
    <dgm:cxn modelId="{4118A87F-3CD3-4098-964B-7E327739C50A}" type="presParOf" srcId="{9F720832-5CDF-429B-802E-C99104ACAB37}" destId="{4BD87397-0877-46C9-8303-AADB6EE12FD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C3E1F1-E5E3-4E25-897C-E27DDEB76B63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03AFAA-7289-48C5-A7BC-B1CE6B79F5CF}">
      <dgm:prSet phldrT="[Text]"/>
      <dgm:spPr/>
      <dgm:t>
        <a:bodyPr/>
        <a:lstStyle/>
        <a:p>
          <a:r>
            <a:rPr lang="en-US" dirty="0" smtClean="0"/>
            <a:t>OZ PASSES PER ASSIST</a:t>
          </a:r>
          <a:endParaRPr lang="en-US" dirty="0"/>
        </a:p>
      </dgm:t>
    </dgm:pt>
    <dgm:pt modelId="{8E7D27D9-6C48-46C5-B2C9-B1F84645019F}" type="parTrans" cxnId="{8E3663BB-9357-43D1-88CC-97430800E11E}">
      <dgm:prSet/>
      <dgm:spPr/>
      <dgm:t>
        <a:bodyPr/>
        <a:lstStyle/>
        <a:p>
          <a:endParaRPr lang="en-US"/>
        </a:p>
      </dgm:t>
    </dgm:pt>
    <dgm:pt modelId="{D30B74B4-D688-4C35-B652-289801B22D8A}" type="sibTrans" cxnId="{8E3663BB-9357-43D1-88CC-97430800E11E}">
      <dgm:prSet/>
      <dgm:spPr/>
      <dgm:t>
        <a:bodyPr/>
        <a:lstStyle/>
        <a:p>
          <a:endParaRPr lang="en-US"/>
        </a:p>
      </dgm:t>
    </dgm:pt>
    <dgm:pt modelId="{8660E509-5596-4FBD-8926-A0909A4610FA}">
      <dgm:prSet phldrT="[Text]"/>
      <dgm:spPr/>
      <dgm:t>
        <a:bodyPr/>
        <a:lstStyle/>
        <a:p>
          <a:r>
            <a:rPr lang="en-US" dirty="0" smtClean="0"/>
            <a:t>SEDIN H. 4.22 (14-15)</a:t>
          </a:r>
          <a:endParaRPr lang="en-US" dirty="0"/>
        </a:p>
      </dgm:t>
    </dgm:pt>
    <dgm:pt modelId="{20A5532F-4D31-44EA-8EAA-E758771196F3}" type="parTrans" cxnId="{21B33E19-4766-40E8-A51D-51C0BA6DA3FA}">
      <dgm:prSet/>
      <dgm:spPr/>
      <dgm:t>
        <a:bodyPr/>
        <a:lstStyle/>
        <a:p>
          <a:endParaRPr lang="en-US"/>
        </a:p>
      </dgm:t>
    </dgm:pt>
    <dgm:pt modelId="{93D04F98-882A-4209-9D12-FF5DCD6E26EB}" type="sibTrans" cxnId="{21B33E19-4766-40E8-A51D-51C0BA6DA3FA}">
      <dgm:prSet/>
      <dgm:spPr/>
      <dgm:t>
        <a:bodyPr/>
        <a:lstStyle/>
        <a:p>
          <a:endParaRPr lang="en-US"/>
        </a:p>
      </dgm:t>
    </dgm:pt>
    <dgm:pt modelId="{17DD3674-C8A5-46B2-9FF5-CA59B2910187}">
      <dgm:prSet phldrT="[Text]"/>
      <dgm:spPr/>
      <dgm:t>
        <a:bodyPr/>
        <a:lstStyle/>
        <a:p>
          <a:r>
            <a:rPr lang="en-US" dirty="0" smtClean="0"/>
            <a:t>ANISIMOV 3.76 (14-15)</a:t>
          </a:r>
          <a:endParaRPr lang="en-US" dirty="0"/>
        </a:p>
      </dgm:t>
    </dgm:pt>
    <dgm:pt modelId="{905F41DA-763A-4C18-96AB-2D983F187D90}" type="parTrans" cxnId="{B93E68BE-5ADF-4F1D-9377-A5DDACFEA6E6}">
      <dgm:prSet/>
      <dgm:spPr/>
      <dgm:t>
        <a:bodyPr/>
        <a:lstStyle/>
        <a:p>
          <a:endParaRPr lang="en-US"/>
        </a:p>
      </dgm:t>
    </dgm:pt>
    <dgm:pt modelId="{1A59F8FA-2512-478C-BC12-4A1A0681D548}" type="sibTrans" cxnId="{B93E68BE-5ADF-4F1D-9377-A5DDACFEA6E6}">
      <dgm:prSet/>
      <dgm:spPr/>
      <dgm:t>
        <a:bodyPr/>
        <a:lstStyle/>
        <a:p>
          <a:endParaRPr lang="en-US"/>
        </a:p>
      </dgm:t>
    </dgm:pt>
    <dgm:pt modelId="{2594FAC9-56D4-4B16-8C09-2F26DF947F37}">
      <dgm:prSet phldrT="[Text]"/>
      <dgm:spPr/>
      <dgm:t>
        <a:bodyPr/>
        <a:lstStyle/>
        <a:p>
          <a:r>
            <a:rPr lang="en-US" dirty="0" smtClean="0"/>
            <a:t>PLAYER PASSES PER ASSIST</a:t>
          </a:r>
          <a:endParaRPr lang="en-US" dirty="0"/>
        </a:p>
      </dgm:t>
    </dgm:pt>
    <dgm:pt modelId="{560E47DB-C0BD-4E77-A573-F2677EEAD9F2}" type="parTrans" cxnId="{8D2F03E3-C0EF-44C0-BA4C-D5F0BAAD1111}">
      <dgm:prSet/>
      <dgm:spPr/>
      <dgm:t>
        <a:bodyPr/>
        <a:lstStyle/>
        <a:p>
          <a:endParaRPr lang="en-US"/>
        </a:p>
      </dgm:t>
    </dgm:pt>
    <dgm:pt modelId="{F691001D-A650-497B-A4FF-C6518B901A94}" type="sibTrans" cxnId="{8D2F03E3-C0EF-44C0-BA4C-D5F0BAAD1111}">
      <dgm:prSet/>
      <dgm:spPr/>
      <dgm:t>
        <a:bodyPr/>
        <a:lstStyle/>
        <a:p>
          <a:endParaRPr lang="en-US"/>
        </a:p>
      </dgm:t>
    </dgm:pt>
    <dgm:pt modelId="{75C4E443-FC21-4F2F-9BD1-16CA4A184EF1}">
      <dgm:prSet phldrT="[Text]"/>
      <dgm:spPr/>
      <dgm:t>
        <a:bodyPr/>
        <a:lstStyle/>
        <a:p>
          <a:r>
            <a:rPr lang="en-US" dirty="0" smtClean="0"/>
            <a:t>SEDIN H. 1.88 (14-15)</a:t>
          </a:r>
          <a:endParaRPr lang="en-US" dirty="0"/>
        </a:p>
      </dgm:t>
    </dgm:pt>
    <dgm:pt modelId="{A27FDC0C-B608-4ED3-A245-7802E605E125}" type="parTrans" cxnId="{2AB38F1F-3A81-4546-9C4E-B7229E09AE44}">
      <dgm:prSet/>
      <dgm:spPr/>
      <dgm:t>
        <a:bodyPr/>
        <a:lstStyle/>
        <a:p>
          <a:endParaRPr lang="en-US"/>
        </a:p>
      </dgm:t>
    </dgm:pt>
    <dgm:pt modelId="{EBDF6537-1B6A-452C-BAE5-85C38FCFFB57}" type="sibTrans" cxnId="{2AB38F1F-3A81-4546-9C4E-B7229E09AE44}">
      <dgm:prSet/>
      <dgm:spPr/>
      <dgm:t>
        <a:bodyPr/>
        <a:lstStyle/>
        <a:p>
          <a:endParaRPr lang="en-US"/>
        </a:p>
      </dgm:t>
    </dgm:pt>
    <dgm:pt modelId="{E4128F57-CD5D-400D-8080-09BFF63C2D1D}">
      <dgm:prSet phldrT="[Text]"/>
      <dgm:spPr/>
      <dgm:t>
        <a:bodyPr/>
        <a:lstStyle/>
        <a:p>
          <a:r>
            <a:rPr lang="en-US" dirty="0" smtClean="0"/>
            <a:t>HALL 1.66</a:t>
          </a:r>
          <a:endParaRPr lang="en-US" dirty="0"/>
        </a:p>
      </dgm:t>
    </dgm:pt>
    <dgm:pt modelId="{2B074DD2-C361-47B0-88C0-F95A827F1DFD}" type="parTrans" cxnId="{04A2D635-F41F-4BC0-A6B4-6BD3883A0D9B}">
      <dgm:prSet/>
      <dgm:spPr/>
      <dgm:t>
        <a:bodyPr/>
        <a:lstStyle/>
        <a:p>
          <a:endParaRPr lang="en-US"/>
        </a:p>
      </dgm:t>
    </dgm:pt>
    <dgm:pt modelId="{B84E0C8E-7EAD-4A86-A488-96C730DA4F59}" type="sibTrans" cxnId="{04A2D635-F41F-4BC0-A6B4-6BD3883A0D9B}">
      <dgm:prSet/>
      <dgm:spPr/>
      <dgm:t>
        <a:bodyPr/>
        <a:lstStyle/>
        <a:p>
          <a:endParaRPr lang="en-US"/>
        </a:p>
      </dgm:t>
    </dgm:pt>
    <dgm:pt modelId="{B62E11EE-F119-436D-BFE1-736CD28D9CF3}">
      <dgm:prSet phldrT="[Text]"/>
      <dgm:spPr/>
      <dgm:t>
        <a:bodyPr/>
        <a:lstStyle/>
        <a:p>
          <a:r>
            <a:rPr lang="en-US" dirty="0" smtClean="0"/>
            <a:t>OZ PASSES PER GOAL</a:t>
          </a:r>
          <a:endParaRPr lang="en-US" dirty="0"/>
        </a:p>
      </dgm:t>
    </dgm:pt>
    <dgm:pt modelId="{6EED9429-653A-47FC-8770-F89C1F046B8B}" type="parTrans" cxnId="{DE943561-5588-49E1-8B9E-28BBD3FD7B2D}">
      <dgm:prSet/>
      <dgm:spPr/>
      <dgm:t>
        <a:bodyPr/>
        <a:lstStyle/>
        <a:p>
          <a:endParaRPr lang="en-US"/>
        </a:p>
      </dgm:t>
    </dgm:pt>
    <dgm:pt modelId="{24E52154-6CD4-4FB7-8773-39361A0471D5}" type="sibTrans" cxnId="{DE943561-5588-49E1-8B9E-28BBD3FD7B2D}">
      <dgm:prSet/>
      <dgm:spPr/>
      <dgm:t>
        <a:bodyPr/>
        <a:lstStyle/>
        <a:p>
          <a:endParaRPr lang="en-US"/>
        </a:p>
      </dgm:t>
    </dgm:pt>
    <dgm:pt modelId="{FF3E83EA-7F95-4B32-A09A-8338FA2FA7EE}">
      <dgm:prSet phldrT="[Text]"/>
      <dgm:spPr/>
      <dgm:t>
        <a:bodyPr/>
        <a:lstStyle/>
        <a:p>
          <a:r>
            <a:rPr lang="en-US" dirty="0" smtClean="0"/>
            <a:t>NUGENT-HOPKINS</a:t>
          </a:r>
          <a:endParaRPr lang="en-US" dirty="0"/>
        </a:p>
      </dgm:t>
    </dgm:pt>
    <dgm:pt modelId="{4DC01E22-FCEF-4437-A349-88279CD3AA69}" type="parTrans" cxnId="{CD588E82-5888-424D-A404-9B62B1B6DEC8}">
      <dgm:prSet/>
      <dgm:spPr/>
      <dgm:t>
        <a:bodyPr/>
        <a:lstStyle/>
        <a:p>
          <a:endParaRPr lang="en-US"/>
        </a:p>
      </dgm:t>
    </dgm:pt>
    <dgm:pt modelId="{DAEC0A55-4288-4029-91F8-7048BCC75ED0}" type="sibTrans" cxnId="{CD588E82-5888-424D-A404-9B62B1B6DEC8}">
      <dgm:prSet/>
      <dgm:spPr/>
      <dgm:t>
        <a:bodyPr/>
        <a:lstStyle/>
        <a:p>
          <a:endParaRPr lang="en-US"/>
        </a:p>
      </dgm:t>
    </dgm:pt>
    <dgm:pt modelId="{DD452444-2CBF-4057-BCA0-61E5F67C69EB}">
      <dgm:prSet phldrT="[Text]"/>
      <dgm:spPr/>
      <dgm:t>
        <a:bodyPr/>
        <a:lstStyle/>
        <a:p>
          <a:r>
            <a:rPr lang="en-US" dirty="0" smtClean="0"/>
            <a:t>NYQUIST 0.75 (12-13)</a:t>
          </a:r>
          <a:endParaRPr lang="en-US" dirty="0"/>
        </a:p>
      </dgm:t>
    </dgm:pt>
    <dgm:pt modelId="{8A24B4AC-0CC9-44E8-B864-66F8F9731F73}" type="parTrans" cxnId="{CE7CAA62-3A5B-4E94-9FF6-D938A3AAFDE6}">
      <dgm:prSet/>
      <dgm:spPr/>
      <dgm:t>
        <a:bodyPr/>
        <a:lstStyle/>
        <a:p>
          <a:endParaRPr lang="en-US"/>
        </a:p>
      </dgm:t>
    </dgm:pt>
    <dgm:pt modelId="{340F57FD-6315-48E1-9E37-A87781AEBDA3}" type="sibTrans" cxnId="{CE7CAA62-3A5B-4E94-9FF6-D938A3AAFDE6}">
      <dgm:prSet/>
      <dgm:spPr/>
      <dgm:t>
        <a:bodyPr/>
        <a:lstStyle/>
        <a:p>
          <a:endParaRPr lang="en-US"/>
        </a:p>
      </dgm:t>
    </dgm:pt>
    <dgm:pt modelId="{B65E8C45-3CE4-4ECC-847C-766633B5D854}">
      <dgm:prSet phldrT="[Text]"/>
      <dgm:spPr/>
      <dgm:t>
        <a:bodyPr/>
        <a:lstStyle/>
        <a:p>
          <a:endParaRPr lang="en-US" dirty="0"/>
        </a:p>
      </dgm:t>
    </dgm:pt>
    <dgm:pt modelId="{79BA55B6-2919-4448-A133-B4866492839E}" type="parTrans" cxnId="{02F7CFAC-E13E-4618-865A-6963BF71674B}">
      <dgm:prSet/>
      <dgm:spPr/>
      <dgm:t>
        <a:bodyPr/>
        <a:lstStyle/>
        <a:p>
          <a:endParaRPr lang="en-US"/>
        </a:p>
      </dgm:t>
    </dgm:pt>
    <dgm:pt modelId="{31F929F6-157F-456B-A522-0EB4980B74BA}" type="sibTrans" cxnId="{02F7CFAC-E13E-4618-865A-6963BF71674B}">
      <dgm:prSet/>
      <dgm:spPr/>
      <dgm:t>
        <a:bodyPr/>
        <a:lstStyle/>
        <a:p>
          <a:endParaRPr lang="en-US"/>
        </a:p>
      </dgm:t>
    </dgm:pt>
    <dgm:pt modelId="{16ED0E28-A1CE-49C3-B1F5-950CEFA835E8}">
      <dgm:prSet phldrT="[Text]"/>
      <dgm:spPr/>
      <dgm:t>
        <a:bodyPr/>
        <a:lstStyle/>
        <a:p>
          <a:r>
            <a:rPr lang="en-US" dirty="0" smtClean="0"/>
            <a:t>MONAHAN 0.625 (13-14)</a:t>
          </a:r>
          <a:endParaRPr lang="en-US" dirty="0"/>
        </a:p>
      </dgm:t>
    </dgm:pt>
    <dgm:pt modelId="{33AB98BC-DC42-4CFC-BE88-B84BC3154C57}" type="parTrans" cxnId="{D4A6C4F2-247F-4336-BC58-B9C09F6128F6}">
      <dgm:prSet/>
      <dgm:spPr/>
      <dgm:t>
        <a:bodyPr/>
        <a:lstStyle/>
        <a:p>
          <a:endParaRPr lang="en-US"/>
        </a:p>
      </dgm:t>
    </dgm:pt>
    <dgm:pt modelId="{2F0E88D6-F21C-45EC-9449-D9325607E5FD}" type="sibTrans" cxnId="{D4A6C4F2-247F-4336-BC58-B9C09F6128F6}">
      <dgm:prSet/>
      <dgm:spPr/>
      <dgm:t>
        <a:bodyPr/>
        <a:lstStyle/>
        <a:p>
          <a:endParaRPr lang="en-US"/>
        </a:p>
      </dgm:t>
    </dgm:pt>
    <dgm:pt modelId="{481CC824-7746-496B-B3EB-B574F69DE2C1}">
      <dgm:prSet phldrT="[Text]"/>
      <dgm:spPr/>
      <dgm:t>
        <a:bodyPr/>
        <a:lstStyle/>
        <a:p>
          <a:r>
            <a:rPr lang="en-US" dirty="0" smtClean="0"/>
            <a:t>(12-13)</a:t>
          </a:r>
          <a:endParaRPr lang="en-US" dirty="0"/>
        </a:p>
      </dgm:t>
    </dgm:pt>
    <dgm:pt modelId="{217628D2-C077-4134-9A7B-0FED273BE68B}" type="parTrans" cxnId="{EC3469CF-C883-47D5-8654-6F50611C6F1F}">
      <dgm:prSet/>
      <dgm:spPr/>
      <dgm:t>
        <a:bodyPr/>
        <a:lstStyle/>
        <a:p>
          <a:endParaRPr lang="en-US"/>
        </a:p>
      </dgm:t>
    </dgm:pt>
    <dgm:pt modelId="{4ED9331A-B810-4ED7-A3D8-14E0E5C4B09D}" type="sibTrans" cxnId="{EC3469CF-C883-47D5-8654-6F50611C6F1F}">
      <dgm:prSet/>
      <dgm:spPr/>
      <dgm:t>
        <a:bodyPr/>
        <a:lstStyle/>
        <a:p>
          <a:endParaRPr lang="en-US"/>
        </a:p>
      </dgm:t>
    </dgm:pt>
    <dgm:pt modelId="{5FB4FB94-7B80-4467-9AE2-C4D55B3F06C9}">
      <dgm:prSet phldrT="[Text]"/>
      <dgm:spPr/>
      <dgm:t>
        <a:bodyPr/>
        <a:lstStyle/>
        <a:p>
          <a:r>
            <a:rPr lang="en-US" dirty="0" smtClean="0"/>
            <a:t>LANDESKOG</a:t>
          </a:r>
          <a:endParaRPr lang="en-US" dirty="0"/>
        </a:p>
      </dgm:t>
    </dgm:pt>
    <dgm:pt modelId="{5610791B-0066-4DA9-B664-0B67CBE94D35}" type="parTrans" cxnId="{6D412B83-2543-4922-BE2C-80072ADC982A}">
      <dgm:prSet/>
      <dgm:spPr/>
      <dgm:t>
        <a:bodyPr/>
        <a:lstStyle/>
        <a:p>
          <a:endParaRPr lang="en-US"/>
        </a:p>
      </dgm:t>
    </dgm:pt>
    <dgm:pt modelId="{C0BE6BF5-6013-496D-901F-2FE062E3ABD4}" type="sibTrans" cxnId="{6D412B83-2543-4922-BE2C-80072ADC982A}">
      <dgm:prSet/>
      <dgm:spPr/>
      <dgm:t>
        <a:bodyPr/>
        <a:lstStyle/>
        <a:p>
          <a:endParaRPr lang="en-US"/>
        </a:p>
      </dgm:t>
    </dgm:pt>
    <dgm:pt modelId="{32331F2E-357F-485E-81E6-CB42EA9379E1}">
      <dgm:prSet phldrT="[Text]"/>
      <dgm:spPr/>
      <dgm:t>
        <a:bodyPr/>
        <a:lstStyle/>
        <a:p>
          <a:r>
            <a:rPr lang="en-US" dirty="0" smtClean="0"/>
            <a:t>THORNTON</a:t>
          </a:r>
          <a:endParaRPr lang="en-US" dirty="0"/>
        </a:p>
      </dgm:t>
    </dgm:pt>
    <dgm:pt modelId="{786B7B71-93C4-4C2B-BD08-551D57AF23D8}" type="parTrans" cxnId="{F02509D0-0695-46A4-98C7-2DF578283FB7}">
      <dgm:prSet/>
      <dgm:spPr/>
      <dgm:t>
        <a:bodyPr/>
        <a:lstStyle/>
        <a:p>
          <a:endParaRPr lang="en-US"/>
        </a:p>
      </dgm:t>
    </dgm:pt>
    <dgm:pt modelId="{4D3F5E57-39F8-43B4-A7A7-A82C70C96EC9}" type="sibTrans" cxnId="{F02509D0-0695-46A4-98C7-2DF578283FB7}">
      <dgm:prSet/>
      <dgm:spPr/>
      <dgm:t>
        <a:bodyPr/>
        <a:lstStyle/>
        <a:p>
          <a:endParaRPr lang="en-US"/>
        </a:p>
      </dgm:t>
    </dgm:pt>
    <dgm:pt modelId="{57CB63AD-A32F-4755-846C-5AF5A4C7B71A}">
      <dgm:prSet phldrT="[Text]"/>
      <dgm:spPr/>
      <dgm:t>
        <a:bodyPr/>
        <a:lstStyle/>
        <a:p>
          <a:r>
            <a:rPr lang="en-US" dirty="0" smtClean="0"/>
            <a:t>SEDIN D.</a:t>
          </a:r>
          <a:endParaRPr lang="en-US" dirty="0"/>
        </a:p>
      </dgm:t>
    </dgm:pt>
    <dgm:pt modelId="{DC3B5E1D-631F-45B1-8D9B-727316F91C00}" type="parTrans" cxnId="{B26B4966-ACEB-4541-B9E4-4265FBCB57D3}">
      <dgm:prSet/>
      <dgm:spPr/>
      <dgm:t>
        <a:bodyPr/>
        <a:lstStyle/>
        <a:p>
          <a:endParaRPr lang="en-US"/>
        </a:p>
      </dgm:t>
    </dgm:pt>
    <dgm:pt modelId="{F97A2BF5-A228-4564-B7CE-AC3C398424D5}" type="sibTrans" cxnId="{B26B4966-ACEB-4541-B9E4-4265FBCB57D3}">
      <dgm:prSet/>
      <dgm:spPr/>
      <dgm:t>
        <a:bodyPr/>
        <a:lstStyle/>
        <a:p>
          <a:endParaRPr lang="en-US"/>
        </a:p>
      </dgm:t>
    </dgm:pt>
    <dgm:pt modelId="{3E89C1FE-C088-45C3-B0EC-8BDFA2764284}">
      <dgm:prSet phldrT="[Text]"/>
      <dgm:spPr/>
      <dgm:t>
        <a:bodyPr/>
        <a:lstStyle/>
        <a:p>
          <a:r>
            <a:rPr lang="en-US" dirty="0" smtClean="0"/>
            <a:t>SEDIN H.</a:t>
          </a:r>
          <a:endParaRPr lang="en-US" dirty="0"/>
        </a:p>
      </dgm:t>
    </dgm:pt>
    <dgm:pt modelId="{151A3BD7-8679-4198-B1A7-97CD9D3C5BD3}" type="parTrans" cxnId="{3E4AF35C-4D01-4EB4-930D-F370625AAD5A}">
      <dgm:prSet/>
      <dgm:spPr/>
      <dgm:t>
        <a:bodyPr/>
        <a:lstStyle/>
        <a:p>
          <a:endParaRPr lang="en-US"/>
        </a:p>
      </dgm:t>
    </dgm:pt>
    <dgm:pt modelId="{B10D8C00-7EE3-4DCF-837D-D2B243D66537}" type="sibTrans" cxnId="{3E4AF35C-4D01-4EB4-930D-F370625AAD5A}">
      <dgm:prSet/>
      <dgm:spPr/>
      <dgm:t>
        <a:bodyPr/>
        <a:lstStyle/>
        <a:p>
          <a:endParaRPr lang="en-US"/>
        </a:p>
      </dgm:t>
    </dgm:pt>
    <dgm:pt modelId="{B747CF61-BF87-4F24-8CB0-AB5CA430638A}" type="pres">
      <dgm:prSet presAssocID="{B9C3E1F1-E5E3-4E25-897C-E27DDEB76B63}" presName="Name0" presStyleCnt="0">
        <dgm:presLayoutVars>
          <dgm:dir/>
          <dgm:animLvl val="lvl"/>
          <dgm:resizeHandles val="exact"/>
        </dgm:presLayoutVars>
      </dgm:prSet>
      <dgm:spPr/>
    </dgm:pt>
    <dgm:pt modelId="{FFFF8DE7-C71D-4C8C-AAD1-ED01A66127AA}" type="pres">
      <dgm:prSet presAssocID="{C803AFAA-7289-48C5-A7BC-B1CE6B79F5CF}" presName="composite" presStyleCnt="0"/>
      <dgm:spPr/>
    </dgm:pt>
    <dgm:pt modelId="{4F4584B3-B4A2-4B17-9EE0-34FEE38A1FC1}" type="pres">
      <dgm:prSet presAssocID="{C803AFAA-7289-48C5-A7BC-B1CE6B79F5C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D7EE57-F296-4A27-9637-CAA0C406FFA5}" type="pres">
      <dgm:prSet presAssocID="{C803AFAA-7289-48C5-A7BC-B1CE6B79F5C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48D021-8038-44A0-911F-AB06AB7B0A5E}" type="pres">
      <dgm:prSet presAssocID="{D30B74B4-D688-4C35-B652-289801B22D8A}" presName="space" presStyleCnt="0"/>
      <dgm:spPr/>
    </dgm:pt>
    <dgm:pt modelId="{5C5ED0DA-D49A-4403-BC32-1947C332775D}" type="pres">
      <dgm:prSet presAssocID="{2594FAC9-56D4-4B16-8C09-2F26DF947F37}" presName="composite" presStyleCnt="0"/>
      <dgm:spPr/>
    </dgm:pt>
    <dgm:pt modelId="{60EC84E9-5CAA-4A84-978F-15E51565F098}" type="pres">
      <dgm:prSet presAssocID="{2594FAC9-56D4-4B16-8C09-2F26DF947F3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8F2C39F-1855-48EC-B73F-D0E9C28F557E}" type="pres">
      <dgm:prSet presAssocID="{2594FAC9-56D4-4B16-8C09-2F26DF947F3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9AEC48-7BBA-443A-B094-59C9F2415D10}" type="pres">
      <dgm:prSet presAssocID="{F691001D-A650-497B-A4FF-C6518B901A94}" presName="space" presStyleCnt="0"/>
      <dgm:spPr/>
    </dgm:pt>
    <dgm:pt modelId="{9D202A2A-B342-4647-B276-3135C07794FE}" type="pres">
      <dgm:prSet presAssocID="{B62E11EE-F119-436D-BFE1-736CD28D9CF3}" presName="composite" presStyleCnt="0"/>
      <dgm:spPr/>
    </dgm:pt>
    <dgm:pt modelId="{34E3B807-EF2A-45F5-9E5B-6F35F55DFC34}" type="pres">
      <dgm:prSet presAssocID="{B62E11EE-F119-436D-BFE1-736CD28D9CF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C9F723-C45E-4EA0-9BE4-13C8E285C778}" type="pres">
      <dgm:prSet presAssocID="{B62E11EE-F119-436D-BFE1-736CD28D9CF3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617BC7-72BC-475E-A229-BF0202C41E49}" type="presOf" srcId="{FF3E83EA-7F95-4B32-A09A-8338FA2FA7EE}" destId="{8AC9F723-C45E-4EA0-9BE4-13C8E285C778}" srcOrd="0" destOrd="0" presId="urn:microsoft.com/office/officeart/2005/8/layout/hList1"/>
    <dgm:cxn modelId="{79795735-FEEF-41E3-89DF-E576C4DD43CC}" type="presOf" srcId="{DD452444-2CBF-4057-BCA0-61E5F67C69EB}" destId="{9AD7EE57-F296-4A27-9637-CAA0C406FFA5}" srcOrd="0" destOrd="2" presId="urn:microsoft.com/office/officeart/2005/8/layout/hList1"/>
    <dgm:cxn modelId="{AC8314AF-9AC8-47EE-BBD8-555FED5460D7}" type="presOf" srcId="{32331F2E-357F-485E-81E6-CB42EA9379E1}" destId="{8AC9F723-C45E-4EA0-9BE4-13C8E285C778}" srcOrd="0" destOrd="2" presId="urn:microsoft.com/office/officeart/2005/8/layout/hList1"/>
    <dgm:cxn modelId="{D4A6C4F2-247F-4336-BC58-B9C09F6128F6}" srcId="{2594FAC9-56D4-4B16-8C09-2F26DF947F37}" destId="{16ED0E28-A1CE-49C3-B1F5-950CEFA835E8}" srcOrd="3" destOrd="0" parTransId="{33AB98BC-DC42-4CFC-BE88-B84BC3154C57}" sibTransId="{2F0E88D6-F21C-45EC-9449-D9325607E5FD}"/>
    <dgm:cxn modelId="{E6F32EC5-0CCA-447E-9D27-1A3E2B19AFB0}" type="presOf" srcId="{E4128F57-CD5D-400D-8080-09BFF63C2D1D}" destId="{08F2C39F-1855-48EC-B73F-D0E9C28F557E}" srcOrd="0" destOrd="1" presId="urn:microsoft.com/office/officeart/2005/8/layout/hList1"/>
    <dgm:cxn modelId="{CE7CAA62-3A5B-4E94-9FF6-D938A3AAFDE6}" srcId="{C803AFAA-7289-48C5-A7BC-B1CE6B79F5CF}" destId="{DD452444-2CBF-4057-BCA0-61E5F67C69EB}" srcOrd="2" destOrd="0" parTransId="{8A24B4AC-0CC9-44E8-B864-66F8F9731F73}" sibTransId="{340F57FD-6315-48E1-9E37-A87781AEBDA3}"/>
    <dgm:cxn modelId="{B26B4966-ACEB-4541-B9E4-4265FBCB57D3}" srcId="{B62E11EE-F119-436D-BFE1-736CD28D9CF3}" destId="{57CB63AD-A32F-4755-846C-5AF5A4C7B71A}" srcOrd="3" destOrd="0" parTransId="{DC3B5E1D-631F-45B1-8D9B-727316F91C00}" sibTransId="{F97A2BF5-A228-4564-B7CE-AC3C398424D5}"/>
    <dgm:cxn modelId="{B2523207-8E63-4201-9DEE-D597286F9C09}" type="presOf" srcId="{C803AFAA-7289-48C5-A7BC-B1CE6B79F5CF}" destId="{4F4584B3-B4A2-4B17-9EE0-34FEE38A1FC1}" srcOrd="0" destOrd="0" presId="urn:microsoft.com/office/officeart/2005/8/layout/hList1"/>
    <dgm:cxn modelId="{82B78F85-87AB-48D1-A29C-89F5A7BAD436}" type="presOf" srcId="{8660E509-5596-4FBD-8926-A0909A4610FA}" destId="{9AD7EE57-F296-4A27-9637-CAA0C406FFA5}" srcOrd="0" destOrd="0" presId="urn:microsoft.com/office/officeart/2005/8/layout/hList1"/>
    <dgm:cxn modelId="{02F7CFAC-E13E-4618-865A-6963BF71674B}" srcId="{2594FAC9-56D4-4B16-8C09-2F26DF947F37}" destId="{B65E8C45-3CE4-4ECC-847C-766633B5D854}" srcOrd="4" destOrd="0" parTransId="{79BA55B6-2919-4448-A133-B4866492839E}" sibTransId="{31F929F6-157F-456B-A522-0EB4980B74BA}"/>
    <dgm:cxn modelId="{4923C99B-F2CA-47CA-8DF5-35C3EED7838C}" type="presOf" srcId="{B62E11EE-F119-436D-BFE1-736CD28D9CF3}" destId="{34E3B807-EF2A-45F5-9E5B-6F35F55DFC34}" srcOrd="0" destOrd="0" presId="urn:microsoft.com/office/officeart/2005/8/layout/hList1"/>
    <dgm:cxn modelId="{2AB38F1F-3A81-4546-9C4E-B7229E09AE44}" srcId="{2594FAC9-56D4-4B16-8C09-2F26DF947F37}" destId="{75C4E443-FC21-4F2F-9BD1-16CA4A184EF1}" srcOrd="0" destOrd="0" parTransId="{A27FDC0C-B608-4ED3-A245-7802E605E125}" sibTransId="{EBDF6537-1B6A-452C-BAE5-85C38FCFFB57}"/>
    <dgm:cxn modelId="{21B33E19-4766-40E8-A51D-51C0BA6DA3FA}" srcId="{C803AFAA-7289-48C5-A7BC-B1CE6B79F5CF}" destId="{8660E509-5596-4FBD-8926-A0909A4610FA}" srcOrd="0" destOrd="0" parTransId="{20A5532F-4D31-44EA-8EAA-E758771196F3}" sibTransId="{93D04F98-882A-4209-9D12-FF5DCD6E26EB}"/>
    <dgm:cxn modelId="{4BABD7C7-8D3A-4395-B8F8-693DB3771419}" type="presOf" srcId="{3E89C1FE-C088-45C3-B0EC-8BDFA2764284}" destId="{8AC9F723-C45E-4EA0-9BE4-13C8E285C778}" srcOrd="0" destOrd="4" presId="urn:microsoft.com/office/officeart/2005/8/layout/hList1"/>
    <dgm:cxn modelId="{F02509D0-0695-46A4-98C7-2DF578283FB7}" srcId="{B62E11EE-F119-436D-BFE1-736CD28D9CF3}" destId="{32331F2E-357F-485E-81E6-CB42EA9379E1}" srcOrd="2" destOrd="0" parTransId="{786B7B71-93C4-4C2B-BD08-551D57AF23D8}" sibTransId="{4D3F5E57-39F8-43B4-A7A7-A82C70C96EC9}"/>
    <dgm:cxn modelId="{8D2F03E3-C0EF-44C0-BA4C-D5F0BAAD1111}" srcId="{B9C3E1F1-E5E3-4E25-897C-E27DDEB76B63}" destId="{2594FAC9-56D4-4B16-8C09-2F26DF947F37}" srcOrd="1" destOrd="0" parTransId="{560E47DB-C0BD-4E77-A573-F2677EEAD9F2}" sibTransId="{F691001D-A650-497B-A4FF-C6518B901A94}"/>
    <dgm:cxn modelId="{26AFDA54-6AEE-48C9-8616-E72484393772}" type="presOf" srcId="{5FB4FB94-7B80-4467-9AE2-C4D55B3F06C9}" destId="{8AC9F723-C45E-4EA0-9BE4-13C8E285C778}" srcOrd="0" destOrd="1" presId="urn:microsoft.com/office/officeart/2005/8/layout/hList1"/>
    <dgm:cxn modelId="{CE487368-7A8C-4703-8065-03F2365D02D7}" type="presOf" srcId="{2594FAC9-56D4-4B16-8C09-2F26DF947F37}" destId="{60EC84E9-5CAA-4A84-978F-15E51565F098}" srcOrd="0" destOrd="0" presId="urn:microsoft.com/office/officeart/2005/8/layout/hList1"/>
    <dgm:cxn modelId="{3003F16E-9376-4B4C-862F-C8220B79D59A}" type="presOf" srcId="{B9C3E1F1-E5E3-4E25-897C-E27DDEB76B63}" destId="{B747CF61-BF87-4F24-8CB0-AB5CA430638A}" srcOrd="0" destOrd="0" presId="urn:microsoft.com/office/officeart/2005/8/layout/hList1"/>
    <dgm:cxn modelId="{03D4A17F-A9E5-4E7A-90F9-91BD56C7537E}" type="presOf" srcId="{75C4E443-FC21-4F2F-9BD1-16CA4A184EF1}" destId="{08F2C39F-1855-48EC-B73F-D0E9C28F557E}" srcOrd="0" destOrd="0" presId="urn:microsoft.com/office/officeart/2005/8/layout/hList1"/>
    <dgm:cxn modelId="{42E3B436-4F9A-40A8-BDE8-8B6378951507}" type="presOf" srcId="{481CC824-7746-496B-B3EB-B574F69DE2C1}" destId="{08F2C39F-1855-48EC-B73F-D0E9C28F557E}" srcOrd="0" destOrd="2" presId="urn:microsoft.com/office/officeart/2005/8/layout/hList1"/>
    <dgm:cxn modelId="{CD588E82-5888-424D-A404-9B62B1B6DEC8}" srcId="{B62E11EE-F119-436D-BFE1-736CD28D9CF3}" destId="{FF3E83EA-7F95-4B32-A09A-8338FA2FA7EE}" srcOrd="0" destOrd="0" parTransId="{4DC01E22-FCEF-4437-A349-88279CD3AA69}" sibTransId="{DAEC0A55-4288-4029-91F8-7048BCC75ED0}"/>
    <dgm:cxn modelId="{EC3469CF-C883-47D5-8654-6F50611C6F1F}" srcId="{2594FAC9-56D4-4B16-8C09-2F26DF947F37}" destId="{481CC824-7746-496B-B3EB-B574F69DE2C1}" srcOrd="2" destOrd="0" parTransId="{217628D2-C077-4134-9A7B-0FED273BE68B}" sibTransId="{4ED9331A-B810-4ED7-A3D8-14E0E5C4B09D}"/>
    <dgm:cxn modelId="{04A2D635-F41F-4BC0-A6B4-6BD3883A0D9B}" srcId="{2594FAC9-56D4-4B16-8C09-2F26DF947F37}" destId="{E4128F57-CD5D-400D-8080-09BFF63C2D1D}" srcOrd="1" destOrd="0" parTransId="{2B074DD2-C361-47B0-88C0-F95A827F1DFD}" sibTransId="{B84E0C8E-7EAD-4A86-A488-96C730DA4F59}"/>
    <dgm:cxn modelId="{6D412B83-2543-4922-BE2C-80072ADC982A}" srcId="{B62E11EE-F119-436D-BFE1-736CD28D9CF3}" destId="{5FB4FB94-7B80-4467-9AE2-C4D55B3F06C9}" srcOrd="1" destOrd="0" parTransId="{5610791B-0066-4DA9-B664-0B67CBE94D35}" sibTransId="{C0BE6BF5-6013-496D-901F-2FE062E3ABD4}"/>
    <dgm:cxn modelId="{8E3663BB-9357-43D1-88CC-97430800E11E}" srcId="{B9C3E1F1-E5E3-4E25-897C-E27DDEB76B63}" destId="{C803AFAA-7289-48C5-A7BC-B1CE6B79F5CF}" srcOrd="0" destOrd="0" parTransId="{8E7D27D9-6C48-46C5-B2C9-B1F84645019F}" sibTransId="{D30B74B4-D688-4C35-B652-289801B22D8A}"/>
    <dgm:cxn modelId="{3E4AF35C-4D01-4EB4-930D-F370625AAD5A}" srcId="{B62E11EE-F119-436D-BFE1-736CD28D9CF3}" destId="{3E89C1FE-C088-45C3-B0EC-8BDFA2764284}" srcOrd="4" destOrd="0" parTransId="{151A3BD7-8679-4198-B1A7-97CD9D3C5BD3}" sibTransId="{B10D8C00-7EE3-4DCF-837D-D2B243D66537}"/>
    <dgm:cxn modelId="{E69D80BA-7F23-4E43-8CF4-C1014FDCC3D9}" type="presOf" srcId="{B65E8C45-3CE4-4ECC-847C-766633B5D854}" destId="{08F2C39F-1855-48EC-B73F-D0E9C28F557E}" srcOrd="0" destOrd="4" presId="urn:microsoft.com/office/officeart/2005/8/layout/hList1"/>
    <dgm:cxn modelId="{264ABE3C-25D8-4F3D-B361-8860C6ED6C7B}" type="presOf" srcId="{17DD3674-C8A5-46B2-9FF5-CA59B2910187}" destId="{9AD7EE57-F296-4A27-9637-CAA0C406FFA5}" srcOrd="0" destOrd="1" presId="urn:microsoft.com/office/officeart/2005/8/layout/hList1"/>
    <dgm:cxn modelId="{9AE37539-1E4A-4455-82DE-D357619C0749}" type="presOf" srcId="{57CB63AD-A32F-4755-846C-5AF5A4C7B71A}" destId="{8AC9F723-C45E-4EA0-9BE4-13C8E285C778}" srcOrd="0" destOrd="3" presId="urn:microsoft.com/office/officeart/2005/8/layout/hList1"/>
    <dgm:cxn modelId="{FD2EADE7-8A2A-4D96-9F83-F9D1FEA4E684}" type="presOf" srcId="{16ED0E28-A1CE-49C3-B1F5-950CEFA835E8}" destId="{08F2C39F-1855-48EC-B73F-D0E9C28F557E}" srcOrd="0" destOrd="3" presId="urn:microsoft.com/office/officeart/2005/8/layout/hList1"/>
    <dgm:cxn modelId="{DE943561-5588-49E1-8B9E-28BBD3FD7B2D}" srcId="{B9C3E1F1-E5E3-4E25-897C-E27DDEB76B63}" destId="{B62E11EE-F119-436D-BFE1-736CD28D9CF3}" srcOrd="2" destOrd="0" parTransId="{6EED9429-653A-47FC-8770-F89C1F046B8B}" sibTransId="{24E52154-6CD4-4FB7-8773-39361A0471D5}"/>
    <dgm:cxn modelId="{B93E68BE-5ADF-4F1D-9377-A5DDACFEA6E6}" srcId="{C803AFAA-7289-48C5-A7BC-B1CE6B79F5CF}" destId="{17DD3674-C8A5-46B2-9FF5-CA59B2910187}" srcOrd="1" destOrd="0" parTransId="{905F41DA-763A-4C18-96AB-2D983F187D90}" sibTransId="{1A59F8FA-2512-478C-BC12-4A1A0681D548}"/>
    <dgm:cxn modelId="{179676BA-6CC5-4890-81C7-F9EB9302267F}" type="presParOf" srcId="{B747CF61-BF87-4F24-8CB0-AB5CA430638A}" destId="{FFFF8DE7-C71D-4C8C-AAD1-ED01A66127AA}" srcOrd="0" destOrd="0" presId="urn:microsoft.com/office/officeart/2005/8/layout/hList1"/>
    <dgm:cxn modelId="{3E51715F-33DF-4449-9DF1-4DF5C7C3C953}" type="presParOf" srcId="{FFFF8DE7-C71D-4C8C-AAD1-ED01A66127AA}" destId="{4F4584B3-B4A2-4B17-9EE0-34FEE38A1FC1}" srcOrd="0" destOrd="0" presId="urn:microsoft.com/office/officeart/2005/8/layout/hList1"/>
    <dgm:cxn modelId="{04CAAB3D-C444-47B4-8545-FCA67987E38F}" type="presParOf" srcId="{FFFF8DE7-C71D-4C8C-AAD1-ED01A66127AA}" destId="{9AD7EE57-F296-4A27-9637-CAA0C406FFA5}" srcOrd="1" destOrd="0" presId="urn:microsoft.com/office/officeart/2005/8/layout/hList1"/>
    <dgm:cxn modelId="{0959EE3B-1B18-4BA8-BFEB-CFB4060A152E}" type="presParOf" srcId="{B747CF61-BF87-4F24-8CB0-AB5CA430638A}" destId="{9148D021-8038-44A0-911F-AB06AB7B0A5E}" srcOrd="1" destOrd="0" presId="urn:microsoft.com/office/officeart/2005/8/layout/hList1"/>
    <dgm:cxn modelId="{6087A066-EDEC-4ED1-B832-2DEA9621C0EC}" type="presParOf" srcId="{B747CF61-BF87-4F24-8CB0-AB5CA430638A}" destId="{5C5ED0DA-D49A-4403-BC32-1947C332775D}" srcOrd="2" destOrd="0" presId="urn:microsoft.com/office/officeart/2005/8/layout/hList1"/>
    <dgm:cxn modelId="{56100E7E-59E2-4CE7-BB5D-C286669119BF}" type="presParOf" srcId="{5C5ED0DA-D49A-4403-BC32-1947C332775D}" destId="{60EC84E9-5CAA-4A84-978F-15E51565F098}" srcOrd="0" destOrd="0" presId="urn:microsoft.com/office/officeart/2005/8/layout/hList1"/>
    <dgm:cxn modelId="{FE8086E8-67FE-44F1-912C-0E0F1954D27D}" type="presParOf" srcId="{5C5ED0DA-D49A-4403-BC32-1947C332775D}" destId="{08F2C39F-1855-48EC-B73F-D0E9C28F557E}" srcOrd="1" destOrd="0" presId="urn:microsoft.com/office/officeart/2005/8/layout/hList1"/>
    <dgm:cxn modelId="{8A6E5450-7912-4AE8-8C3C-4C9A61BBACD6}" type="presParOf" srcId="{B747CF61-BF87-4F24-8CB0-AB5CA430638A}" destId="{149AEC48-7BBA-443A-B094-59C9F2415D10}" srcOrd="3" destOrd="0" presId="urn:microsoft.com/office/officeart/2005/8/layout/hList1"/>
    <dgm:cxn modelId="{50AC484B-9DBB-46B3-BB0D-2D4B382E87B7}" type="presParOf" srcId="{B747CF61-BF87-4F24-8CB0-AB5CA430638A}" destId="{9D202A2A-B342-4647-B276-3135C07794FE}" srcOrd="4" destOrd="0" presId="urn:microsoft.com/office/officeart/2005/8/layout/hList1"/>
    <dgm:cxn modelId="{B1FF81B6-A7F6-4BE6-AECA-96EBB8A38207}" type="presParOf" srcId="{9D202A2A-B342-4647-B276-3135C07794FE}" destId="{34E3B807-EF2A-45F5-9E5B-6F35F55DFC34}" srcOrd="0" destOrd="0" presId="urn:microsoft.com/office/officeart/2005/8/layout/hList1"/>
    <dgm:cxn modelId="{4418B03F-411E-4FE8-9B07-ADC7476DFA90}" type="presParOf" srcId="{9D202A2A-B342-4647-B276-3135C07794FE}" destId="{8AC9F723-C45E-4EA0-9BE4-13C8E285C77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8D51E6-74D3-4733-81EC-FB1AB2CACFA1}">
      <dsp:nvSpPr>
        <dsp:cNvPr id="0" name=""/>
        <dsp:cNvSpPr/>
      </dsp:nvSpPr>
      <dsp:spPr>
        <a:xfrm>
          <a:off x="2296745" y="1733308"/>
          <a:ext cx="2118459" cy="211845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PUCK POSSESSION</a:t>
          </a:r>
          <a:endParaRPr lang="en-US" sz="1900" kern="1200" dirty="0"/>
        </a:p>
      </dsp:txBody>
      <dsp:txXfrm>
        <a:off x="2606986" y="2043549"/>
        <a:ext cx="1497977" cy="1497977"/>
      </dsp:txXfrm>
    </dsp:sp>
    <dsp:sp modelId="{DC5EF133-408A-405A-AE98-B18CB5EFB176}">
      <dsp:nvSpPr>
        <dsp:cNvPr id="0" name=""/>
        <dsp:cNvSpPr/>
      </dsp:nvSpPr>
      <dsp:spPr>
        <a:xfrm rot="12900000">
          <a:off x="854433" y="1336628"/>
          <a:ext cx="1706835" cy="60376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28678B-F4B9-4255-87D4-DC3837961C0E}">
      <dsp:nvSpPr>
        <dsp:cNvPr id="0" name=""/>
        <dsp:cNvSpPr/>
      </dsp:nvSpPr>
      <dsp:spPr>
        <a:xfrm>
          <a:off x="2504" y="343994"/>
          <a:ext cx="2012536" cy="16100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SHOT GENERATION</a:t>
          </a:r>
          <a:endParaRPr lang="en-US" sz="2200" kern="1200" dirty="0"/>
        </a:p>
      </dsp:txBody>
      <dsp:txXfrm>
        <a:off x="49660" y="391150"/>
        <a:ext cx="1918224" cy="1515717"/>
      </dsp:txXfrm>
    </dsp:sp>
    <dsp:sp modelId="{FB484A4E-E9A9-4E3E-97FD-621946958C6C}">
      <dsp:nvSpPr>
        <dsp:cNvPr id="0" name=""/>
        <dsp:cNvSpPr/>
      </dsp:nvSpPr>
      <dsp:spPr>
        <a:xfrm rot="19500000">
          <a:off x="4150680" y="1336628"/>
          <a:ext cx="1706835" cy="60376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534FC7-DA2F-4B36-9272-450AABF1C217}">
      <dsp:nvSpPr>
        <dsp:cNvPr id="0" name=""/>
        <dsp:cNvSpPr/>
      </dsp:nvSpPr>
      <dsp:spPr>
        <a:xfrm>
          <a:off x="4696909" y="343994"/>
          <a:ext cx="2012536" cy="16100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SHOT SUPPRESSION</a:t>
          </a:r>
          <a:endParaRPr lang="en-US" sz="2200" kern="1200" dirty="0"/>
        </a:p>
      </dsp:txBody>
      <dsp:txXfrm>
        <a:off x="4744065" y="391150"/>
        <a:ext cx="1918224" cy="15157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270B9-EC6D-48FD-A08D-96FF5AD5E274}">
      <dsp:nvSpPr>
        <dsp:cNvPr id="0" name=""/>
        <dsp:cNvSpPr/>
      </dsp:nvSpPr>
      <dsp:spPr>
        <a:xfrm>
          <a:off x="2552212" y="1581"/>
          <a:ext cx="1607525" cy="160752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SHOT SUPPRESSION</a:t>
          </a:r>
          <a:endParaRPr lang="en-US" sz="1300" b="1" kern="1200" dirty="0"/>
        </a:p>
      </dsp:txBody>
      <dsp:txXfrm>
        <a:off x="2787629" y="236998"/>
        <a:ext cx="1136691" cy="1136691"/>
      </dsp:txXfrm>
    </dsp:sp>
    <dsp:sp modelId="{F3D57841-39DC-4C7A-931B-194B910CCD89}">
      <dsp:nvSpPr>
        <dsp:cNvPr id="0" name=""/>
        <dsp:cNvSpPr/>
      </dsp:nvSpPr>
      <dsp:spPr>
        <a:xfrm rot="2700000">
          <a:off x="3987119" y="1378718"/>
          <a:ext cx="427000" cy="54253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4005879" y="1441936"/>
        <a:ext cx="298900" cy="325523"/>
      </dsp:txXfrm>
    </dsp:sp>
    <dsp:sp modelId="{3BEFFFED-317A-48A6-B503-40FB7DAE6910}">
      <dsp:nvSpPr>
        <dsp:cNvPr id="0" name=""/>
        <dsp:cNvSpPr/>
      </dsp:nvSpPr>
      <dsp:spPr>
        <a:xfrm>
          <a:off x="4258593" y="1707961"/>
          <a:ext cx="1607525" cy="160752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TRANSITION</a:t>
          </a:r>
          <a:endParaRPr lang="en-US" sz="1300" b="1" kern="1200" dirty="0"/>
        </a:p>
      </dsp:txBody>
      <dsp:txXfrm>
        <a:off x="4494010" y="1943378"/>
        <a:ext cx="1136691" cy="1136691"/>
      </dsp:txXfrm>
    </dsp:sp>
    <dsp:sp modelId="{1D07DE8D-6167-476B-BBE9-271D3ABF71D8}">
      <dsp:nvSpPr>
        <dsp:cNvPr id="0" name=""/>
        <dsp:cNvSpPr/>
      </dsp:nvSpPr>
      <dsp:spPr>
        <a:xfrm rot="8100000">
          <a:off x="4004210" y="3085099"/>
          <a:ext cx="427000" cy="54253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0800000">
        <a:off x="4113550" y="3148317"/>
        <a:ext cx="298900" cy="325523"/>
      </dsp:txXfrm>
    </dsp:sp>
    <dsp:sp modelId="{385EB44A-7604-4B7A-BBC1-CDDEE90F3828}">
      <dsp:nvSpPr>
        <dsp:cNvPr id="0" name=""/>
        <dsp:cNvSpPr/>
      </dsp:nvSpPr>
      <dsp:spPr>
        <a:xfrm>
          <a:off x="2552212" y="3414342"/>
          <a:ext cx="1607525" cy="160752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SHOT GENERATION</a:t>
          </a:r>
          <a:endParaRPr lang="en-US" sz="1300" b="1" kern="1200" dirty="0"/>
        </a:p>
      </dsp:txBody>
      <dsp:txXfrm>
        <a:off x="2787629" y="3649759"/>
        <a:ext cx="1136691" cy="1136691"/>
      </dsp:txXfrm>
    </dsp:sp>
    <dsp:sp modelId="{9694C900-FCBD-41DB-901F-A454AED3E67F}">
      <dsp:nvSpPr>
        <dsp:cNvPr id="0" name=""/>
        <dsp:cNvSpPr/>
      </dsp:nvSpPr>
      <dsp:spPr>
        <a:xfrm rot="13500000">
          <a:off x="2297829" y="3102190"/>
          <a:ext cx="427000" cy="54253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0800000">
        <a:off x="2407169" y="3255988"/>
        <a:ext cx="298900" cy="325523"/>
      </dsp:txXfrm>
    </dsp:sp>
    <dsp:sp modelId="{37E10F23-D82E-4B52-80FA-049492B03A84}">
      <dsp:nvSpPr>
        <dsp:cNvPr id="0" name=""/>
        <dsp:cNvSpPr/>
      </dsp:nvSpPr>
      <dsp:spPr>
        <a:xfrm>
          <a:off x="845831" y="1707961"/>
          <a:ext cx="1607525" cy="160752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TRANSITION</a:t>
          </a:r>
          <a:endParaRPr lang="en-US" sz="1300" b="1" kern="1200" dirty="0"/>
        </a:p>
      </dsp:txBody>
      <dsp:txXfrm>
        <a:off x="1081248" y="1943378"/>
        <a:ext cx="1136691" cy="1136691"/>
      </dsp:txXfrm>
    </dsp:sp>
    <dsp:sp modelId="{EBE97AE4-EACC-49DF-B6A5-672D2B62818B}">
      <dsp:nvSpPr>
        <dsp:cNvPr id="0" name=""/>
        <dsp:cNvSpPr/>
      </dsp:nvSpPr>
      <dsp:spPr>
        <a:xfrm rot="18900000">
          <a:off x="2280739" y="1395809"/>
          <a:ext cx="427000" cy="54253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299499" y="1549607"/>
        <a:ext cx="298900" cy="3255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C695B2-3A43-4F8F-8BFF-7464783FA6B0}">
      <dsp:nvSpPr>
        <dsp:cNvPr id="0" name=""/>
        <dsp:cNvSpPr/>
      </dsp:nvSpPr>
      <dsp:spPr>
        <a:xfrm>
          <a:off x="819" y="0"/>
          <a:ext cx="2129753" cy="48753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tint val="4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tint val="4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OFFENSIVE</a:t>
          </a:r>
          <a:endParaRPr lang="en-US" sz="2700" kern="1200" dirty="0"/>
        </a:p>
      </dsp:txBody>
      <dsp:txXfrm>
        <a:off x="819" y="0"/>
        <a:ext cx="2129753" cy="1462607"/>
      </dsp:txXfrm>
    </dsp:sp>
    <dsp:sp modelId="{1514D110-BABF-4EA4-B99C-39C77418BB32}">
      <dsp:nvSpPr>
        <dsp:cNvPr id="0" name=""/>
        <dsp:cNvSpPr/>
      </dsp:nvSpPr>
      <dsp:spPr>
        <a:xfrm>
          <a:off x="213794" y="1462726"/>
          <a:ext cx="1703803" cy="7102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Puck Retrieval</a:t>
          </a:r>
          <a:endParaRPr lang="en-US" sz="1100" kern="1200" dirty="0"/>
        </a:p>
      </dsp:txBody>
      <dsp:txXfrm>
        <a:off x="234596" y="1483528"/>
        <a:ext cx="1662199" cy="668632"/>
      </dsp:txXfrm>
    </dsp:sp>
    <dsp:sp modelId="{5BAE0F29-71CE-457C-8022-3014FF120700}">
      <dsp:nvSpPr>
        <dsp:cNvPr id="0" name=""/>
        <dsp:cNvSpPr/>
      </dsp:nvSpPr>
      <dsp:spPr>
        <a:xfrm>
          <a:off x="213794" y="2282229"/>
          <a:ext cx="1703803" cy="7102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Touches – Passing, Puck Battles</a:t>
          </a:r>
          <a:endParaRPr lang="en-US" sz="1100" kern="1200" dirty="0"/>
        </a:p>
      </dsp:txBody>
      <dsp:txXfrm>
        <a:off x="234596" y="2303031"/>
        <a:ext cx="1662199" cy="668632"/>
      </dsp:txXfrm>
    </dsp:sp>
    <dsp:sp modelId="{1E594BEC-3D98-406A-B52A-AE267C1DA73A}">
      <dsp:nvSpPr>
        <dsp:cNvPr id="0" name=""/>
        <dsp:cNvSpPr/>
      </dsp:nvSpPr>
      <dsp:spPr>
        <a:xfrm>
          <a:off x="213794" y="3101732"/>
          <a:ext cx="1703803" cy="7102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Traditional Metrics</a:t>
          </a:r>
          <a:endParaRPr lang="en-US" sz="1100" kern="1200" dirty="0"/>
        </a:p>
      </dsp:txBody>
      <dsp:txXfrm>
        <a:off x="234596" y="3122534"/>
        <a:ext cx="1662199" cy="668632"/>
      </dsp:txXfrm>
    </dsp:sp>
    <dsp:sp modelId="{C5F5D70D-6E91-4D44-BF9D-069A7C5CFC0A}">
      <dsp:nvSpPr>
        <dsp:cNvPr id="0" name=""/>
        <dsp:cNvSpPr/>
      </dsp:nvSpPr>
      <dsp:spPr>
        <a:xfrm>
          <a:off x="213794" y="3921236"/>
          <a:ext cx="1703803" cy="7102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Turnovers</a:t>
          </a:r>
          <a:endParaRPr lang="en-US" sz="1100" kern="1200" dirty="0"/>
        </a:p>
      </dsp:txBody>
      <dsp:txXfrm>
        <a:off x="234596" y="3942038"/>
        <a:ext cx="1662199" cy="668632"/>
      </dsp:txXfrm>
    </dsp:sp>
    <dsp:sp modelId="{5DA26646-CE12-4674-BF66-ED4BE32C5F7E}">
      <dsp:nvSpPr>
        <dsp:cNvPr id="0" name=""/>
        <dsp:cNvSpPr/>
      </dsp:nvSpPr>
      <dsp:spPr>
        <a:xfrm>
          <a:off x="2290304" y="0"/>
          <a:ext cx="2129753" cy="48753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tint val="4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tint val="4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DEFENSIVE</a:t>
          </a:r>
          <a:endParaRPr lang="en-US" sz="2700" kern="1200" dirty="0"/>
        </a:p>
      </dsp:txBody>
      <dsp:txXfrm>
        <a:off x="2290304" y="0"/>
        <a:ext cx="2129753" cy="1462607"/>
      </dsp:txXfrm>
    </dsp:sp>
    <dsp:sp modelId="{B2A1D5C4-EF59-456B-B1C5-48208FDB21B8}">
      <dsp:nvSpPr>
        <dsp:cNvPr id="0" name=""/>
        <dsp:cNvSpPr/>
      </dsp:nvSpPr>
      <dsp:spPr>
        <a:xfrm>
          <a:off x="2503279" y="1463024"/>
          <a:ext cx="1703803" cy="957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Touches – Passing, Puck Battles</a:t>
          </a:r>
          <a:endParaRPr lang="en-US" sz="1100" kern="1200" dirty="0"/>
        </a:p>
      </dsp:txBody>
      <dsp:txXfrm>
        <a:off x="2531332" y="1491077"/>
        <a:ext cx="1647697" cy="901706"/>
      </dsp:txXfrm>
    </dsp:sp>
    <dsp:sp modelId="{B410AC94-1161-4D08-8659-D553232C34FB}">
      <dsp:nvSpPr>
        <dsp:cNvPr id="0" name=""/>
        <dsp:cNvSpPr/>
      </dsp:nvSpPr>
      <dsp:spPr>
        <a:xfrm>
          <a:off x="2503279" y="2568192"/>
          <a:ext cx="1703803" cy="957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Traditional Metrics</a:t>
          </a:r>
          <a:endParaRPr lang="en-US" sz="1100" kern="1200" dirty="0"/>
        </a:p>
      </dsp:txBody>
      <dsp:txXfrm>
        <a:off x="2531332" y="2596245"/>
        <a:ext cx="1647697" cy="901706"/>
      </dsp:txXfrm>
    </dsp:sp>
    <dsp:sp modelId="{7BFB16D6-BF0F-4EEB-B962-B6E61B2B5885}">
      <dsp:nvSpPr>
        <dsp:cNvPr id="0" name=""/>
        <dsp:cNvSpPr/>
      </dsp:nvSpPr>
      <dsp:spPr>
        <a:xfrm>
          <a:off x="2503279" y="3673361"/>
          <a:ext cx="1703803" cy="957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Turnovers</a:t>
          </a:r>
          <a:endParaRPr lang="en-US" sz="1100" kern="1200" dirty="0"/>
        </a:p>
      </dsp:txBody>
      <dsp:txXfrm>
        <a:off x="2531332" y="3701414"/>
        <a:ext cx="1647697" cy="901706"/>
      </dsp:txXfrm>
    </dsp:sp>
    <dsp:sp modelId="{C9520A23-476A-46A5-A96C-0F509E38ABD2}">
      <dsp:nvSpPr>
        <dsp:cNvPr id="0" name=""/>
        <dsp:cNvSpPr/>
      </dsp:nvSpPr>
      <dsp:spPr>
        <a:xfrm>
          <a:off x="4579789" y="0"/>
          <a:ext cx="2129753" cy="48753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tint val="4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tint val="4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TRANSITION</a:t>
          </a:r>
          <a:endParaRPr lang="en-US" sz="2700" kern="1200" dirty="0"/>
        </a:p>
      </dsp:txBody>
      <dsp:txXfrm>
        <a:off x="4579789" y="0"/>
        <a:ext cx="2129753" cy="1462607"/>
      </dsp:txXfrm>
    </dsp:sp>
    <dsp:sp modelId="{60E29CA9-9B8E-43AC-95A1-B88880C780D4}">
      <dsp:nvSpPr>
        <dsp:cNvPr id="0" name=""/>
        <dsp:cNvSpPr/>
      </dsp:nvSpPr>
      <dsp:spPr>
        <a:xfrm>
          <a:off x="4792765" y="1463500"/>
          <a:ext cx="1703803" cy="3489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Neutral Zone</a:t>
          </a:r>
          <a:endParaRPr lang="en-US" sz="1100" kern="1200" dirty="0"/>
        </a:p>
      </dsp:txBody>
      <dsp:txXfrm>
        <a:off x="4802985" y="1473720"/>
        <a:ext cx="1683363" cy="328488"/>
      </dsp:txXfrm>
    </dsp:sp>
    <dsp:sp modelId="{D55AAF0D-7435-44F0-B5AB-58324F3E445A}">
      <dsp:nvSpPr>
        <dsp:cNvPr id="0" name=""/>
        <dsp:cNvSpPr/>
      </dsp:nvSpPr>
      <dsp:spPr>
        <a:xfrm>
          <a:off x="4792765" y="1866110"/>
          <a:ext cx="1703803" cy="3489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Defensive Zone Exit</a:t>
          </a:r>
          <a:endParaRPr lang="en-US" sz="1100" kern="1200" dirty="0"/>
        </a:p>
      </dsp:txBody>
      <dsp:txXfrm>
        <a:off x="4802985" y="1876330"/>
        <a:ext cx="1683363" cy="328488"/>
      </dsp:txXfrm>
    </dsp:sp>
    <dsp:sp modelId="{A99CA01C-FD75-40AA-ADA8-9E2C186BE746}">
      <dsp:nvSpPr>
        <dsp:cNvPr id="0" name=""/>
        <dsp:cNvSpPr/>
      </dsp:nvSpPr>
      <dsp:spPr>
        <a:xfrm>
          <a:off x="4792765" y="2268720"/>
          <a:ext cx="1703803" cy="3489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Offensive Zone Entry</a:t>
          </a:r>
          <a:endParaRPr lang="en-US" sz="1100" kern="1200" dirty="0"/>
        </a:p>
      </dsp:txBody>
      <dsp:txXfrm>
        <a:off x="4802985" y="2278940"/>
        <a:ext cx="1683363" cy="328488"/>
      </dsp:txXfrm>
    </dsp:sp>
    <dsp:sp modelId="{B4ED8D1E-0A52-465F-A001-C98BAAC21B0A}">
      <dsp:nvSpPr>
        <dsp:cNvPr id="0" name=""/>
        <dsp:cNvSpPr/>
      </dsp:nvSpPr>
      <dsp:spPr>
        <a:xfrm>
          <a:off x="4792765" y="2671330"/>
          <a:ext cx="1703803" cy="3489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Defenseman Targeted</a:t>
          </a:r>
          <a:endParaRPr lang="en-US" sz="1100" kern="1200" dirty="0"/>
        </a:p>
      </dsp:txBody>
      <dsp:txXfrm>
        <a:off x="4802985" y="2681550"/>
        <a:ext cx="1683363" cy="328488"/>
      </dsp:txXfrm>
    </dsp:sp>
    <dsp:sp modelId="{715F40F9-A156-4946-A044-29740FF4EE37}">
      <dsp:nvSpPr>
        <dsp:cNvPr id="0" name=""/>
        <dsp:cNvSpPr/>
      </dsp:nvSpPr>
      <dsp:spPr>
        <a:xfrm>
          <a:off x="4792765" y="3073940"/>
          <a:ext cx="1703803" cy="3489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Forward Assist</a:t>
          </a:r>
          <a:endParaRPr lang="en-US" sz="1100" kern="1200" dirty="0"/>
        </a:p>
      </dsp:txBody>
      <dsp:txXfrm>
        <a:off x="4802985" y="3084160"/>
        <a:ext cx="1683363" cy="328488"/>
      </dsp:txXfrm>
    </dsp:sp>
    <dsp:sp modelId="{D934F38F-7C4C-42EE-BDDB-38348A60204E}">
      <dsp:nvSpPr>
        <dsp:cNvPr id="0" name=""/>
        <dsp:cNvSpPr/>
      </dsp:nvSpPr>
      <dsp:spPr>
        <a:xfrm>
          <a:off x="4792765" y="3476549"/>
          <a:ext cx="1703803" cy="3489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Passing</a:t>
          </a:r>
          <a:endParaRPr lang="en-US" sz="1100" kern="1200" dirty="0"/>
        </a:p>
      </dsp:txBody>
      <dsp:txXfrm>
        <a:off x="4802985" y="3486769"/>
        <a:ext cx="1683363" cy="328488"/>
      </dsp:txXfrm>
    </dsp:sp>
    <dsp:sp modelId="{8C44D5E6-0AF8-4DA1-9CF3-B7EEBE0C3494}">
      <dsp:nvSpPr>
        <dsp:cNvPr id="0" name=""/>
        <dsp:cNvSpPr/>
      </dsp:nvSpPr>
      <dsp:spPr>
        <a:xfrm>
          <a:off x="4792765" y="3879159"/>
          <a:ext cx="1703803" cy="3489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Game Situation</a:t>
          </a:r>
          <a:endParaRPr lang="en-US" sz="1100" kern="1200" dirty="0"/>
        </a:p>
      </dsp:txBody>
      <dsp:txXfrm>
        <a:off x="4802985" y="3889379"/>
        <a:ext cx="1683363" cy="328488"/>
      </dsp:txXfrm>
    </dsp:sp>
    <dsp:sp modelId="{7D3F9981-B101-4A50-A7E4-CC32539D89E6}">
      <dsp:nvSpPr>
        <dsp:cNvPr id="0" name=""/>
        <dsp:cNvSpPr/>
      </dsp:nvSpPr>
      <dsp:spPr>
        <a:xfrm>
          <a:off x="4792765" y="4281769"/>
          <a:ext cx="1703803" cy="3489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Turnovers</a:t>
          </a:r>
          <a:endParaRPr lang="en-US" sz="1100" kern="1200" dirty="0"/>
        </a:p>
      </dsp:txBody>
      <dsp:txXfrm>
        <a:off x="4802985" y="4291989"/>
        <a:ext cx="1683363" cy="3284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07CDF-6A07-4BF0-9608-6F1F7F2868AB}">
      <dsp:nvSpPr>
        <dsp:cNvPr id="0" name=""/>
        <dsp:cNvSpPr/>
      </dsp:nvSpPr>
      <dsp:spPr>
        <a:xfrm>
          <a:off x="1160589" y="0"/>
          <a:ext cx="1796224" cy="997902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SCORER</a:t>
          </a:r>
          <a:endParaRPr lang="en-US" sz="2100" kern="1200" dirty="0"/>
        </a:p>
      </dsp:txBody>
      <dsp:txXfrm>
        <a:off x="1189817" y="29228"/>
        <a:ext cx="1737768" cy="939446"/>
      </dsp:txXfrm>
    </dsp:sp>
    <dsp:sp modelId="{F9E23911-4C57-40D4-8D88-13DFBAB1257D}">
      <dsp:nvSpPr>
        <dsp:cNvPr id="0" name=""/>
        <dsp:cNvSpPr/>
      </dsp:nvSpPr>
      <dsp:spPr>
        <a:xfrm>
          <a:off x="3755135" y="0"/>
          <a:ext cx="1796224" cy="997902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POSSESSION DRIVER</a:t>
          </a:r>
          <a:endParaRPr lang="en-US" sz="2100" kern="1200" dirty="0"/>
        </a:p>
      </dsp:txBody>
      <dsp:txXfrm>
        <a:off x="3784363" y="29228"/>
        <a:ext cx="1737768" cy="939446"/>
      </dsp:txXfrm>
    </dsp:sp>
    <dsp:sp modelId="{A1E3D2DE-996B-4408-B69E-FB32CC57FE78}">
      <dsp:nvSpPr>
        <dsp:cNvPr id="0" name=""/>
        <dsp:cNvSpPr/>
      </dsp:nvSpPr>
      <dsp:spPr>
        <a:xfrm>
          <a:off x="2981761" y="4241085"/>
          <a:ext cx="748426" cy="748426"/>
        </a:xfrm>
        <a:prstGeom prst="triangle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8A1567-EC4D-43FB-BB8E-FECEDD8D6E06}">
      <dsp:nvSpPr>
        <dsp:cNvPr id="0" name=""/>
        <dsp:cNvSpPr/>
      </dsp:nvSpPr>
      <dsp:spPr>
        <a:xfrm rot="240000">
          <a:off x="1110008" y="3920375"/>
          <a:ext cx="4491932" cy="31410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BCB2B9-6439-4824-B244-98438F2E548E}">
      <dsp:nvSpPr>
        <dsp:cNvPr id="0" name=""/>
        <dsp:cNvSpPr/>
      </dsp:nvSpPr>
      <dsp:spPr>
        <a:xfrm rot="240000">
          <a:off x="3807023" y="3135032"/>
          <a:ext cx="1792238" cy="835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-TEAM EFFECTS</a:t>
          </a:r>
          <a:endParaRPr lang="en-US" sz="2000" kern="1200" dirty="0"/>
        </a:p>
      </dsp:txBody>
      <dsp:txXfrm>
        <a:off x="3847784" y="3175793"/>
        <a:ext cx="1710716" cy="753478"/>
      </dsp:txXfrm>
    </dsp:sp>
    <dsp:sp modelId="{EF860A79-1F41-4B22-A759-78F5876AF749}">
      <dsp:nvSpPr>
        <dsp:cNvPr id="0" name=""/>
        <dsp:cNvSpPr/>
      </dsp:nvSpPr>
      <dsp:spPr>
        <a:xfrm rot="240000">
          <a:off x="3871887" y="2236920"/>
          <a:ext cx="1792238" cy="835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SUPPRESSES SHOTS</a:t>
          </a:r>
          <a:endParaRPr lang="en-US" sz="2000" kern="1200" dirty="0"/>
        </a:p>
      </dsp:txBody>
      <dsp:txXfrm>
        <a:off x="3912648" y="2277681"/>
        <a:ext cx="1710716" cy="753478"/>
      </dsp:txXfrm>
    </dsp:sp>
    <dsp:sp modelId="{775CAF8C-66A8-4B34-83FF-5656E3789438}">
      <dsp:nvSpPr>
        <dsp:cNvPr id="0" name=""/>
        <dsp:cNvSpPr/>
      </dsp:nvSpPr>
      <dsp:spPr>
        <a:xfrm rot="240000">
          <a:off x="3936751" y="1358766"/>
          <a:ext cx="1792238" cy="835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GENERATES SHOTS</a:t>
          </a:r>
          <a:endParaRPr lang="en-US" sz="2000" kern="1200" dirty="0"/>
        </a:p>
      </dsp:txBody>
      <dsp:txXfrm>
        <a:off x="3977512" y="1399527"/>
        <a:ext cx="1710716" cy="753478"/>
      </dsp:txXfrm>
    </dsp:sp>
    <dsp:sp modelId="{C8576348-810A-43D0-9D61-BD26A741CBAE}">
      <dsp:nvSpPr>
        <dsp:cNvPr id="0" name=""/>
        <dsp:cNvSpPr/>
      </dsp:nvSpPr>
      <dsp:spPr>
        <a:xfrm rot="240000">
          <a:off x="1237425" y="2955410"/>
          <a:ext cx="1792238" cy="835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HIGH SCORER</a:t>
          </a:r>
          <a:endParaRPr lang="en-US" sz="2000" kern="1200" dirty="0"/>
        </a:p>
      </dsp:txBody>
      <dsp:txXfrm>
        <a:off x="1278186" y="2996171"/>
        <a:ext cx="1710716" cy="753478"/>
      </dsp:txXfrm>
    </dsp:sp>
    <dsp:sp modelId="{6FB5F27E-07E1-4F22-8ADB-C9EE393775B6}">
      <dsp:nvSpPr>
        <dsp:cNvPr id="0" name=""/>
        <dsp:cNvSpPr/>
      </dsp:nvSpPr>
      <dsp:spPr>
        <a:xfrm rot="240000">
          <a:off x="1302288" y="2057297"/>
          <a:ext cx="1792238" cy="835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OFFENSIVELY CREATIVE</a:t>
          </a:r>
          <a:endParaRPr lang="en-US" sz="2000" kern="1200" dirty="0"/>
        </a:p>
      </dsp:txBody>
      <dsp:txXfrm>
        <a:off x="1343049" y="2098058"/>
        <a:ext cx="1710716" cy="7534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E0052C-7CB1-4C2A-8F93-F550CE94E8AE}">
      <dsp:nvSpPr>
        <dsp:cNvPr id="0" name=""/>
        <dsp:cNvSpPr/>
      </dsp:nvSpPr>
      <dsp:spPr>
        <a:xfrm>
          <a:off x="0" y="0"/>
          <a:ext cx="5705157" cy="1258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ESTABLISHED ANALYTICS PRINCIPLES</a:t>
          </a:r>
          <a:endParaRPr lang="en-US" sz="2400" b="1" kern="1200" dirty="0"/>
        </a:p>
      </dsp:txBody>
      <dsp:txXfrm>
        <a:off x="36867" y="36867"/>
        <a:ext cx="4346890" cy="1184994"/>
      </dsp:txXfrm>
    </dsp:sp>
    <dsp:sp modelId="{55663155-9778-4147-A521-F6149E57A7F2}">
      <dsp:nvSpPr>
        <dsp:cNvPr id="0" name=""/>
        <dsp:cNvSpPr/>
      </dsp:nvSpPr>
      <dsp:spPr>
        <a:xfrm>
          <a:off x="503396" y="1468516"/>
          <a:ext cx="5705157" cy="1258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665368"/>
                <a:satOff val="4108"/>
                <a:lumOff val="-588"/>
                <a:alphaOff val="0"/>
                <a:tint val="98000"/>
                <a:lumMod val="114000"/>
              </a:schemeClr>
            </a:gs>
            <a:gs pos="100000">
              <a:schemeClr val="accent2">
                <a:hueOff val="-665368"/>
                <a:satOff val="4108"/>
                <a:lumOff val="-588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KNOWLEDGE OF HOCKEY SYSTEMS</a:t>
          </a:r>
          <a:endParaRPr lang="en-US" sz="2400" b="1" kern="1200" dirty="0"/>
        </a:p>
      </dsp:txBody>
      <dsp:txXfrm>
        <a:off x="540263" y="1505383"/>
        <a:ext cx="4309853" cy="1184994"/>
      </dsp:txXfrm>
    </dsp:sp>
    <dsp:sp modelId="{A22026EF-DE6D-4A60-8BE1-947E0AD36A75}">
      <dsp:nvSpPr>
        <dsp:cNvPr id="0" name=""/>
        <dsp:cNvSpPr/>
      </dsp:nvSpPr>
      <dsp:spPr>
        <a:xfrm>
          <a:off x="1006792" y="2937033"/>
          <a:ext cx="5705157" cy="1258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330735"/>
                <a:satOff val="8216"/>
                <a:lumOff val="-1176"/>
                <a:alphaOff val="0"/>
                <a:tint val="98000"/>
                <a:lumMod val="114000"/>
              </a:schemeClr>
            </a:gs>
            <a:gs pos="100000">
              <a:schemeClr val="accent2">
                <a:hueOff val="-1330735"/>
                <a:satOff val="8216"/>
                <a:lumOff val="-1176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INTUITIVE DEVELOPMENT OF NEW TRACKING METHODS</a:t>
          </a:r>
          <a:endParaRPr lang="en-US" sz="2400" b="1" kern="1200" dirty="0"/>
        </a:p>
      </dsp:txBody>
      <dsp:txXfrm>
        <a:off x="1043659" y="2973900"/>
        <a:ext cx="4309853" cy="1184994"/>
      </dsp:txXfrm>
    </dsp:sp>
    <dsp:sp modelId="{0C2AC2A8-AFB7-4638-BDC3-7F83D9B33575}">
      <dsp:nvSpPr>
        <dsp:cNvPr id="0" name=""/>
        <dsp:cNvSpPr/>
      </dsp:nvSpPr>
      <dsp:spPr>
        <a:xfrm>
          <a:off x="4886983" y="954535"/>
          <a:ext cx="818173" cy="81817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071072" y="954535"/>
        <a:ext cx="449995" cy="615675"/>
      </dsp:txXfrm>
    </dsp:sp>
    <dsp:sp modelId="{F3355EB9-E479-48CB-9601-111A9BF1DFD8}">
      <dsp:nvSpPr>
        <dsp:cNvPr id="0" name=""/>
        <dsp:cNvSpPr/>
      </dsp:nvSpPr>
      <dsp:spPr>
        <a:xfrm>
          <a:off x="5390380" y="2414661"/>
          <a:ext cx="818173" cy="81817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630462"/>
            <a:satOff val="10447"/>
            <a:lumOff val="477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-1630462"/>
              <a:satOff val="10447"/>
              <a:lumOff val="477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574469" y="2414661"/>
        <a:ext cx="449995" cy="6156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4B628-ABDE-4318-B008-2AD86C6227EE}">
      <dsp:nvSpPr>
        <dsp:cNvPr id="0" name=""/>
        <dsp:cNvSpPr/>
      </dsp:nvSpPr>
      <dsp:spPr>
        <a:xfrm>
          <a:off x="2097246" y="52447"/>
          <a:ext cx="2517457" cy="2517457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ALL AROUND</a:t>
          </a:r>
          <a:endParaRPr lang="en-US" sz="1900" kern="1200" dirty="0"/>
        </a:p>
      </dsp:txBody>
      <dsp:txXfrm>
        <a:off x="2432907" y="493002"/>
        <a:ext cx="1846135" cy="1132855"/>
      </dsp:txXfrm>
    </dsp:sp>
    <dsp:sp modelId="{AC056760-2C64-4EAE-A1F8-296E9860C178}">
      <dsp:nvSpPr>
        <dsp:cNvPr id="0" name=""/>
        <dsp:cNvSpPr/>
      </dsp:nvSpPr>
      <dsp:spPr>
        <a:xfrm>
          <a:off x="3005628" y="1625857"/>
          <a:ext cx="2517457" cy="2517457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FINISHER</a:t>
          </a:r>
          <a:endParaRPr lang="en-US" sz="1900" kern="1200" dirty="0"/>
        </a:p>
      </dsp:txBody>
      <dsp:txXfrm>
        <a:off x="3775551" y="2276200"/>
        <a:ext cx="1510474" cy="1384601"/>
      </dsp:txXfrm>
    </dsp:sp>
    <dsp:sp modelId="{D8558CB5-3221-4A71-BBC4-8F143B79ACA6}">
      <dsp:nvSpPr>
        <dsp:cNvPr id="0" name=""/>
        <dsp:cNvSpPr/>
      </dsp:nvSpPr>
      <dsp:spPr>
        <a:xfrm>
          <a:off x="1188863" y="1625857"/>
          <a:ext cx="2517457" cy="2517457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DO IT YOURSELF’ER</a:t>
          </a:r>
          <a:endParaRPr lang="en-US" sz="1900" kern="1200" dirty="0"/>
        </a:p>
      </dsp:txBody>
      <dsp:txXfrm>
        <a:off x="1425924" y="2276200"/>
        <a:ext cx="1510474" cy="13846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D2B31-0CCB-4BAC-BAC7-17FABD9AB91F}">
      <dsp:nvSpPr>
        <dsp:cNvPr id="0" name=""/>
        <dsp:cNvSpPr/>
      </dsp:nvSpPr>
      <dsp:spPr>
        <a:xfrm rot="5400000">
          <a:off x="-132023" y="135221"/>
          <a:ext cx="880154" cy="61610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00:00.4-00:00.5</a:t>
          </a:r>
          <a:endParaRPr lang="en-US" sz="900" kern="1200" dirty="0"/>
        </a:p>
      </dsp:txBody>
      <dsp:txXfrm rot="-5400000">
        <a:off x="0" y="311252"/>
        <a:ext cx="616108" cy="264046"/>
      </dsp:txXfrm>
    </dsp:sp>
    <dsp:sp modelId="{0D18BE90-7813-4A8B-9AA8-A0B3C5A5BA6E}">
      <dsp:nvSpPr>
        <dsp:cNvPr id="0" name=""/>
        <dsp:cNvSpPr/>
      </dsp:nvSpPr>
      <dsp:spPr>
        <a:xfrm rot="5400000">
          <a:off x="3627620" y="-3008314"/>
          <a:ext cx="572100" cy="659512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VANEK 81%	S	T. LOUIS (75%)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JOHANSEN 20%	SKINNER 22%</a:t>
          </a:r>
          <a:endParaRPr lang="en-US" sz="1000" kern="1200" dirty="0"/>
        </a:p>
      </dsp:txBody>
      <dsp:txXfrm rot="-5400000">
        <a:off x="616108" y="31126"/>
        <a:ext cx="6567197" cy="516244"/>
      </dsp:txXfrm>
    </dsp:sp>
    <dsp:sp modelId="{12019A24-4FAE-417D-9558-46CBF128AD31}">
      <dsp:nvSpPr>
        <dsp:cNvPr id="0" name=""/>
        <dsp:cNvSpPr/>
      </dsp:nvSpPr>
      <dsp:spPr>
        <a:xfrm rot="5400000">
          <a:off x="-132023" y="932198"/>
          <a:ext cx="880154" cy="61610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00:00.6-00:00.8</a:t>
          </a:r>
          <a:endParaRPr lang="en-US" sz="900" kern="1200" dirty="0"/>
        </a:p>
      </dsp:txBody>
      <dsp:txXfrm rot="-5400000">
        <a:off x="0" y="1108229"/>
        <a:ext cx="616108" cy="264046"/>
      </dsp:txXfrm>
    </dsp:sp>
    <dsp:sp modelId="{E9B140A2-BE2A-46EF-8B65-3194E96B2871}">
      <dsp:nvSpPr>
        <dsp:cNvPr id="0" name=""/>
        <dsp:cNvSpPr/>
      </dsp:nvSpPr>
      <dsp:spPr>
        <a:xfrm rot="5400000">
          <a:off x="3627620" y="-2211336"/>
          <a:ext cx="572100" cy="659512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GAUDREAU 31%	SEDIN H. 29%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JOHNSON (0%)	PACIORETTY (2%)</a:t>
          </a:r>
          <a:endParaRPr lang="en-US" sz="1000" kern="1200" dirty="0"/>
        </a:p>
      </dsp:txBody>
      <dsp:txXfrm rot="-5400000">
        <a:off x="616108" y="828104"/>
        <a:ext cx="6567197" cy="516244"/>
      </dsp:txXfrm>
    </dsp:sp>
    <dsp:sp modelId="{5D26BFBC-79D3-4ADE-97E8-0311ED1B3776}">
      <dsp:nvSpPr>
        <dsp:cNvPr id="0" name=""/>
        <dsp:cNvSpPr/>
      </dsp:nvSpPr>
      <dsp:spPr>
        <a:xfrm rot="5400000">
          <a:off x="-132023" y="1729176"/>
          <a:ext cx="880154" cy="61610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00:00.9-00:01.1</a:t>
          </a:r>
          <a:endParaRPr lang="en-US" sz="900" kern="1200" dirty="0"/>
        </a:p>
      </dsp:txBody>
      <dsp:txXfrm rot="-5400000">
        <a:off x="0" y="1905207"/>
        <a:ext cx="616108" cy="264046"/>
      </dsp:txXfrm>
    </dsp:sp>
    <dsp:sp modelId="{C1C0BED7-233C-45D5-B512-45743498A656}">
      <dsp:nvSpPr>
        <dsp:cNvPr id="0" name=""/>
        <dsp:cNvSpPr/>
      </dsp:nvSpPr>
      <dsp:spPr>
        <a:xfrm rot="5400000">
          <a:off x="3627620" y="-1414359"/>
          <a:ext cx="572100" cy="659512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THORNTON (18%)	NYQUIST, STAAL E., TAVARES,GAUDREAU (13%)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VANEK, ZETTERBERG,GIRGENSONS,FORSBERG,LADD,KANE E. (0%)</a:t>
          </a:r>
        </a:p>
      </dsp:txBody>
      <dsp:txXfrm rot="-5400000">
        <a:off x="616108" y="1625081"/>
        <a:ext cx="6567197" cy="516244"/>
      </dsp:txXfrm>
    </dsp:sp>
    <dsp:sp modelId="{5407C95B-4A84-42FD-93CC-74C9EBAD9E9A}">
      <dsp:nvSpPr>
        <dsp:cNvPr id="0" name=""/>
        <dsp:cNvSpPr/>
      </dsp:nvSpPr>
      <dsp:spPr>
        <a:xfrm rot="5400000">
          <a:off x="-132023" y="2526154"/>
          <a:ext cx="880154" cy="61610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00:01.2-00:01.5</a:t>
          </a:r>
          <a:endParaRPr lang="en-US" sz="900" kern="1200" dirty="0"/>
        </a:p>
      </dsp:txBody>
      <dsp:txXfrm rot="-5400000">
        <a:off x="0" y="2702185"/>
        <a:ext cx="616108" cy="264046"/>
      </dsp:txXfrm>
    </dsp:sp>
    <dsp:sp modelId="{FD9BFF99-A61F-4815-B9C9-BC72596C388F}">
      <dsp:nvSpPr>
        <dsp:cNvPr id="0" name=""/>
        <dsp:cNvSpPr/>
      </dsp:nvSpPr>
      <dsp:spPr>
        <a:xfrm rot="5400000">
          <a:off x="3627620" y="-617381"/>
          <a:ext cx="572100" cy="659512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LEHTERA (18%)	KESLER (14%)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KANE E., GIRGENSONS, VANEK,VERMETTE,SEDIN H.,TLUSTY,HUBERDEAU,LUCIC, HALL, GAUDREAU (0%)</a:t>
          </a:r>
          <a:endParaRPr lang="en-US" sz="1000" kern="1200" dirty="0"/>
        </a:p>
      </dsp:txBody>
      <dsp:txXfrm rot="-5400000">
        <a:off x="616108" y="2422059"/>
        <a:ext cx="6567197" cy="516244"/>
      </dsp:txXfrm>
    </dsp:sp>
    <dsp:sp modelId="{E08C6F9F-2E03-4F22-8F28-C665339FC820}">
      <dsp:nvSpPr>
        <dsp:cNvPr id="0" name=""/>
        <dsp:cNvSpPr/>
      </dsp:nvSpPr>
      <dsp:spPr>
        <a:xfrm rot="5400000">
          <a:off x="-132023" y="3323132"/>
          <a:ext cx="880154" cy="61610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00:01.6-00:02.0</a:t>
          </a:r>
          <a:endParaRPr lang="en-US" sz="900" kern="1200" dirty="0"/>
        </a:p>
      </dsp:txBody>
      <dsp:txXfrm rot="-5400000">
        <a:off x="0" y="3499163"/>
        <a:ext cx="616108" cy="264046"/>
      </dsp:txXfrm>
    </dsp:sp>
    <dsp:sp modelId="{3E07B5BC-3513-4EA8-9CCC-135F6FBB2500}">
      <dsp:nvSpPr>
        <dsp:cNvPr id="0" name=""/>
        <dsp:cNvSpPr/>
      </dsp:nvSpPr>
      <dsp:spPr>
        <a:xfrm rot="5400000">
          <a:off x="3627620" y="179596"/>
          <a:ext cx="572100" cy="659512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GIROUX (17%)	OKPOSO, JOHANSEN (16%)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LEHTERA, ZETTERBERG,MONAHAN,GRABOVSKI,SEDIN H., HENRIQUE (0%)</a:t>
          </a:r>
          <a:endParaRPr lang="en-US" sz="1000" kern="1200" dirty="0"/>
        </a:p>
      </dsp:txBody>
      <dsp:txXfrm rot="-5400000">
        <a:off x="616108" y="3219036"/>
        <a:ext cx="6567197" cy="516244"/>
      </dsp:txXfrm>
    </dsp:sp>
    <dsp:sp modelId="{FC871F9B-47D9-4809-922A-980A54626FB5}">
      <dsp:nvSpPr>
        <dsp:cNvPr id="0" name=""/>
        <dsp:cNvSpPr/>
      </dsp:nvSpPr>
      <dsp:spPr>
        <a:xfrm rot="5400000">
          <a:off x="-132023" y="4120109"/>
          <a:ext cx="880154" cy="61610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00:02.0-00:04.0</a:t>
          </a:r>
          <a:endParaRPr lang="en-US" sz="900" kern="1200" dirty="0"/>
        </a:p>
      </dsp:txBody>
      <dsp:txXfrm rot="-5400000">
        <a:off x="0" y="4296140"/>
        <a:ext cx="616108" cy="264046"/>
      </dsp:txXfrm>
    </dsp:sp>
    <dsp:sp modelId="{D57F941B-B0D3-4A24-8186-C4715C2C60FE}">
      <dsp:nvSpPr>
        <dsp:cNvPr id="0" name=""/>
        <dsp:cNvSpPr/>
      </dsp:nvSpPr>
      <dsp:spPr>
        <a:xfrm rot="5400000">
          <a:off x="3627620" y="976573"/>
          <a:ext cx="572100" cy="659512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NASH (37%)			 KANE E. (36%)		CROSBY, NYQUIST (32%)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SEDIN H., LEHTERA (0%)	LUCIC (4%)</a:t>
          </a:r>
          <a:endParaRPr lang="en-US" sz="1000" kern="1200" dirty="0"/>
        </a:p>
      </dsp:txBody>
      <dsp:txXfrm rot="-5400000">
        <a:off x="616108" y="4016013"/>
        <a:ext cx="6567197" cy="516244"/>
      </dsp:txXfrm>
    </dsp:sp>
    <dsp:sp modelId="{63CF2800-02EE-4623-9313-ED45B7227CEE}">
      <dsp:nvSpPr>
        <dsp:cNvPr id="0" name=""/>
        <dsp:cNvSpPr/>
      </dsp:nvSpPr>
      <dsp:spPr>
        <a:xfrm rot="5400000">
          <a:off x="-132023" y="4917087"/>
          <a:ext cx="880154" cy="61610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00:04.0+</a:t>
          </a:r>
          <a:endParaRPr lang="en-US" sz="900" kern="1200" dirty="0"/>
        </a:p>
      </dsp:txBody>
      <dsp:txXfrm rot="-5400000">
        <a:off x="0" y="5093118"/>
        <a:ext cx="616108" cy="264046"/>
      </dsp:txXfrm>
    </dsp:sp>
    <dsp:sp modelId="{4BD87397-0877-46C9-8303-AADB6EE12FD1}">
      <dsp:nvSpPr>
        <dsp:cNvPr id="0" name=""/>
        <dsp:cNvSpPr/>
      </dsp:nvSpPr>
      <dsp:spPr>
        <a:xfrm rot="5400000">
          <a:off x="3627620" y="1773551"/>
          <a:ext cx="572100" cy="659512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GRABOVSKI (11%)	BJUGSTAD (10%)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NASH, TOEWS (1%)	SCHWARTZ, JOHANSEN, KOPITAR, MALKIN, BERGERON, TARASENKO, KESSEL, STAMKOS, PACIORETTY (2%)</a:t>
          </a:r>
          <a:endParaRPr lang="en-US" sz="1000" kern="1200" dirty="0"/>
        </a:p>
      </dsp:txBody>
      <dsp:txXfrm rot="-5400000">
        <a:off x="616108" y="4812991"/>
        <a:ext cx="6567197" cy="5162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4584B3-B4A2-4B17-9EE0-34FEE38A1FC1}">
      <dsp:nvSpPr>
        <dsp:cNvPr id="0" name=""/>
        <dsp:cNvSpPr/>
      </dsp:nvSpPr>
      <dsp:spPr>
        <a:xfrm>
          <a:off x="2097" y="1007556"/>
          <a:ext cx="2045047" cy="6910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OZ PASSES PER ASSIST</a:t>
          </a:r>
          <a:endParaRPr lang="en-US" sz="1900" kern="1200" dirty="0"/>
        </a:p>
      </dsp:txBody>
      <dsp:txXfrm>
        <a:off x="2097" y="1007556"/>
        <a:ext cx="2045047" cy="691072"/>
      </dsp:txXfrm>
    </dsp:sp>
    <dsp:sp modelId="{9AD7EE57-F296-4A27-9637-CAA0C406FFA5}">
      <dsp:nvSpPr>
        <dsp:cNvPr id="0" name=""/>
        <dsp:cNvSpPr/>
      </dsp:nvSpPr>
      <dsp:spPr>
        <a:xfrm>
          <a:off x="2097" y="1698629"/>
          <a:ext cx="2045047" cy="23534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SEDIN H. 4.22 (14-15)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ANISIMOV 3.76 (14-15)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NYQUIST 0.75 (12-13)</a:t>
          </a:r>
          <a:endParaRPr lang="en-US" sz="1900" kern="1200" dirty="0"/>
        </a:p>
      </dsp:txBody>
      <dsp:txXfrm>
        <a:off x="2097" y="1698629"/>
        <a:ext cx="2045047" cy="2353494"/>
      </dsp:txXfrm>
    </dsp:sp>
    <dsp:sp modelId="{60EC84E9-5CAA-4A84-978F-15E51565F098}">
      <dsp:nvSpPr>
        <dsp:cNvPr id="0" name=""/>
        <dsp:cNvSpPr/>
      </dsp:nvSpPr>
      <dsp:spPr>
        <a:xfrm>
          <a:off x="2333451" y="1007556"/>
          <a:ext cx="2045047" cy="6910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PLAYER PASSES PER ASSIST</a:t>
          </a:r>
          <a:endParaRPr lang="en-US" sz="1900" kern="1200" dirty="0"/>
        </a:p>
      </dsp:txBody>
      <dsp:txXfrm>
        <a:off x="2333451" y="1007556"/>
        <a:ext cx="2045047" cy="691072"/>
      </dsp:txXfrm>
    </dsp:sp>
    <dsp:sp modelId="{08F2C39F-1855-48EC-B73F-D0E9C28F557E}">
      <dsp:nvSpPr>
        <dsp:cNvPr id="0" name=""/>
        <dsp:cNvSpPr/>
      </dsp:nvSpPr>
      <dsp:spPr>
        <a:xfrm>
          <a:off x="2333451" y="1698629"/>
          <a:ext cx="2045047" cy="23534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SEDIN H. 1.88 (14-15)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HALL 1.66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(12-13)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MONAHAN 0.625 (13-14)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900" kern="1200" dirty="0"/>
        </a:p>
      </dsp:txBody>
      <dsp:txXfrm>
        <a:off x="2333451" y="1698629"/>
        <a:ext cx="2045047" cy="2353494"/>
      </dsp:txXfrm>
    </dsp:sp>
    <dsp:sp modelId="{34E3B807-EF2A-45F5-9E5B-6F35F55DFC34}">
      <dsp:nvSpPr>
        <dsp:cNvPr id="0" name=""/>
        <dsp:cNvSpPr/>
      </dsp:nvSpPr>
      <dsp:spPr>
        <a:xfrm>
          <a:off x="4664805" y="1007556"/>
          <a:ext cx="2045047" cy="6910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OZ PASSES PER GOAL</a:t>
          </a:r>
          <a:endParaRPr lang="en-US" sz="1900" kern="1200" dirty="0"/>
        </a:p>
      </dsp:txBody>
      <dsp:txXfrm>
        <a:off x="4664805" y="1007556"/>
        <a:ext cx="2045047" cy="691072"/>
      </dsp:txXfrm>
    </dsp:sp>
    <dsp:sp modelId="{8AC9F723-C45E-4EA0-9BE4-13C8E285C778}">
      <dsp:nvSpPr>
        <dsp:cNvPr id="0" name=""/>
        <dsp:cNvSpPr/>
      </dsp:nvSpPr>
      <dsp:spPr>
        <a:xfrm>
          <a:off x="4664805" y="1698629"/>
          <a:ext cx="2045047" cy="23534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NUGENT-HOPKINS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LANDESKOG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THORNTON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SEDIN D.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SEDIN H.</a:t>
          </a:r>
          <a:endParaRPr lang="en-US" sz="1900" kern="1200" dirty="0"/>
        </a:p>
      </dsp:txBody>
      <dsp:txXfrm>
        <a:off x="4664805" y="1698629"/>
        <a:ext cx="2045047" cy="23534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0.54997</cdr:x>
      <cdr:y>0.11768</cdr:y>
    </cdr:from>
    <cdr:to>
      <cdr:x>0.74035</cdr:x>
      <cdr:y>0.17567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37162" y="595223"/>
          <a:ext cx="1397479" cy="2932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ANISIMOV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0.60756</cdr:x>
      <cdr:y>0.21489</cdr:y>
    </cdr:from>
    <cdr:to>
      <cdr:x>0.7521</cdr:x>
      <cdr:y>0.27118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59856" y="1086929"/>
          <a:ext cx="1061049" cy="284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BENN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0.39368</cdr:x>
      <cdr:y>0.17737</cdr:y>
    </cdr:from>
    <cdr:to>
      <cdr:x>0.5535</cdr:x>
      <cdr:y>0.23366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9848" y="897148"/>
          <a:ext cx="1173192" cy="284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TARASENKO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0.54645</cdr:x>
      <cdr:y>0.17396</cdr:y>
    </cdr:from>
    <cdr:to>
      <cdr:x>0.71802</cdr:x>
      <cdr:y>0.21831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011283" y="879895"/>
          <a:ext cx="1259456" cy="2242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PERRON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0.78031</cdr:x>
      <cdr:y>0.43244</cdr:y>
    </cdr:from>
    <cdr:to>
      <cdr:x>0.93308</cdr:x>
      <cdr:y>0.48702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727940" y="2187256"/>
          <a:ext cx="1121434" cy="276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THORNTON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0.79088</cdr:x>
      <cdr:y>0.51677</cdr:y>
    </cdr:from>
    <cdr:to>
      <cdr:x>0.97538</cdr:x>
      <cdr:y>0.58158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805577" y="2613804"/>
          <a:ext cx="1354347" cy="3278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PACIORETTY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0.7568</cdr:x>
      <cdr:y>0.6191</cdr:y>
    </cdr:from>
    <cdr:to>
      <cdr:x>0.97068</cdr:x>
      <cdr:y>0.68732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55411" y="3131389"/>
          <a:ext cx="1570007" cy="345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NUGENT-HOPKINS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0.67924</cdr:x>
      <cdr:y>0.68732</cdr:y>
    </cdr:from>
    <cdr:to>
      <cdr:x>0.80146</cdr:x>
      <cdr:y>0.74531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986067" y="3476446"/>
          <a:ext cx="897147" cy="2932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SEDIN H.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0.5864</cdr:x>
      <cdr:y>0.49261</cdr:y>
    </cdr:from>
    <cdr:to>
      <cdr:x>0.74388</cdr:x>
      <cdr:y>0.54207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304581" y="2491596"/>
          <a:ext cx="1155940" cy="250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TURRIS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0.56995</cdr:x>
      <cdr:y>0.35645</cdr:y>
    </cdr:from>
    <cdr:to>
      <cdr:x>0.74153</cdr:x>
      <cdr:y>0.41103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183811" y="1802921"/>
          <a:ext cx="1259457" cy="2760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LANDESKOG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0.46771</cdr:x>
      <cdr:y>0.28823</cdr:y>
    </cdr:from>
    <cdr:to>
      <cdr:x>0.68629</cdr:x>
      <cdr:y>0.33428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433313" y="1457864"/>
          <a:ext cx="1604513" cy="232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ZETTERBERG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0.23268</cdr:x>
      <cdr:y>0.69585</cdr:y>
    </cdr:from>
    <cdr:to>
      <cdr:x>0.36312</cdr:x>
      <cdr:y>0.75043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708030" y="3519578"/>
          <a:ext cx="957532" cy="2760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ST. LOUIS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0.24208</cdr:x>
      <cdr:y>0.61228</cdr:y>
    </cdr:from>
    <cdr:to>
      <cdr:x>0.35607</cdr:x>
      <cdr:y>0.65662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77041" y="3096883"/>
          <a:ext cx="836762" cy="2242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LUCIC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0.39603</cdr:x>
      <cdr:y>0.68903</cdr:y>
    </cdr:from>
    <cdr:to>
      <cdr:x>0.54175</cdr:x>
      <cdr:y>0.73337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907101" y="3485072"/>
          <a:ext cx="1069676" cy="2242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VERMETTE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0.5441</cdr:x>
      <cdr:y>0.67709</cdr:y>
    </cdr:from>
    <cdr:to>
      <cdr:x>0.64869</cdr:x>
      <cdr:y>0.72825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94029" y="3424686"/>
          <a:ext cx="767751" cy="2587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TLUSTY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0.22211</cdr:x>
      <cdr:y>0.19443</cdr:y>
    </cdr:from>
    <cdr:to>
      <cdr:x>0.32669</cdr:x>
      <cdr:y>0.23195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1630391" y="983411"/>
          <a:ext cx="767751" cy="1897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NASH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0.30672</cdr:x>
      <cdr:y>0.20125</cdr:y>
    </cdr:from>
    <cdr:to>
      <cdr:x>0.43363</cdr:x>
      <cdr:y>0.26094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2251493" y="1017918"/>
          <a:ext cx="931653" cy="301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WHEELER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0.20918</cdr:x>
      <cdr:y>0.25071</cdr:y>
    </cdr:from>
    <cdr:to>
      <cdr:x>0.33962</cdr:x>
      <cdr:y>0.3087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1535501" y="1268083"/>
          <a:ext cx="957532" cy="2932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NYQUIST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0.14925</cdr:x>
      <cdr:y>0.28653</cdr:y>
    </cdr:from>
    <cdr:to>
      <cdr:x>0.26559</cdr:x>
      <cdr:y>0.33428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1095554" y="1449238"/>
          <a:ext cx="854015" cy="2415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CROSBY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0.25266</cdr:x>
      <cdr:y>0.28141</cdr:y>
    </cdr:from>
    <cdr:to>
      <cdr:x>0.37488</cdr:x>
      <cdr:y>0.32234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854679" y="1423359"/>
          <a:ext cx="897147" cy="207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VORACEK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0.32552</cdr:x>
      <cdr:y>0.25412</cdr:y>
    </cdr:from>
    <cdr:to>
      <cdr:x>0.44304</cdr:x>
      <cdr:y>0.30358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2389516" y="1285336"/>
          <a:ext cx="862642" cy="250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TAVARES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0.41601</cdr:x>
      <cdr:y>0.26435</cdr:y>
    </cdr:from>
    <cdr:to>
      <cdr:x>0.5347</cdr:x>
      <cdr:y>0.30017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053751" y="1337094"/>
          <a:ext cx="871268" cy="1811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DUCHENE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0.13279</cdr:x>
      <cdr:y>0.40259</cdr:y>
    </cdr:from>
    <cdr:to>
      <cdr:x>0.27264</cdr:x>
      <cdr:y>0.46229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974785" y="2036293"/>
          <a:ext cx="1026543" cy="3019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OVECHKIN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0.21035</cdr:x>
      <cdr:y>0.35475</cdr:y>
    </cdr:from>
    <cdr:to>
      <cdr:x>0.28674</cdr:x>
      <cdr:y>0.39909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1544128" y="1794295"/>
          <a:ext cx="560717" cy="2242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HALL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0.42306</cdr:x>
      <cdr:y>0.43244</cdr:y>
    </cdr:from>
    <cdr:to>
      <cdr:x>0.5441</cdr:x>
      <cdr:y>0.48702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3105509" y="2187256"/>
          <a:ext cx="888521" cy="276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EBERLE</a:t>
          </a:r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0.5257</cdr:x>
      <cdr:y>0.30017</cdr:y>
    </cdr:from>
    <cdr:to>
      <cdr:x>0.69857</cdr:x>
      <cdr:y>0.35816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08884" y="1518249"/>
          <a:ext cx="1285336" cy="2932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GRABOVSKI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0.40722</cdr:x>
      <cdr:y>0.09469</cdr:y>
    </cdr:from>
    <cdr:to>
      <cdr:x>0.57544</cdr:x>
      <cdr:y>0.14585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27873" y="478935"/>
          <a:ext cx="1250831" cy="258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BJUGSTAD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0.25524</cdr:x>
      <cdr:y>0.12795</cdr:y>
    </cdr:from>
    <cdr:to>
      <cdr:x>0.35153</cdr:x>
      <cdr:y>0.16376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897812" y="647149"/>
          <a:ext cx="715992" cy="1811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KANE P.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0.32717</cdr:x>
      <cdr:y>0.24389</cdr:y>
    </cdr:from>
    <cdr:to>
      <cdr:x>0.48727</cdr:x>
      <cdr:y>0.28994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432650" y="1233578"/>
          <a:ext cx="1190446" cy="2329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HUBERDEAU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0.64505</cdr:x>
      <cdr:y>0.6805</cdr:y>
    </cdr:from>
    <cdr:to>
      <cdr:x>0.80167</cdr:x>
      <cdr:y>0.73678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796288" y="3441940"/>
          <a:ext cx="1164566" cy="2846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SEDIN H.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0.57196</cdr:x>
      <cdr:y>0.5</cdr:y>
    </cdr:from>
    <cdr:to>
      <cdr:x>0.72626</cdr:x>
      <cdr:y>0.55799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252823" y="2528977"/>
          <a:ext cx="1147313" cy="2932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DATSYUK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0.49203</cdr:x>
      <cdr:y>0.5125</cdr:y>
    </cdr:from>
    <cdr:to>
      <cdr:x>0.61269</cdr:x>
      <cdr:y>0.56025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658507" y="2592180"/>
          <a:ext cx="897147" cy="241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SEDIN D.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0.45783</cdr:x>
      <cdr:y>0.71461</cdr:y>
    </cdr:from>
    <cdr:to>
      <cdr:x>0.59357</cdr:x>
      <cdr:y>0.76066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404238" y="3614468"/>
          <a:ext cx="1009291" cy="2329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GAUDREAU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0.15314</cdr:x>
      <cdr:y>0.33769</cdr:y>
    </cdr:from>
    <cdr:to>
      <cdr:x>0.27264</cdr:x>
      <cdr:y>0.3881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138688" y="1708030"/>
          <a:ext cx="888520" cy="2549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NYQUIST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0.14966</cdr:x>
      <cdr:y>0.43244</cdr:y>
    </cdr:from>
    <cdr:to>
      <cdr:x>0.27496</cdr:x>
      <cdr:y>0.48872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112807" y="2187256"/>
          <a:ext cx="931653" cy="2846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VERMETTE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0.15314</cdr:x>
      <cdr:y>0.6191</cdr:y>
    </cdr:from>
    <cdr:to>
      <cdr:x>0.31672</cdr:x>
      <cdr:y>0.68391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138687" y="3131390"/>
          <a:ext cx="1216325" cy="3278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GALCHENYUK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0.4165</cdr:x>
      <cdr:y>0.31723</cdr:y>
    </cdr:from>
    <cdr:to>
      <cdr:x>0.51972</cdr:x>
      <cdr:y>0.35816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3096884" y="1604514"/>
          <a:ext cx="767525" cy="207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NASH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0.28308</cdr:x>
      <cdr:y>0.30529</cdr:y>
    </cdr:from>
    <cdr:to>
      <cdr:x>0.44666</cdr:x>
      <cdr:y>0.35475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104845" y="1544128"/>
          <a:ext cx="1216325" cy="250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JOHANSEN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0.24363</cdr:x>
      <cdr:y>0.3484</cdr:y>
    </cdr:from>
    <cdr:to>
      <cdr:x>0.35849</cdr:x>
      <cdr:y>0.40051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811549" y="1762175"/>
          <a:ext cx="854015" cy="2635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PERRON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0.48956</cdr:x>
      <cdr:y>0.43244</cdr:y>
    </cdr:from>
    <cdr:to>
      <cdr:x>0.62997</cdr:x>
      <cdr:y>0.48048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640122" y="2187256"/>
          <a:ext cx="1044022" cy="2429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VORACEK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0.51395</cdr:x>
      <cdr:y>0.66174</cdr:y>
    </cdr:from>
    <cdr:to>
      <cdr:x>0.63461</cdr:x>
      <cdr:y>0.70438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821503" y="3347049"/>
          <a:ext cx="897147" cy="2156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PARISE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0.42346</cdr:x>
      <cdr:y>0.63874</cdr:y>
    </cdr:from>
    <cdr:to>
      <cdr:x>0.50812</cdr:x>
      <cdr:y>0.67796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3148642" y="3230703"/>
          <a:ext cx="629502" cy="198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LUCIC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0.51163</cdr:x>
      <cdr:y>0.60375</cdr:y>
    </cdr:from>
    <cdr:to>
      <cdr:x>0.62301</cdr:x>
      <cdr:y>0.65151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3804250" y="3053751"/>
          <a:ext cx="828136" cy="2415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HUDLER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</cdr:x>
      <cdr:y>0.55941</cdr:y>
    </cdr:from>
    <cdr:to>
      <cdr:x>0.72971</cdr:x>
      <cdr:y>0.60716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3717760" y="2829465"/>
          <a:ext cx="1708030" cy="241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NUGENT-HOPKINS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0.21579</cdr:x>
      <cdr:y>0.55172</cdr:y>
    </cdr:from>
    <cdr:to>
      <cdr:x>0.297</cdr:x>
      <cdr:y>0.59095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604514" y="2790587"/>
          <a:ext cx="603849" cy="1984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HALL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0.31556</cdr:x>
      <cdr:y>0.44258</cdr:y>
    </cdr:from>
    <cdr:to>
      <cdr:x>0.41418</cdr:x>
      <cdr:y>0.48692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2346386" y="2238526"/>
          <a:ext cx="733245" cy="2242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EBERLE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0.44898</cdr:x>
      <cdr:y>0.3898</cdr:y>
    </cdr:from>
    <cdr:to>
      <cdr:x>0.58356</cdr:x>
      <cdr:y>0.44608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338424" y="1971596"/>
          <a:ext cx="1000664" cy="284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STAMKOS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0.4165</cdr:x>
      <cdr:y>0.45225</cdr:y>
    </cdr:from>
    <cdr:to>
      <cdr:x>0.52555</cdr:x>
      <cdr:y>0.5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3096884" y="2287438"/>
          <a:ext cx="810883" cy="241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TOEWS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0.30396</cdr:x>
      <cdr:y>0.65835</cdr:y>
    </cdr:from>
    <cdr:to>
      <cdr:x>0.43738</cdr:x>
      <cdr:y>0.70099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2260122" y="3329907"/>
          <a:ext cx="992038" cy="2156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JOHNSON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0.4049</cdr:x>
      <cdr:y>0.56794</cdr:y>
    </cdr:from>
    <cdr:to>
      <cdr:x>0.54296</cdr:x>
      <cdr:y>0.62424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3010620" y="2872597"/>
          <a:ext cx="1026544" cy="2847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OVECHKIN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0.4049</cdr:x>
      <cdr:y>0.36567</cdr:y>
    </cdr:from>
    <cdr:to>
      <cdr:x>0.54992</cdr:x>
      <cdr:y>0.41002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3010620" y="1849563"/>
          <a:ext cx="1078301" cy="2242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WHEELER</a:t>
          </a:r>
          <a:endParaRPr lang="en-U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0.35137</cdr:x>
      <cdr:y>0.03746</cdr:y>
    </cdr:from>
    <cdr:to>
      <cdr:x>0.48064</cdr:x>
      <cdr:y>0.09194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79298" y="189781"/>
          <a:ext cx="948905" cy="2760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SPEZZA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0.57113</cdr:x>
      <cdr:y>0.0525</cdr:y>
    </cdr:from>
    <cdr:to>
      <cdr:x>0.68982</cdr:x>
      <cdr:y>0.10216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92437" y="265984"/>
          <a:ext cx="871268" cy="2516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KANE E.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0.78148</cdr:x>
      <cdr:y>0.64869</cdr:y>
    </cdr:from>
    <cdr:to>
      <cdr:x>0.9037</cdr:x>
      <cdr:y>0.70488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36565" y="3286664"/>
          <a:ext cx="897147" cy="2846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SEDIN H.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0.63224</cdr:x>
      <cdr:y>0.6521</cdr:y>
    </cdr:from>
    <cdr:to>
      <cdr:x>0.72625</cdr:x>
      <cdr:y>0.69126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641011" y="3303917"/>
          <a:ext cx="690113" cy="1984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LADD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0.58288</cdr:x>
      <cdr:y>0.68785</cdr:y>
    </cdr:from>
    <cdr:to>
      <cdr:x>0.68982</cdr:x>
      <cdr:y>0.73893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78701" y="3485072"/>
          <a:ext cx="785004" cy="258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SEDIN D.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0.64399</cdr:x>
      <cdr:y>0.54994</cdr:y>
    </cdr:from>
    <cdr:to>
      <cdr:x>0.7568</cdr:x>
      <cdr:y>0.60613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727275" y="2786332"/>
          <a:ext cx="828136" cy="2846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WHEELER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0.29144</cdr:x>
      <cdr:y>0.48326</cdr:y>
    </cdr:from>
    <cdr:to>
      <cdr:x>0.44068</cdr:x>
      <cdr:y>0.52951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139350" y="2448463"/>
          <a:ext cx="1095555" cy="234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OVECHKIN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0.30202</cdr:x>
      <cdr:y>0.15153</cdr:y>
    </cdr:from>
    <cdr:to>
      <cdr:x>0.43951</cdr:x>
      <cdr:y>0.20602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216988" y="767751"/>
          <a:ext cx="1009291" cy="2760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KREJCI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0.48417</cdr:x>
      <cdr:y>0.25028</cdr:y>
    </cdr:from>
    <cdr:to>
      <cdr:x>0.61578</cdr:x>
      <cdr:y>0.30136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554083" y="1268083"/>
          <a:ext cx="966158" cy="258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KESSEL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0.66161</cdr:x>
      <cdr:y>0.37211</cdr:y>
    </cdr:from>
    <cdr:to>
      <cdr:x>0.82496</cdr:x>
      <cdr:y>0.43341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856670" y="1885331"/>
          <a:ext cx="1199072" cy="310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LANDESKOG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0.78031</cdr:x>
      <cdr:y>0.40863</cdr:y>
    </cdr:from>
    <cdr:to>
      <cdr:x>0.92838</cdr:x>
      <cdr:y>0.46992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5727939" y="2070338"/>
          <a:ext cx="1086928" cy="310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CALLAHAN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0.1704</cdr:x>
      <cdr:y>0.32179</cdr:y>
    </cdr:from>
    <cdr:to>
      <cdr:x>0.34667</cdr:x>
      <cdr:y>0.37628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250830" y="1630392"/>
          <a:ext cx="1293962" cy="276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PACIORETTY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0.14102</cdr:x>
      <cdr:y>0.47701</cdr:y>
    </cdr:from>
    <cdr:to>
      <cdr:x>0.30319</cdr:x>
      <cdr:y>0.53207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035169" y="2416833"/>
          <a:ext cx="1190446" cy="278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VAN RIEMSDYK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0.18685</cdr:x>
      <cdr:y>0.59591</cdr:y>
    </cdr:from>
    <cdr:to>
      <cdr:x>0.34197</cdr:x>
      <cdr:y>0.64699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71599" y="3019245"/>
          <a:ext cx="1138687" cy="2587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MONAHAN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0.28439</cdr:x>
      <cdr:y>0.64359</cdr:y>
    </cdr:from>
    <cdr:to>
      <cdr:x>0.40896</cdr:x>
      <cdr:y>0.69296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087592" y="3260785"/>
          <a:ext cx="914400" cy="250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LEHTERA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0.50884</cdr:x>
      <cdr:y>0.5891</cdr:y>
    </cdr:from>
    <cdr:to>
      <cdr:x>0.63047</cdr:x>
      <cdr:y>0.64018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735237" y="2984739"/>
          <a:ext cx="892834" cy="2587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PARISE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</cdr:x>
      <cdr:y>0.62145</cdr:y>
    </cdr:from>
    <cdr:to>
      <cdr:x>0.63047</cdr:x>
      <cdr:y>0.66742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3670315" y="3148642"/>
          <a:ext cx="957756" cy="2329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IGINILA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0.58876</cdr:x>
      <cdr:y>0.58229</cdr:y>
    </cdr:from>
    <cdr:to>
      <cdr:x>0.7286</cdr:x>
      <cdr:y>0.64359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321833" y="2950233"/>
          <a:ext cx="1026544" cy="310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VORACEK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0.54175</cdr:x>
      <cdr:y>0.40787</cdr:y>
    </cdr:from>
    <cdr:to>
      <cdr:x>0.66514</cdr:x>
      <cdr:y>0.45894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3976777" y="2066485"/>
          <a:ext cx="905773" cy="2587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KOPITAR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0.55703</cdr:x>
      <cdr:y>0.51105</cdr:y>
    </cdr:from>
    <cdr:to>
      <cdr:x>0.69217</cdr:x>
      <cdr:y>0.5627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4088920" y="2589280"/>
          <a:ext cx="992038" cy="2616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GAUDREAU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0.4019</cdr:x>
      <cdr:y>0.44532</cdr:y>
    </cdr:from>
    <cdr:to>
      <cdr:x>0.52882</cdr:x>
      <cdr:y>0.51419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2950233" y="2256267"/>
          <a:ext cx="931653" cy="3489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FORSBERG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0.40896</cdr:x>
      <cdr:y>0.46084</cdr:y>
    </cdr:from>
    <cdr:to>
      <cdr:x>0.43011</cdr:x>
      <cdr:y>0.5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001992" y="2334883"/>
          <a:ext cx="155275" cy="1984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>
              <a:solidFill>
                <a:srgbClr val="FF0000"/>
              </a:solidFill>
            </a:rPr>
            <a:t>O</a:t>
          </a:r>
          <a:endParaRPr lang="en-US" sz="1100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0.29379</cdr:x>
      <cdr:y>0.3252</cdr:y>
    </cdr:from>
    <cdr:to>
      <cdr:x>0.41718</cdr:x>
      <cdr:y>0.37968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2156604" y="1647644"/>
          <a:ext cx="905773" cy="276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COUTURE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0.37135</cdr:x>
      <cdr:y>0.30306</cdr:y>
    </cdr:from>
    <cdr:to>
      <cdr:x>0.51957</cdr:x>
      <cdr:y>0.34733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2725947" y="1535502"/>
          <a:ext cx="1088045" cy="2242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BJUGSTAD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</cdr:x>
      <cdr:y>0.33882</cdr:y>
    </cdr:from>
    <cdr:to>
      <cdr:x>0.63617</cdr:x>
      <cdr:y>0.3916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3670315" y="1716656"/>
          <a:ext cx="999547" cy="267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TAVARES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</cdr:x>
      <cdr:y>0.38138</cdr:y>
    </cdr:from>
    <cdr:to>
      <cdr:x>0.65104</cdr:x>
      <cdr:y>0.43341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3670315" y="1932317"/>
          <a:ext cx="1108719" cy="2635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DATSYUK</a:t>
          </a:r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FC83D-F80E-43B2-BC63-F4B7CFAAEBE2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6259C-FDD2-4B74-82B8-7A27082F4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7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6259C-FDD2-4B74-82B8-7A27082F4D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09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8FED1-1345-4F7C-BC8E-0801C3913D0D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10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1C3B-C1A8-4F39-BD47-F31E726561E8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37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9902-5222-44D5-B167-8C8BB3C0EF5D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87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0AE97-07C9-4D6C-920C-D3289772D610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45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3F25-FD92-4C5C-AF89-0B20ECCC946F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30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B77A-73A0-458F-AF59-0F8602011C1A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176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F2B8-8A3B-4C24-A595-B0223D7BFE19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485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D9A76-3C76-4DBA-AAB3-BEED0EBFD517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29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B0BC-F605-4DB8-A5B0-30D42D6C1454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96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D98A-473E-4FC2-83B4-AA89D015A3B4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624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19F6-4395-4A67-9DE9-D70B9ABEE93D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189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12E79-6268-433B-9CC3-8B39B30263A0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772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4912-111B-4AB0-B7E3-92A6F3AEA2B5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317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1D01-9659-4A24-BC58-9D52D707F30F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423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5682-9462-4404-B3D7-210C85D2FE9C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701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9242-14D4-42CA-9FC5-873BC7114B95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8250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E636-89AD-45DC-BE0B-D9C515C56650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01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0B6632F-C069-4959-BE5D-AC53B417A5A4}" type="datetime1">
              <a:rPr lang="en-US" smtClean="0"/>
              <a:t>10/9/2015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378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7.xls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SPECIALIZED TRACKING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Finding new ways to optimize performance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70478" y="5678931"/>
            <a:ext cx="4723209" cy="273844"/>
          </a:xfrm>
        </p:spPr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3710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ESTABLISHED PRINCIPLES OF SUCCESS</a:t>
            </a:r>
            <a:endParaRPr lang="en-US" dirty="0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9747340"/>
              </p:ext>
            </p:extLst>
          </p:nvPr>
        </p:nvGraphicFramePr>
        <p:xfrm>
          <a:off x="827088" y="2052638"/>
          <a:ext cx="67119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01400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PROGRESSIVE APPROACH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graphicFrame>
        <p:nvGraphicFramePr>
          <p:cNvPr id="5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2268566"/>
              </p:ext>
            </p:extLst>
          </p:nvPr>
        </p:nvGraphicFramePr>
        <p:xfrm>
          <a:off x="827088" y="1224951"/>
          <a:ext cx="6711950" cy="5023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09650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41244"/>
          </a:xfrm>
        </p:spPr>
        <p:txBody>
          <a:bodyPr/>
          <a:lstStyle/>
          <a:p>
            <a:r>
              <a:rPr lang="en-US" dirty="0" smtClean="0"/>
              <a:t>MICROSTATS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7277074"/>
              </p:ext>
            </p:extLst>
          </p:nvPr>
        </p:nvGraphicFramePr>
        <p:xfrm>
          <a:off x="827485" y="1447803"/>
          <a:ext cx="6710363" cy="4875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9557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754980"/>
          </a:xfrm>
        </p:spPr>
        <p:txBody>
          <a:bodyPr/>
          <a:lstStyle/>
          <a:p>
            <a:r>
              <a:rPr lang="en-US" dirty="0" smtClean="0"/>
              <a:t>TRANSITION METRICS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4287" y="1207699"/>
            <a:ext cx="7824615" cy="5538158"/>
          </a:xfrm>
        </p:spPr>
        <p:txBody>
          <a:bodyPr numCol="2"/>
          <a:lstStyle/>
          <a:p>
            <a:r>
              <a:rPr lang="en-US" dirty="0" smtClean="0"/>
              <a:t>OFFENSIVE ZONE ENTRY</a:t>
            </a:r>
          </a:p>
          <a:p>
            <a:r>
              <a:rPr lang="en-US" dirty="0" smtClean="0"/>
              <a:t>DEFENSIVE ZONE EXIT</a:t>
            </a:r>
          </a:p>
          <a:p>
            <a:r>
              <a:rPr lang="en-US" dirty="0" smtClean="0"/>
              <a:t>TARGETED DEFENSEMEN</a:t>
            </a:r>
          </a:p>
          <a:p>
            <a:r>
              <a:rPr lang="en-US" dirty="0" smtClean="0"/>
              <a:t>FORWARD ASSIST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PASSING</a:t>
            </a:r>
          </a:p>
          <a:p>
            <a:r>
              <a:rPr lang="en-US" dirty="0" smtClean="0"/>
              <a:t>TURNOVERS</a:t>
            </a:r>
          </a:p>
          <a:p>
            <a:r>
              <a:rPr lang="en-US" dirty="0" smtClean="0"/>
              <a:t>TRADITIONAL METRICS</a:t>
            </a:r>
          </a:p>
          <a:p>
            <a:r>
              <a:rPr lang="en-US" dirty="0" smtClean="0"/>
              <a:t>GAME SITUATION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" t="7688" r="2037" b="5490"/>
          <a:stretch/>
        </p:blipFill>
        <p:spPr>
          <a:xfrm>
            <a:off x="836762" y="2881222"/>
            <a:ext cx="6728604" cy="3407435"/>
          </a:xfrm>
          <a:prstGeom prst="round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78166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67124"/>
          </a:xfrm>
        </p:spPr>
        <p:txBody>
          <a:bodyPr/>
          <a:lstStyle/>
          <a:p>
            <a:r>
              <a:rPr lang="en-US" dirty="0" smtClean="0"/>
              <a:t>PLAYER EVALUATION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6811248"/>
              </p:ext>
            </p:extLst>
          </p:nvPr>
        </p:nvGraphicFramePr>
        <p:xfrm>
          <a:off x="827088" y="1258888"/>
          <a:ext cx="6711950" cy="4989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47426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TRACKING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4771488"/>
              </p:ext>
            </p:extLst>
          </p:nvPr>
        </p:nvGraphicFramePr>
        <p:xfrm>
          <a:off x="827088" y="2052638"/>
          <a:ext cx="67119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68115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SKILL SET TRACKING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27700" y="1259457"/>
            <a:ext cx="6711654" cy="4988949"/>
          </a:xfrm>
        </p:spPr>
        <p:txBody>
          <a:bodyPr/>
          <a:lstStyle/>
          <a:p>
            <a:r>
              <a:rPr lang="en-US" dirty="0" smtClean="0"/>
              <a:t>FORWARD SKILL SETS</a:t>
            </a:r>
          </a:p>
          <a:p>
            <a:pPr lvl="1"/>
            <a:r>
              <a:rPr lang="en-US" dirty="0" smtClean="0"/>
              <a:t>FINDS SOFT AREAS OF COVERAGE</a:t>
            </a:r>
          </a:p>
          <a:p>
            <a:pPr lvl="1"/>
            <a:r>
              <a:rPr lang="en-US" dirty="0" smtClean="0"/>
              <a:t>PLAYMAKER, CREATES CHANCES</a:t>
            </a:r>
          </a:p>
          <a:p>
            <a:pPr lvl="1"/>
            <a:r>
              <a:rPr lang="en-US" dirty="0" smtClean="0"/>
              <a:t>SPEED</a:t>
            </a:r>
          </a:p>
          <a:p>
            <a:pPr lvl="1"/>
            <a:r>
              <a:rPr lang="en-US" dirty="0" smtClean="0"/>
              <a:t>CREATIVITY</a:t>
            </a:r>
          </a:p>
          <a:p>
            <a:pPr lvl="1"/>
            <a:r>
              <a:rPr lang="en-US" dirty="0" smtClean="0"/>
              <a:t>PUCK HANDLING</a:t>
            </a:r>
          </a:p>
          <a:p>
            <a:pPr lvl="1"/>
            <a:r>
              <a:rPr lang="en-US" dirty="0" smtClean="0"/>
              <a:t>PASSING</a:t>
            </a:r>
          </a:p>
          <a:p>
            <a:pPr lvl="1"/>
            <a:r>
              <a:rPr lang="en-US" dirty="0" smtClean="0"/>
              <a:t>SKATING &amp; AGILITY</a:t>
            </a:r>
          </a:p>
          <a:p>
            <a:pPr lvl="1"/>
            <a:r>
              <a:rPr lang="en-US" dirty="0" smtClean="0"/>
              <a:t>PHYSICALITY</a:t>
            </a:r>
          </a:p>
          <a:p>
            <a:pPr lvl="1"/>
            <a:r>
              <a:rPr lang="en-US" dirty="0" smtClean="0"/>
              <a:t>FORCES TURNOVERS</a:t>
            </a:r>
          </a:p>
          <a:p>
            <a:pPr lvl="1"/>
            <a:r>
              <a:rPr lang="en-US" dirty="0" smtClean="0"/>
              <a:t>“SNIPER”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58159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737727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196" y="1404938"/>
            <a:ext cx="2210725" cy="576262"/>
          </a:xfrm>
        </p:spPr>
        <p:txBody>
          <a:bodyPr/>
          <a:lstStyle/>
          <a:p>
            <a:r>
              <a:rPr lang="en-US" dirty="0" smtClean="0"/>
              <a:t>ALL-AROUND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024065"/>
            <a:ext cx="2196084" cy="4232273"/>
          </a:xfrm>
        </p:spPr>
        <p:txBody>
          <a:bodyPr/>
          <a:lstStyle/>
          <a:p>
            <a:r>
              <a:rPr lang="en-US" sz="1800" dirty="0" smtClean="0"/>
              <a:t>FOUNDATIONAL PLAYERS TO AN ORGANIZATION</a:t>
            </a:r>
          </a:p>
          <a:p>
            <a:r>
              <a:rPr lang="en-US" sz="1800" dirty="0" smtClean="0"/>
              <a:t>PLAYMAKERS</a:t>
            </a:r>
          </a:p>
          <a:p>
            <a:r>
              <a:rPr lang="en-US" sz="1800" dirty="0" smtClean="0"/>
              <a:t>SHOT GENERATION</a:t>
            </a:r>
          </a:p>
          <a:p>
            <a:r>
              <a:rPr lang="en-US" sz="1800" dirty="0" smtClean="0"/>
              <a:t>SHOT SUPPRESSION</a:t>
            </a:r>
          </a:p>
          <a:p>
            <a:r>
              <a:rPr lang="en-US" sz="1800" dirty="0" smtClean="0"/>
              <a:t>BUILDING BLOCKS OF SCORING LINES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3" y="1447803"/>
            <a:ext cx="2202754" cy="576262"/>
          </a:xfrm>
        </p:spPr>
        <p:txBody>
          <a:bodyPr/>
          <a:lstStyle/>
          <a:p>
            <a:r>
              <a:rPr lang="en-US" dirty="0" smtClean="0"/>
              <a:t>DIY’ERS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>
          <a:xfrm>
            <a:off x="2905586" y="2024065"/>
            <a:ext cx="2210671" cy="4232273"/>
          </a:xfrm>
        </p:spPr>
        <p:txBody>
          <a:bodyPr/>
          <a:lstStyle/>
          <a:p>
            <a:r>
              <a:rPr lang="en-US" sz="1800" dirty="0" smtClean="0"/>
              <a:t>DYNAMIC SCORERS</a:t>
            </a:r>
          </a:p>
          <a:p>
            <a:r>
              <a:rPr lang="en-US" sz="1800" dirty="0" smtClean="0"/>
              <a:t>OPPORTUNISTS</a:t>
            </a:r>
          </a:p>
          <a:p>
            <a:r>
              <a:rPr lang="en-US" sz="1800" dirty="0" smtClean="0"/>
              <a:t>RUSH SCORERS</a:t>
            </a:r>
          </a:p>
          <a:p>
            <a:r>
              <a:rPr lang="en-US" sz="1800" dirty="0" smtClean="0"/>
              <a:t>TURNOVER CREATORS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344917" y="1447803"/>
            <a:ext cx="2199658" cy="576262"/>
          </a:xfrm>
        </p:spPr>
        <p:txBody>
          <a:bodyPr/>
          <a:lstStyle/>
          <a:p>
            <a:r>
              <a:rPr lang="en-US" dirty="0" smtClean="0"/>
              <a:t>FINISHERS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>
          <a:xfrm>
            <a:off x="5344917" y="2024065"/>
            <a:ext cx="2199658" cy="4232273"/>
          </a:xfrm>
        </p:spPr>
        <p:txBody>
          <a:bodyPr/>
          <a:lstStyle/>
          <a:p>
            <a:r>
              <a:rPr lang="en-US" sz="1800" dirty="0" smtClean="0"/>
              <a:t>SNIPERS</a:t>
            </a:r>
          </a:p>
          <a:p>
            <a:r>
              <a:rPr lang="en-US" sz="1800" dirty="0" smtClean="0"/>
              <a:t>FIND SOFT AREAS IN COVERAGE</a:t>
            </a:r>
          </a:p>
          <a:p>
            <a:r>
              <a:rPr lang="en-US" sz="1800" dirty="0" smtClean="0"/>
              <a:t>DECEIVE DEFENDERS</a:t>
            </a:r>
          </a:p>
          <a:p>
            <a:r>
              <a:rPr lang="en-US" sz="1800" dirty="0" smtClean="0"/>
              <a:t>ACCURACY</a:t>
            </a:r>
          </a:p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02157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FORWARDS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606329"/>
              </p:ext>
            </p:extLst>
          </p:nvPr>
        </p:nvGraphicFramePr>
        <p:xfrm>
          <a:off x="827088" y="2052638"/>
          <a:ext cx="67119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3781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535646"/>
              </p:ext>
            </p:extLst>
          </p:nvPr>
        </p:nvGraphicFramePr>
        <p:xfrm>
          <a:off x="296026" y="1051868"/>
          <a:ext cx="7979379" cy="487135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896578"/>
                <a:gridCol w="2005606"/>
                <a:gridCol w="1909119"/>
                <a:gridCol w="2168076"/>
              </a:tblGrid>
              <a:tr h="2514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ARTEM ANISIMOV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MIKHAIL GRABOVSKI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GABRIEL LANDESKOG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TYLER SEGUIN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6956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JAMIE BENN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TAYLOR HALL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EVGENI MALKIN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JEFF SKINNER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PATRICE BERGERON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ADAM HENRIQUE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SEAN MONAHAN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JASON SPEZZA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NICK BJUGSTAD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JONATHAN</a:t>
                      </a:r>
                      <a:r>
                        <a:rPr lang="en-US" sz="1200" baseline="0" dirty="0" smtClean="0"/>
                        <a:t> HUBERDEAU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RICK NASH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MARTIN ST. LOUIS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RYAN CALLAHAN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JIRI HUDLER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JAMES NEAL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ERIC STAAL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JEFF CARTER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JAROME IGINLA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RYAN NUGENT-HOPKINS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STEVEN STAMKOS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LOGAN COUTURE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RYAN JOHANSEN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GUSTAV NYQUIST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DEREK STEPAN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SIDNEY CROSBY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MARCUS JOHANSSON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KYLE OKPOSO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VLADIMIR TARASENKO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PAVEL DATSYUK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TYLER JOHNSON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ALEX OVECHKIN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JOHN TAVARES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MATT DUCHENE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EVANDER KANE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MAX PACIORETTY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JOE THORNON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JORDAN EBERLE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PATRICK KANE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ZACH PARISE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JIRI TLUSTY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FILIP FORSBERG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RYAN KESLER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DAVID PERRON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JONATHAN TOEWS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MARIAN GABORIK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PHIL KESSEL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COREY PERRY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KYLE</a:t>
                      </a:r>
                      <a:r>
                        <a:rPr lang="en-US" sz="1200" baseline="0" dirty="0" smtClean="0"/>
                        <a:t> TURRIS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ALEX GALCHENYUK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ANZE</a:t>
                      </a:r>
                      <a:r>
                        <a:rPr lang="en-US" sz="1200" baseline="0" dirty="0" smtClean="0"/>
                        <a:t> KOPITAR</a:t>
                      </a:r>
                      <a:endParaRPr lang="en-US" sz="12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JASON POMINVILLE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JAMES VAN RIEMSDYK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JOHNNY GAUDREAU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DAVID KREJCI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BOBBY</a:t>
                      </a:r>
                      <a:r>
                        <a:rPr lang="en-US" sz="1200" baseline="0" dirty="0" smtClean="0"/>
                        <a:t> RYAN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THOMAS VANEK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RYAN GETZLAF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ANDREW LADD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JADEN SCHWARTZ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ANTOINE VERMETTE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ZEMGUS GIRGENSONS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JORI LEHTERA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DANIEL SEDIN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JAKUB VORACEK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25292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CLAUDE GIROUX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MILAN LUCIC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HENRIK SEDIN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BLAKE WHEELER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  <a:tr h="30351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HENRIK ZETTERBERG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7318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186301"/>
          </a:xfrm>
        </p:spPr>
        <p:txBody>
          <a:bodyPr/>
          <a:lstStyle/>
          <a:p>
            <a:r>
              <a:rPr lang="en-US" dirty="0" smtClean="0"/>
              <a:t>Zone Time &amp; Player Possession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1716658"/>
            <a:ext cx="3298113" cy="4539682"/>
          </a:xfrm>
        </p:spPr>
        <p:txBody>
          <a:bodyPr>
            <a:normAutofit/>
          </a:bodyPr>
          <a:lstStyle/>
          <a:p>
            <a:r>
              <a:rPr lang="en-US" dirty="0" smtClean="0"/>
              <a:t>ZONE TIME</a:t>
            </a:r>
          </a:p>
          <a:p>
            <a:pPr lvl="1"/>
            <a:r>
              <a:rPr lang="en-US" dirty="0" smtClean="0"/>
              <a:t>Under 00:03.5: Breakaway, Usually 1 Player With Possession From Blue Line To Goal</a:t>
            </a:r>
          </a:p>
          <a:p>
            <a:pPr lvl="1"/>
            <a:r>
              <a:rPr lang="en-US" dirty="0" smtClean="0"/>
              <a:t>00:03.5-00:04.5: Oddman Rush, 1 Pass/Shot Prior To Goal</a:t>
            </a:r>
          </a:p>
          <a:p>
            <a:pPr lvl="1"/>
            <a:r>
              <a:rPr lang="en-US" dirty="0" smtClean="0"/>
              <a:t>00:04.5-00:06.0: Oddman Rush, +1 Passes/Shots Prior to Goal</a:t>
            </a:r>
          </a:p>
          <a:p>
            <a:pPr lvl="1"/>
            <a:r>
              <a:rPr lang="en-US" dirty="0" smtClean="0"/>
              <a:t>00:07.0+: Multiple Passes/Shots, Higher Zone Time = Cycle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1716659"/>
            <a:ext cx="3298115" cy="4539680"/>
          </a:xfrm>
        </p:spPr>
        <p:txBody>
          <a:bodyPr>
            <a:normAutofit/>
          </a:bodyPr>
          <a:lstStyle/>
          <a:p>
            <a:r>
              <a:rPr lang="en-US" dirty="0" smtClean="0"/>
              <a:t>POSSESSION TIME</a:t>
            </a:r>
          </a:p>
          <a:p>
            <a:pPr lvl="1"/>
            <a:r>
              <a:rPr lang="en-US" dirty="0" smtClean="0"/>
              <a:t>00:00.4 – 00:00.5: One Timer, Deflection, Tip-In</a:t>
            </a:r>
          </a:p>
          <a:p>
            <a:pPr lvl="1"/>
            <a:r>
              <a:rPr lang="en-US" dirty="0" smtClean="0"/>
              <a:t>00:00.6-00:00.8: Toe Drag, Receive/Settle Puck, Backhand to Forehand</a:t>
            </a:r>
          </a:p>
          <a:p>
            <a:pPr lvl="1"/>
            <a:r>
              <a:rPr lang="en-US" dirty="0" smtClean="0"/>
              <a:t>00:00.9-00:01.1: Wrap-Around, Quick Move, Aim</a:t>
            </a:r>
          </a:p>
          <a:p>
            <a:pPr lvl="1"/>
            <a:r>
              <a:rPr lang="en-US" dirty="0" smtClean="0"/>
              <a:t>00:01.2-00:01.5: Shake Off Coverage, Aim</a:t>
            </a:r>
          </a:p>
          <a:p>
            <a:pPr lvl="1"/>
            <a:r>
              <a:rPr lang="en-US" dirty="0" smtClean="0"/>
              <a:t>00:01.5+: Picking Spot, Moving To Slot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89035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58497"/>
          </a:xfrm>
        </p:spPr>
        <p:txBody>
          <a:bodyPr/>
          <a:lstStyle/>
          <a:p>
            <a:r>
              <a:rPr lang="en-US" dirty="0" smtClean="0"/>
              <a:t>Zone 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6591321"/>
              </p:ext>
            </p:extLst>
          </p:nvPr>
        </p:nvGraphicFramePr>
        <p:xfrm>
          <a:off x="562708" y="1447803"/>
          <a:ext cx="6976330" cy="4800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04275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06739"/>
          </a:xfrm>
        </p:spPr>
        <p:txBody>
          <a:bodyPr/>
          <a:lstStyle/>
          <a:p>
            <a:r>
              <a:rPr lang="en-US" dirty="0" smtClean="0"/>
              <a:t>2012-2013 GOALS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1514910"/>
              </p:ext>
            </p:extLst>
          </p:nvPr>
        </p:nvGraphicFramePr>
        <p:xfrm>
          <a:off x="198408" y="1190445"/>
          <a:ext cx="7340630" cy="5057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432649" y="3492318"/>
            <a:ext cx="1216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GRABOVSKI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26279" y="3492318"/>
            <a:ext cx="3278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O</a:t>
            </a:r>
            <a:endParaRPr lang="en-US" sz="1100" dirty="0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60696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737727"/>
          </a:xfrm>
        </p:spPr>
        <p:txBody>
          <a:bodyPr/>
          <a:lstStyle/>
          <a:p>
            <a:r>
              <a:rPr lang="en-US" dirty="0" smtClean="0"/>
              <a:t>2013-14 GOALS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3209568"/>
              </p:ext>
            </p:extLst>
          </p:nvPr>
        </p:nvGraphicFramePr>
        <p:xfrm>
          <a:off x="103516" y="1190445"/>
          <a:ext cx="7435521" cy="5057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14136" y="3521015"/>
            <a:ext cx="1380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O</a:t>
            </a:r>
            <a:endParaRPr lang="en-US" sz="1100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03040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729101"/>
          </a:xfrm>
        </p:spPr>
        <p:txBody>
          <a:bodyPr/>
          <a:lstStyle/>
          <a:p>
            <a:r>
              <a:rPr lang="en-US" dirty="0" smtClean="0"/>
              <a:t>2014-15 GOALS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845888"/>
              </p:ext>
            </p:extLst>
          </p:nvPr>
        </p:nvGraphicFramePr>
        <p:xfrm>
          <a:off x="198408" y="1181819"/>
          <a:ext cx="7340630" cy="5066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70344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23991"/>
          </a:xfrm>
        </p:spPr>
        <p:txBody>
          <a:bodyPr/>
          <a:lstStyle/>
          <a:p>
            <a:r>
              <a:rPr lang="en-US" dirty="0" smtClean="0"/>
              <a:t>ZONE TIME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356233"/>
              </p:ext>
            </p:extLst>
          </p:nvPr>
        </p:nvGraphicFramePr>
        <p:xfrm>
          <a:off x="484710" y="1276709"/>
          <a:ext cx="7054328" cy="4971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14169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746354"/>
          </a:xfrm>
        </p:spPr>
        <p:txBody>
          <a:bodyPr/>
          <a:lstStyle/>
          <a:p>
            <a:r>
              <a:rPr lang="en-US" dirty="0" smtClean="0"/>
              <a:t>GOALS VS ASSISTS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2029879"/>
              </p:ext>
            </p:extLst>
          </p:nvPr>
        </p:nvGraphicFramePr>
        <p:xfrm>
          <a:off x="484710" y="1337094"/>
          <a:ext cx="7054328" cy="4911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31274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703222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328469"/>
            <a:ext cx="6711654" cy="4919938"/>
          </a:xfrm>
        </p:spPr>
        <p:txBody>
          <a:bodyPr numCol="3"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ALL AROUND</a:t>
            </a:r>
          </a:p>
          <a:p>
            <a:r>
              <a:rPr lang="en-US" dirty="0" smtClean="0"/>
              <a:t>CROSBY</a:t>
            </a:r>
          </a:p>
          <a:p>
            <a:r>
              <a:rPr lang="en-US" dirty="0" smtClean="0"/>
              <a:t>TOEWS</a:t>
            </a:r>
          </a:p>
          <a:p>
            <a:r>
              <a:rPr lang="en-US" dirty="0" smtClean="0"/>
              <a:t>BERGERON</a:t>
            </a:r>
          </a:p>
          <a:p>
            <a:r>
              <a:rPr lang="en-US" dirty="0" smtClean="0"/>
              <a:t>TAVARES</a:t>
            </a:r>
          </a:p>
          <a:p>
            <a:r>
              <a:rPr lang="en-US" dirty="0" smtClean="0"/>
              <a:t>DATSYUK</a:t>
            </a:r>
          </a:p>
          <a:p>
            <a:r>
              <a:rPr lang="en-US" dirty="0" smtClean="0"/>
              <a:t>KOPITAR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DIY’ERS</a:t>
            </a:r>
          </a:p>
          <a:p>
            <a:r>
              <a:rPr lang="en-US" dirty="0" smtClean="0"/>
              <a:t>NYQUIST</a:t>
            </a:r>
          </a:p>
          <a:p>
            <a:r>
              <a:rPr lang="en-US" dirty="0" smtClean="0"/>
              <a:t>DUCHENE</a:t>
            </a:r>
          </a:p>
          <a:p>
            <a:r>
              <a:rPr lang="en-US" dirty="0" smtClean="0"/>
              <a:t>TARASENKO</a:t>
            </a:r>
          </a:p>
          <a:p>
            <a:r>
              <a:rPr lang="en-US" dirty="0" smtClean="0"/>
              <a:t>HALL</a:t>
            </a:r>
          </a:p>
          <a:p>
            <a:r>
              <a:rPr lang="en-US" dirty="0" smtClean="0"/>
              <a:t>KANE E.</a:t>
            </a:r>
          </a:p>
          <a:p>
            <a:r>
              <a:rPr lang="en-US" dirty="0" smtClean="0"/>
              <a:t>SKINNER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FINISHERS</a:t>
            </a:r>
          </a:p>
          <a:p>
            <a:r>
              <a:rPr lang="en-US" dirty="0" smtClean="0"/>
              <a:t>LEHTERA</a:t>
            </a:r>
          </a:p>
          <a:p>
            <a:r>
              <a:rPr lang="en-US" dirty="0" smtClean="0"/>
              <a:t>SEDIN H.</a:t>
            </a:r>
          </a:p>
          <a:p>
            <a:r>
              <a:rPr lang="en-US" dirty="0" smtClean="0"/>
              <a:t>SEDIN D.</a:t>
            </a:r>
          </a:p>
          <a:p>
            <a:r>
              <a:rPr lang="en-US" dirty="0" smtClean="0"/>
              <a:t>PARISE</a:t>
            </a:r>
          </a:p>
          <a:p>
            <a:r>
              <a:rPr lang="en-US" dirty="0" smtClean="0"/>
              <a:t>KESLER</a:t>
            </a:r>
          </a:p>
          <a:p>
            <a:r>
              <a:rPr lang="en-US" dirty="0" smtClean="0"/>
              <a:t>ST. LOUIS</a:t>
            </a:r>
          </a:p>
          <a:p>
            <a:r>
              <a:rPr lang="en-US" dirty="0" smtClean="0"/>
              <a:t>JOHNSON</a:t>
            </a:r>
          </a:p>
          <a:p>
            <a:r>
              <a:rPr lang="en-US" dirty="0" smtClean="0"/>
              <a:t>TLUSTY</a:t>
            </a:r>
          </a:p>
          <a:p>
            <a:r>
              <a:rPr lang="en-US" dirty="0" smtClean="0"/>
              <a:t>GIROUX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7347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651463"/>
          </a:xfrm>
        </p:spPr>
        <p:txBody>
          <a:bodyPr/>
          <a:lstStyle/>
          <a:p>
            <a:r>
              <a:rPr lang="en-US" dirty="0" smtClean="0"/>
              <a:t>FUN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17" y="1207698"/>
            <a:ext cx="7435837" cy="5650301"/>
          </a:xfrm>
        </p:spPr>
        <p:txBody>
          <a:bodyPr>
            <a:normAutofit/>
          </a:bodyPr>
          <a:lstStyle/>
          <a:p>
            <a:r>
              <a:rPr lang="en-US" dirty="0" smtClean="0"/>
              <a:t>HIGHEST ZONE TIME: </a:t>
            </a:r>
          </a:p>
          <a:p>
            <a:pPr lvl="1"/>
            <a:r>
              <a:rPr lang="en-US" dirty="0" smtClean="0"/>
              <a:t>ASSIST: TYLER JOHNSON 2/1/14  T.B v NYR 02:26.4</a:t>
            </a:r>
          </a:p>
          <a:p>
            <a:pPr lvl="1"/>
            <a:r>
              <a:rPr lang="en-US" dirty="0" smtClean="0"/>
              <a:t>GOAL: ANDREW LADD 1/31/15 WPG v DAL 01:26.0</a:t>
            </a:r>
          </a:p>
          <a:p>
            <a:r>
              <a:rPr lang="en-US" dirty="0" smtClean="0"/>
              <a:t>HIGHEST POSSESSION TIME:</a:t>
            </a:r>
          </a:p>
          <a:p>
            <a:pPr lvl="1"/>
            <a:r>
              <a:rPr lang="en-US" dirty="0" smtClean="0"/>
              <a:t>GOAL: GUS NYQUIST 12/27/14 DET v OTT 00:28.6</a:t>
            </a:r>
          </a:p>
          <a:p>
            <a:r>
              <a:rPr lang="en-US" dirty="0" smtClean="0"/>
              <a:t>HIGHEST # OF PASSES PRIOR TO GOAL: 16</a:t>
            </a:r>
          </a:p>
          <a:p>
            <a:pPr lvl="1"/>
            <a:r>
              <a:rPr lang="en-US" dirty="0" smtClean="0"/>
              <a:t>TURRIS (G), STAAL E. (G), DUCHENE (A), HALL (A)</a:t>
            </a:r>
          </a:p>
          <a:p>
            <a:r>
              <a:rPr lang="en-US" dirty="0" smtClean="0"/>
              <a:t>HIGHEST # OF SHOTS PRIOR TO GOAL: 8</a:t>
            </a:r>
          </a:p>
          <a:p>
            <a:pPr lvl="1"/>
            <a:r>
              <a:rPr lang="en-US" dirty="0" smtClean="0"/>
              <a:t>DUCHENE (G &amp; A)</a:t>
            </a:r>
          </a:p>
          <a:p>
            <a:r>
              <a:rPr lang="en-US" dirty="0" smtClean="0"/>
              <a:t>HIGHEST # OF PASSES BY PLAYER: 5</a:t>
            </a:r>
          </a:p>
          <a:p>
            <a:pPr lvl="1"/>
            <a:r>
              <a:rPr lang="en-US" dirty="0"/>
              <a:t>DATSYUK, JOHANSSON</a:t>
            </a:r>
          </a:p>
          <a:p>
            <a:r>
              <a:rPr lang="en-US" dirty="0" smtClean="0"/>
              <a:t>HIGHEST # OF SHOTS BY PLAYER: 3</a:t>
            </a:r>
          </a:p>
          <a:p>
            <a:pPr lvl="1"/>
            <a:r>
              <a:rPr lang="en-US" dirty="0" smtClean="0"/>
              <a:t>KESSEL, TURRIS (X2), STEPAN, TAVARES, OVECHKIN, GETZLAF, COUTURE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91195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518832"/>
          </a:xfrm>
        </p:spPr>
        <p:txBody>
          <a:bodyPr/>
          <a:lstStyle/>
          <a:p>
            <a:r>
              <a:rPr lang="en-US" dirty="0" smtClean="0"/>
              <a:t>POSSESSION TIME - GOALS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38641"/>
              </p:ext>
            </p:extLst>
          </p:nvPr>
        </p:nvGraphicFramePr>
        <p:xfrm>
          <a:off x="327804" y="1052423"/>
          <a:ext cx="7211234" cy="5668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79690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84592"/>
          </a:xfrm>
        </p:spPr>
        <p:txBody>
          <a:bodyPr/>
          <a:lstStyle/>
          <a:p>
            <a:r>
              <a:rPr lang="en-US" dirty="0" smtClean="0"/>
              <a:t>HIGHS AND LOWS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8426528"/>
              </p:ext>
            </p:extLst>
          </p:nvPr>
        </p:nvGraphicFramePr>
        <p:xfrm>
          <a:off x="827088" y="1188720"/>
          <a:ext cx="6711950" cy="505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25155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188721"/>
            <a:ext cx="6711654" cy="5059686"/>
          </a:xfrm>
        </p:spPr>
        <p:txBody>
          <a:bodyPr>
            <a:normAutofit lnSpcReduction="10000"/>
          </a:bodyPr>
          <a:lstStyle/>
          <a:p>
            <a:r>
              <a:rPr lang="en-US" sz="4400" dirty="0" smtClean="0"/>
              <a:t>GUS NYQUIST DOESN’T NEED YOUR PASSES OR YOUR ASSISTS</a:t>
            </a:r>
          </a:p>
          <a:p>
            <a:r>
              <a:rPr lang="en-US" sz="4400" dirty="0" smtClean="0"/>
              <a:t>MALKIN, SKINNER, DATSYUK, PERRY AND BJUGSTAD DON’T NEED YOUR ASSISTS EITHER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67159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9000"/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4748345"/>
              </p:ext>
            </p:extLst>
          </p:nvPr>
        </p:nvGraphicFramePr>
        <p:xfrm>
          <a:off x="155575" y="119063"/>
          <a:ext cx="7573693" cy="6635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4" imgW="6956861" imgH="6956981" progId="Excel.Sheet.12">
                  <p:embed/>
                </p:oleObj>
              </mc:Choice>
              <mc:Fallback>
                <p:oleObj name="Worksheet" r:id="rId4" imgW="6956861" imgH="695698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5575" y="119063"/>
                        <a:ext cx="7573693" cy="6635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43973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976531976"/>
              </p:ext>
            </p:extLst>
          </p:nvPr>
        </p:nvGraphicFramePr>
        <p:xfrm>
          <a:off x="0" y="182880"/>
          <a:ext cx="8570344" cy="655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3303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264823326"/>
              </p:ext>
            </p:extLst>
          </p:nvPr>
        </p:nvGraphicFramePr>
        <p:xfrm>
          <a:off x="107157" y="86264"/>
          <a:ext cx="8562390" cy="6607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9749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 SO MUCH!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259457"/>
            <a:ext cx="6711654" cy="4988949"/>
          </a:xfrm>
        </p:spPr>
        <p:txBody>
          <a:bodyPr/>
          <a:lstStyle/>
          <a:p>
            <a:r>
              <a:rPr lang="en-US" sz="3200" dirty="0" smtClean="0"/>
              <a:t>The wonderful volunteers who donated their time to help with this project. (YOU’RE THE BEST!!!)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2800" dirty="0" smtClean="0"/>
              <a:t>RIT and the organizers for hosting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Jennifer Lute Costella  @RegressedPDO  www.lcganalytics.com  jennifer@lcganalytics.com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82880"/>
            <a:ext cx="388160" cy="3955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569497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7847</TotalTime>
  <Words>1150</Words>
  <Application>Microsoft Office PowerPoint</Application>
  <PresentationFormat>On-screen Show (4:3)</PresentationFormat>
  <Paragraphs>400</Paragraphs>
  <Slides>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Century Gothic</vt:lpstr>
      <vt:lpstr>Wingdings 3</vt:lpstr>
      <vt:lpstr>Ion</vt:lpstr>
      <vt:lpstr>Microsoft Excel Worksheet</vt:lpstr>
      <vt:lpstr>SPECIALIZED TRACKING</vt:lpstr>
      <vt:lpstr>ESTABLISHED PRINCIPLES OF SUCCESS</vt:lpstr>
      <vt:lpstr>PROGRESSIVE APPROACH</vt:lpstr>
      <vt:lpstr>MICROSTATS</vt:lpstr>
      <vt:lpstr>TRANSITION METRICS</vt:lpstr>
      <vt:lpstr>PLAYER EVALUATION</vt:lpstr>
      <vt:lpstr>TRACKING</vt:lpstr>
      <vt:lpstr>SKILL SET TRACKING</vt:lpstr>
      <vt:lpstr>RESULTS</vt:lpstr>
      <vt:lpstr>TYPES OF FORWARDS</vt:lpstr>
      <vt:lpstr>PowerPoint Presentation</vt:lpstr>
      <vt:lpstr>Zone Time &amp; Player Possession Time</vt:lpstr>
      <vt:lpstr>Zone Time</vt:lpstr>
      <vt:lpstr>2012-2013 GOALS</vt:lpstr>
      <vt:lpstr>2013-14 GOALS</vt:lpstr>
      <vt:lpstr>2014-15 GOALS</vt:lpstr>
      <vt:lpstr>ZONE TIME</vt:lpstr>
      <vt:lpstr>GOALS VS ASSISTS</vt:lpstr>
      <vt:lpstr>RESULTS</vt:lpstr>
      <vt:lpstr>FUN STUFF</vt:lpstr>
      <vt:lpstr>POSSESSION TIME - GOALS</vt:lpstr>
      <vt:lpstr>HIGHS AND LOWS</vt:lpstr>
      <vt:lpstr>IMPORTANT</vt:lpstr>
      <vt:lpstr>PowerPoint Presentation</vt:lpstr>
      <vt:lpstr>PowerPoint Presentation</vt:lpstr>
      <vt:lpstr>PowerPoint Presentation</vt:lpstr>
      <vt:lpstr>THANK YOU SO MUCH!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SPECIALIZED TRACKING</dc:title>
  <dc:creator>Jennifer Lute Costella</dc:creator>
  <cp:lastModifiedBy>Jennifer Lute Costella</cp:lastModifiedBy>
  <cp:revision>70</cp:revision>
  <dcterms:created xsi:type="dcterms:W3CDTF">2015-09-28T18:16:14Z</dcterms:created>
  <dcterms:modified xsi:type="dcterms:W3CDTF">2015-10-10T17:31:07Z</dcterms:modified>
</cp:coreProperties>
</file>