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46" d="100"/>
          <a:sy n="46" d="100"/>
        </p:scale>
        <p:origin x="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4ACE1-0C9D-49C9-A816-2294FE79CEA4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83B82-305F-4E5F-B6C5-ADA1E21166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0758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31AFB-97D8-42B8-B96B-AA95C2596D91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3BF1A-70FC-4D23-9E3E-FA4D20051B9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846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13BF1A-70FC-4D23-9E3E-FA4D20051B9E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622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206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679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8389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2569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6038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890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464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690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109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552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870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B84-6A42-48BA-BED7-52526CF27492}" type="datetimeFigureOut">
              <a:rPr lang="en-CA" smtClean="0"/>
              <a:t>12/09/2015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93E27-52A3-40ED-AF77-5B91CD2619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065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IT and Knowledge Management for Elite Hockey Teams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Jack Han</a:t>
            </a:r>
          </a:p>
          <a:p>
            <a:r>
              <a:rPr lang="en-CA" dirty="0" smtClean="0"/>
              <a:t>Video &amp; Analytics, McGill </a:t>
            </a:r>
            <a:r>
              <a:rPr lang="en-CA" dirty="0" err="1" smtClean="0"/>
              <a:t>Martlet</a:t>
            </a:r>
            <a:r>
              <a:rPr lang="en-CA" dirty="0" smtClean="0"/>
              <a:t> Hockey (CIS)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350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u="sng" dirty="0" smtClean="0">
                <a:solidFill>
                  <a:srgbClr val="FF0000"/>
                </a:solidFill>
              </a:rPr>
              <a:t>KEY CONSIDERATIONS</a:t>
            </a:r>
            <a:endParaRPr lang="en-CA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CA" dirty="0" smtClean="0"/>
              <a:t>Time Management: 100-10-1</a:t>
            </a:r>
          </a:p>
          <a:p>
            <a:pPr marL="0" indent="0" algn="ctr">
              <a:buNone/>
            </a:pPr>
            <a:r>
              <a:rPr lang="en-CA" dirty="0" smtClean="0"/>
              <a:t>IT Strategy: Simple, reliable, flexible</a:t>
            </a:r>
          </a:p>
          <a:p>
            <a:pPr marL="0" indent="0" algn="ctr">
              <a:buNone/>
            </a:pPr>
            <a:r>
              <a:rPr lang="en-CA" dirty="0" smtClean="0"/>
              <a:t>Knowledge Retention: Organizing insights</a:t>
            </a:r>
          </a:p>
          <a:p>
            <a:pPr algn="ctr"/>
            <a:endParaRPr lang="en-CA" dirty="0" smtClean="0"/>
          </a:p>
          <a:p>
            <a:pPr marL="0" indent="0" algn="ctr">
              <a:buNone/>
            </a:pPr>
            <a:r>
              <a:rPr lang="en-CA" b="1" dirty="0" smtClean="0"/>
              <a:t>It’s not about having more data, </a:t>
            </a:r>
          </a:p>
          <a:p>
            <a:pPr marL="0" indent="0" algn="ctr">
              <a:buNone/>
            </a:pPr>
            <a:r>
              <a:rPr lang="en-CA" b="1" dirty="0" smtClean="0"/>
              <a:t>it’s about putting some of it to good use.</a:t>
            </a:r>
          </a:p>
          <a:p>
            <a:pPr marL="0" indent="0" algn="ctr">
              <a:buNone/>
            </a:pP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38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u="sng" dirty="0" smtClean="0">
                <a:solidFill>
                  <a:srgbClr val="FF0000"/>
                </a:solidFill>
              </a:rPr>
              <a:t>MY ANALYTICS STACK</a:t>
            </a:r>
            <a:endParaRPr lang="en-CA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Data collection (</a:t>
            </a:r>
            <a:r>
              <a:rPr lang="en-CA" b="1" dirty="0" err="1" smtClean="0"/>
              <a:t>Steva</a:t>
            </a:r>
            <a:r>
              <a:rPr lang="en-CA" dirty="0" smtClean="0"/>
              <a:t>)</a:t>
            </a:r>
          </a:p>
          <a:p>
            <a:pPr marL="0" indent="0">
              <a:buNone/>
            </a:pPr>
            <a:r>
              <a:rPr lang="en-CA" dirty="0" smtClean="0"/>
              <a:t>Data interpretation (Excel, R, Tableau, etc.)</a:t>
            </a:r>
          </a:p>
          <a:p>
            <a:pPr marL="0" indent="0">
              <a:buNone/>
            </a:pPr>
            <a:r>
              <a:rPr lang="en-CA" dirty="0" smtClean="0"/>
              <a:t>Cloud storage (</a:t>
            </a:r>
            <a:r>
              <a:rPr lang="en-CA" b="1" dirty="0" smtClean="0"/>
              <a:t>YouTube</a:t>
            </a:r>
            <a:r>
              <a:rPr lang="en-CA" dirty="0" smtClean="0"/>
              <a:t>, </a:t>
            </a:r>
            <a:r>
              <a:rPr lang="en-CA" dirty="0" err="1" smtClean="0"/>
              <a:t>Vimeo</a:t>
            </a:r>
            <a:r>
              <a:rPr lang="en-CA" dirty="0" smtClean="0"/>
              <a:t>, Dropbox)</a:t>
            </a:r>
          </a:p>
          <a:p>
            <a:pPr marL="0" indent="0">
              <a:buNone/>
            </a:pPr>
            <a:r>
              <a:rPr lang="en-CA" dirty="0" smtClean="0"/>
              <a:t>Content o</a:t>
            </a:r>
            <a:r>
              <a:rPr lang="en-CA" dirty="0" smtClean="0"/>
              <a:t>rganization &amp; sharing (</a:t>
            </a:r>
            <a:r>
              <a:rPr lang="en-CA" b="1" dirty="0" err="1" smtClean="0"/>
              <a:t>Trello</a:t>
            </a:r>
            <a:r>
              <a:rPr lang="en-CA" dirty="0" smtClean="0"/>
              <a:t>)</a:t>
            </a:r>
            <a:endParaRPr lang="en-CA" dirty="0"/>
          </a:p>
          <a:p>
            <a:pPr marL="0" indent="0">
              <a:buNone/>
            </a:pPr>
            <a:r>
              <a:rPr lang="en-CA" dirty="0"/>
              <a:t>C</a:t>
            </a:r>
            <a:r>
              <a:rPr lang="en-CA" dirty="0" smtClean="0"/>
              <a:t>ommunication &amp; ideation (</a:t>
            </a:r>
            <a:r>
              <a:rPr lang="en-CA" b="1" dirty="0" smtClean="0"/>
              <a:t>Slack</a:t>
            </a:r>
            <a:r>
              <a:rPr lang="en-CA" dirty="0" smtClean="0"/>
              <a:t>, Twitter)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7542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u="sng" dirty="0" smtClean="0">
                <a:solidFill>
                  <a:srgbClr val="FF0000"/>
                </a:solidFill>
              </a:rPr>
              <a:t>DATA COLLECTION</a:t>
            </a:r>
            <a:endParaRPr lang="en-CA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 err="1" smtClean="0"/>
              <a:t>Steva</a:t>
            </a:r>
            <a:r>
              <a:rPr lang="en-CA" b="1" dirty="0" smtClean="0"/>
              <a:t> Hockey</a:t>
            </a:r>
            <a:r>
              <a:rPr lang="en-CA" dirty="0" smtClean="0"/>
              <a:t>: used by coaching staff in NHL/AHL, CIS/NCAA and European leagues</a:t>
            </a:r>
          </a:p>
          <a:p>
            <a:pPr marL="0" indent="0">
              <a:buNone/>
            </a:pPr>
            <a:r>
              <a:rPr lang="en-CA" dirty="0" smtClean="0"/>
              <a:t>Reprogrammed to generate exportable PBP data &amp; </a:t>
            </a:r>
            <a:r>
              <a:rPr lang="en-CA" dirty="0" err="1" smtClean="0"/>
              <a:t>microstats</a:t>
            </a:r>
            <a:endParaRPr lang="en-CA" dirty="0" smtClean="0"/>
          </a:p>
          <a:p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= Time/manpower efficiencies (20%)</a:t>
            </a:r>
          </a:p>
          <a:p>
            <a:pPr marL="0" indent="0">
              <a:buNone/>
            </a:pPr>
            <a:r>
              <a:rPr lang="en-CA" dirty="0" smtClean="0"/>
              <a:t>= Augmenting traditional coaching &amp; Eye Test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7456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u="sng" dirty="0" smtClean="0">
                <a:solidFill>
                  <a:srgbClr val="FF0000"/>
                </a:solidFill>
              </a:rPr>
              <a:t>CLOUD STORAGE (VIDEO)</a:t>
            </a:r>
            <a:endParaRPr lang="en-CA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 smtClean="0"/>
              <a:t>YouTube</a:t>
            </a:r>
            <a:r>
              <a:rPr lang="en-CA" dirty="0" smtClean="0"/>
              <a:t>: simple, reliable, flexible</a:t>
            </a:r>
          </a:p>
          <a:p>
            <a:pPr marL="0" indent="0">
              <a:buNone/>
            </a:pPr>
            <a:r>
              <a:rPr lang="en-CA" dirty="0" smtClean="0"/>
              <a:t>Preferable to hockey-specific solutions (cost, accessibility)</a:t>
            </a:r>
          </a:p>
          <a:p>
            <a:pPr marL="0" indent="0">
              <a:buNone/>
            </a:pPr>
            <a:r>
              <a:rPr lang="en-CA" dirty="0" smtClean="0"/>
              <a:t>Upload as unlisted or private video &amp; add link to </a:t>
            </a:r>
            <a:r>
              <a:rPr lang="en-CA" dirty="0" err="1" smtClean="0"/>
              <a:t>Trello</a:t>
            </a:r>
            <a:endParaRPr lang="en-CA" dirty="0" smtClean="0"/>
          </a:p>
          <a:p>
            <a:endParaRPr lang="en-CA" dirty="0"/>
          </a:p>
          <a:p>
            <a:pPr marL="0" indent="0">
              <a:buNone/>
            </a:pPr>
            <a:r>
              <a:rPr lang="en-CA" dirty="0" smtClean="0"/>
              <a:t>= Players can watch content anywhere on any platform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6711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u="sng" dirty="0" smtClean="0">
                <a:solidFill>
                  <a:srgbClr val="FF0000"/>
                </a:solidFill>
              </a:rPr>
              <a:t>CONTENT ORGANIZATION &amp; SHARING</a:t>
            </a:r>
            <a:endParaRPr lang="en-CA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 err="1" smtClean="0"/>
              <a:t>Trello</a:t>
            </a:r>
            <a:r>
              <a:rPr lang="en-CA" dirty="0" smtClean="0"/>
              <a:t>: Freemium collaboration/project management software</a:t>
            </a:r>
          </a:p>
          <a:p>
            <a:pPr marL="0" indent="0">
              <a:buNone/>
            </a:pPr>
            <a:r>
              <a:rPr lang="en-CA" dirty="0" smtClean="0"/>
              <a:t>“A wall of Post-It </a:t>
            </a:r>
            <a:r>
              <a:rPr lang="en-CA" dirty="0"/>
              <a:t>N</a:t>
            </a:r>
            <a:r>
              <a:rPr lang="en-CA" dirty="0" smtClean="0"/>
              <a:t>otes”</a:t>
            </a:r>
          </a:p>
          <a:p>
            <a:pPr marL="0" indent="0">
              <a:buNone/>
            </a:pPr>
            <a:r>
              <a:rPr lang="en-CA" dirty="0" smtClean="0"/>
              <a:t>Card: title + description + link + comments</a:t>
            </a:r>
          </a:p>
          <a:p>
            <a:pPr marL="0" indent="0">
              <a:buNone/>
            </a:pPr>
            <a:r>
              <a:rPr lang="en-CA" dirty="0" smtClean="0"/>
              <a:t>Membership settings (admin, coaches, players)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= The lynchpin of our analytics program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2241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445"/>
            <a:ext cx="12228091" cy="5751195"/>
          </a:xfrm>
        </p:spPr>
      </p:pic>
      <p:sp>
        <p:nvSpPr>
          <p:cNvPr id="6" name="TextBox 5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718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93" y="261002"/>
            <a:ext cx="12220893" cy="5915962"/>
          </a:xfrm>
        </p:spPr>
      </p:pic>
      <p:sp>
        <p:nvSpPr>
          <p:cNvPr id="6" name="TextBox 5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583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12166662" cy="5934075"/>
          </a:xfrm>
        </p:spPr>
      </p:pic>
      <p:sp>
        <p:nvSpPr>
          <p:cNvPr id="8" name="TextBox 7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838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u="sng" dirty="0" smtClean="0">
                <a:solidFill>
                  <a:srgbClr val="FF0000"/>
                </a:solidFill>
              </a:rPr>
              <a:t>COMMUNICATION &amp; IDEATION</a:t>
            </a:r>
            <a:endParaRPr lang="en-CA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 smtClean="0"/>
              <a:t>Slack: </a:t>
            </a:r>
            <a:r>
              <a:rPr lang="en-CA" dirty="0" err="1" smtClean="0"/>
              <a:t>teamworking</a:t>
            </a:r>
            <a:r>
              <a:rPr lang="en-CA" dirty="0" smtClean="0"/>
              <a:t>/messaging app</a:t>
            </a:r>
          </a:p>
          <a:p>
            <a:pPr marL="0" indent="0">
              <a:buNone/>
            </a:pPr>
            <a:r>
              <a:rPr lang="en-CA" dirty="0" smtClean="0"/>
              <a:t>Great for cross-functional communication</a:t>
            </a:r>
          </a:p>
          <a:p>
            <a:pPr marL="457200" lvl="1" indent="0">
              <a:buNone/>
            </a:pPr>
            <a:r>
              <a:rPr lang="en-CA" dirty="0" smtClean="0"/>
              <a:t>Analysts, coaching, scouting, strength &amp; conditioning, equipment</a:t>
            </a:r>
          </a:p>
          <a:p>
            <a:pPr marL="0" indent="0">
              <a:buNone/>
            </a:pPr>
            <a:r>
              <a:rPr lang="en-CA" dirty="0" smtClean="0"/>
              <a:t>Hang out, talk shop, then archive insights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 smtClean="0"/>
              <a:t>= Build relationships; create &amp; record new knowledge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6774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" y="629920"/>
            <a:ext cx="12097750" cy="5547043"/>
          </a:xfrm>
        </p:spPr>
      </p:pic>
      <p:sp>
        <p:nvSpPr>
          <p:cNvPr id="6" name="TextBox 5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0954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u="sng" dirty="0" smtClean="0">
                <a:solidFill>
                  <a:srgbClr val="FF0000"/>
                </a:solidFill>
              </a:rPr>
              <a:t>FINAL THOUGHTS</a:t>
            </a:r>
            <a:endParaRPr lang="en-CA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79065"/>
            <a:ext cx="10515600" cy="1547495"/>
          </a:xfrm>
        </p:spPr>
        <p:txBody>
          <a:bodyPr/>
          <a:lstStyle/>
          <a:p>
            <a:pPr marL="0" indent="0" algn="ctr">
              <a:buNone/>
            </a:pPr>
            <a:r>
              <a:rPr lang="en-CA" b="1" dirty="0" smtClean="0"/>
              <a:t>Create a structure</a:t>
            </a:r>
            <a:endParaRPr lang="en-CA" b="1" dirty="0" smtClean="0"/>
          </a:p>
          <a:p>
            <a:pPr marL="0" indent="0" algn="ctr">
              <a:buNone/>
            </a:pPr>
            <a:r>
              <a:rPr lang="en-CA" b="1" dirty="0" smtClean="0"/>
              <a:t>Keep it simple</a:t>
            </a:r>
          </a:p>
          <a:p>
            <a:pPr marL="0" indent="0" algn="ctr">
              <a:buNone/>
            </a:pPr>
            <a:r>
              <a:rPr lang="en-CA" b="1" dirty="0" smtClean="0"/>
              <a:t>Build it, then sell it</a:t>
            </a:r>
            <a:endParaRPr lang="en-CA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033760" y="6488668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@</a:t>
            </a:r>
            <a:r>
              <a:rPr lang="en-CA" dirty="0" err="1" smtClean="0"/>
              <a:t>ML_Han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8679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296</Words>
  <Application>Microsoft Office PowerPoint</Application>
  <PresentationFormat>Widescreen</PresentationFormat>
  <Paragraphs>58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IT and Knowledge Management for Elite Hockey Teams</vt:lpstr>
      <vt:lpstr>KEY CONSIDERATIONS</vt:lpstr>
      <vt:lpstr>MY ANALYTICS STACK</vt:lpstr>
      <vt:lpstr>DATA COLLECTION</vt:lpstr>
      <vt:lpstr>CLOUD STORAGE (VIDEO)</vt:lpstr>
      <vt:lpstr>CONTENT ORGANIZATION &amp; SHARING</vt:lpstr>
      <vt:lpstr>PowerPoint Presentation</vt:lpstr>
      <vt:lpstr>PowerPoint Presentation</vt:lpstr>
      <vt:lpstr>PowerPoint Presentation</vt:lpstr>
      <vt:lpstr>COMMUNICATION &amp; IDEATION</vt:lpstr>
      <vt:lpstr>PowerPoint Presentation</vt:lpstr>
      <vt:lpstr>FINAL THOUGHTS</vt:lpstr>
    </vt:vector>
  </TitlesOfParts>
  <Company>skynet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and Knowledge Management for Elite Hockey Teams</dc:title>
  <dc:creator>Jack</dc:creator>
  <cp:lastModifiedBy>Jack</cp:lastModifiedBy>
  <cp:revision>30</cp:revision>
  <dcterms:created xsi:type="dcterms:W3CDTF">2015-09-12T19:54:16Z</dcterms:created>
  <dcterms:modified xsi:type="dcterms:W3CDTF">2015-09-12T20:46:20Z</dcterms:modified>
</cp:coreProperties>
</file>