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39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55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47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05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0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2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6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7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34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56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9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BBC2F-E2D0-4BAC-BA1B-D813440B20BE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4D20D-5359-47BE-9870-315B55B4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6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wgr550.com/What-Stats-Say-Pt-1-Brad-Boyes/1288005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leacherreport.com/articles/2020675-how-can-alex-ovechkin-have-49-goals-and-a-minus-35-rating" TargetMode="External"/><Relationship Id="rId2" Type="http://schemas.openxmlformats.org/officeDocument/2006/relationships/hyperlink" Target="http://grantland.com/features/studying-art-pitch-framing-catchers-such-francisco-cervelli-chris-stewart-jose-molina-other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Going Mainstream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Bringing analytics to a larger audience and how it can help fans, writers, data analysts and front offices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35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0433"/>
            <a:ext cx="10515600" cy="1325563"/>
          </a:xfrm>
        </p:spPr>
        <p:txBody>
          <a:bodyPr/>
          <a:lstStyle/>
          <a:p>
            <a:r>
              <a:rPr lang="en-US" dirty="0" smtClean="0"/>
              <a:t>The Brad </a:t>
            </a:r>
            <a:r>
              <a:rPr lang="en-US" dirty="0" err="1" smtClean="0"/>
              <a:t>Boyes</a:t>
            </a:r>
            <a:r>
              <a:rPr lang="en-US" dirty="0" smtClean="0"/>
              <a:t>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91879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 smtClean="0"/>
              <a:t>Everyone wants to know: Is the narrative on a player actually true?</a:t>
            </a:r>
            <a:endParaRPr lang="en-US" dirty="0" smtClean="0"/>
          </a:p>
          <a:p>
            <a:r>
              <a:rPr lang="en-US" dirty="0" err="1" smtClean="0"/>
              <a:t>Boyes</a:t>
            </a:r>
            <a:r>
              <a:rPr lang="en-US" dirty="0" smtClean="0"/>
              <a:t> was said to be a bust in Buffalo because he was washed up</a:t>
            </a:r>
          </a:p>
          <a:p>
            <a:r>
              <a:rPr lang="en-US" dirty="0" smtClean="0">
                <a:hlinkClick r:id="rId2"/>
              </a:rPr>
              <a:t>The real explanation: Lindy Ruff took away his power play time</a:t>
            </a:r>
            <a:endParaRPr lang="en-US" dirty="0" smtClean="0"/>
          </a:p>
          <a:p>
            <a:r>
              <a:rPr lang="en-US" dirty="0" smtClean="0"/>
              <a:t>The article angered mainstream media , which caught the eye of fans who also hated </a:t>
            </a:r>
            <a:r>
              <a:rPr lang="en-US" dirty="0" err="1" smtClean="0"/>
              <a:t>Boyes</a:t>
            </a:r>
            <a:endParaRPr lang="en-US" dirty="0" smtClean="0"/>
          </a:p>
          <a:p>
            <a:r>
              <a:rPr lang="en-US" dirty="0" smtClean="0"/>
              <a:t>Readers wanted to know if </a:t>
            </a:r>
            <a:r>
              <a:rPr lang="en-US" b="1" dirty="0" smtClean="0"/>
              <a:t>more of the mainstream opinions on players were BS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/>
              <a:t> </a:t>
            </a:r>
            <a:r>
              <a:rPr lang="en-US" dirty="0" smtClean="0"/>
              <a:t>Thus, kicked off a stats series about each Sabre and grew a following of readers</a:t>
            </a:r>
          </a:p>
          <a:p>
            <a:endParaRPr lang="en-US" dirty="0"/>
          </a:p>
        </p:txBody>
      </p:sp>
      <p:pic>
        <p:nvPicPr>
          <p:cNvPr id="1034" name="Picture 10" descr="http://nesncom.files.wordpress.com/2012/08/6a0115709f071f970b014e5f94240c970c.j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495" y="120614"/>
            <a:ext cx="2948132" cy="165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448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082" y="624898"/>
            <a:ext cx="10515600" cy="1325563"/>
          </a:xfrm>
        </p:spPr>
        <p:txBody>
          <a:bodyPr/>
          <a:lstStyle/>
          <a:p>
            <a:r>
              <a:rPr lang="en-US" dirty="0" smtClean="0"/>
              <a:t>Pitch framing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Readers have to be able to connect data to watching the game</a:t>
            </a:r>
          </a:p>
          <a:p>
            <a:r>
              <a:rPr lang="en-US" dirty="0" smtClean="0">
                <a:hlinkClick r:id="rId2"/>
              </a:rPr>
              <a:t>Ben Lindbergh’s series of articles on pitch framing gave viewers/front offices something they could notice – made it easy to recognize the impact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Jonathan Willis piece on Ovechkin plus-minus </a:t>
            </a:r>
            <a:endParaRPr lang="en-US" dirty="0" smtClean="0"/>
          </a:p>
          <a:p>
            <a:r>
              <a:rPr lang="en-US" dirty="0" smtClean="0"/>
              <a:t>Rob </a:t>
            </a:r>
            <a:r>
              <a:rPr lang="en-US" dirty="0" err="1" smtClean="0"/>
              <a:t>Vollman’s</a:t>
            </a:r>
            <a:r>
              <a:rPr lang="en-US" dirty="0" smtClean="0"/>
              <a:t> Player Usage Charts, another example. Watch for zone starts, matchups</a:t>
            </a:r>
          </a:p>
          <a:p>
            <a:r>
              <a:rPr lang="en-US" dirty="0" smtClean="0"/>
              <a:t>Discover ideas by….wait for it….watching the game! Listen to players/announcers/analysts and question them</a:t>
            </a:r>
          </a:p>
          <a:p>
            <a:endParaRPr lang="en-US" dirty="0"/>
          </a:p>
        </p:txBody>
      </p:sp>
      <p:pic>
        <p:nvPicPr>
          <p:cNvPr id="2050" name="Picture 2" descr="https://c2.staticflickr.com/4/3294/2665614855_5df80d8fd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031" y="371476"/>
            <a:ext cx="2036906" cy="13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82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for mainstream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4452"/>
            <a:ext cx="10515600" cy="4351338"/>
          </a:xfrm>
        </p:spPr>
        <p:txBody>
          <a:bodyPr/>
          <a:lstStyle/>
          <a:p>
            <a:r>
              <a:rPr lang="en-US" dirty="0" smtClean="0"/>
              <a:t>AP style</a:t>
            </a:r>
          </a:p>
          <a:p>
            <a:r>
              <a:rPr lang="en-US" dirty="0" smtClean="0"/>
              <a:t>BOLD – USE FREAKING BOLD to separate ideas</a:t>
            </a:r>
          </a:p>
          <a:p>
            <a:r>
              <a:rPr lang="en-US" dirty="0" smtClean="0"/>
              <a:t>Don’t write like lawyer</a:t>
            </a:r>
          </a:p>
          <a:p>
            <a:r>
              <a:rPr lang="en-US" dirty="0" smtClean="0"/>
              <a:t>Don’t write down to audience, but simplify</a:t>
            </a:r>
          </a:p>
          <a:p>
            <a:r>
              <a:rPr lang="en-US" dirty="0" smtClean="0"/>
              <a:t>Use all mediums – Vines/</a:t>
            </a:r>
            <a:r>
              <a:rPr lang="en-US" dirty="0" err="1" smtClean="0"/>
              <a:t>GIFs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 descr="http://sevenels.net/typewriters/large/CoronaJrS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931" y="3831215"/>
            <a:ext cx="2443336" cy="179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84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 niche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“numbers guy” at </a:t>
            </a:r>
            <a:r>
              <a:rPr lang="en-US" dirty="0" err="1" smtClean="0"/>
              <a:t>WGR</a:t>
            </a:r>
            <a:r>
              <a:rPr lang="en-US" dirty="0" smtClean="0"/>
              <a:t> turned into “player evaluation guy”</a:t>
            </a:r>
          </a:p>
          <a:p>
            <a:r>
              <a:rPr lang="en-US" dirty="0" smtClean="0"/>
              <a:t>If the </a:t>
            </a:r>
            <a:r>
              <a:rPr lang="en-US" dirty="0" err="1" smtClean="0"/>
              <a:t>Sabres</a:t>
            </a:r>
            <a:r>
              <a:rPr lang="en-US" dirty="0" smtClean="0"/>
              <a:t> were targeting a player, hosts would ask about him</a:t>
            </a:r>
          </a:p>
          <a:p>
            <a:r>
              <a:rPr lang="en-US" dirty="0" smtClean="0"/>
              <a:t>Find a focus, then expand – maybe it’s a team or part of the game</a:t>
            </a:r>
          </a:p>
          <a:p>
            <a:r>
              <a:rPr lang="en-US" dirty="0" smtClean="0"/>
              <a:t>Why should I consider you an authority or give a crap what you say?</a:t>
            </a:r>
          </a:p>
          <a:p>
            <a:r>
              <a:rPr lang="en-US" dirty="0" smtClean="0"/>
              <a:t>Find a way to add YOUR PERSONALITY to your writing</a:t>
            </a:r>
          </a:p>
          <a:p>
            <a:endParaRPr lang="en-US" dirty="0"/>
          </a:p>
        </p:txBody>
      </p:sp>
      <p:pic>
        <p:nvPicPr>
          <p:cNvPr id="4098" name="Picture 2" descr="http://www.cbc.ca/sports-content/hockey/opinion/assets_c/2014/03/620-faceoff-thumb-620xauto-3549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357" y="4479275"/>
            <a:ext cx="2816225" cy="158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147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273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Going Mainstream</vt:lpstr>
      <vt:lpstr>The Brad Boyes Theory</vt:lpstr>
      <vt:lpstr>Pitch framing </vt:lpstr>
      <vt:lpstr>Writing for mainstream</vt:lpstr>
      <vt:lpstr>Find a niche</vt:lpstr>
    </vt:vector>
  </TitlesOfParts>
  <Company>Entercom Communications Corp.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Going Mainstream</dc:title>
  <dc:creator>Matt Coller</dc:creator>
  <cp:lastModifiedBy>Matt Coller</cp:lastModifiedBy>
  <cp:revision>6</cp:revision>
  <dcterms:created xsi:type="dcterms:W3CDTF">2015-10-08T11:14:08Z</dcterms:created>
  <dcterms:modified xsi:type="dcterms:W3CDTF">2015-10-08T15:19:29Z</dcterms:modified>
</cp:coreProperties>
</file>