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drawings/drawing1.xml" ContentType="application/vnd.openxmlformats-officedocument.drawingml.chartshapes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drawings/drawing2.xml" ContentType="application/vnd.openxmlformats-officedocument.drawingml.chartshapes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drawings/drawing3.xml" ContentType="application/vnd.openxmlformats-officedocument.drawingml.chartshapes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charts/chart38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drawings/drawing4.xml" ContentType="application/vnd.openxmlformats-officedocument.drawingml.chartshapes+xml"/>
  <Override PartName="/ppt/charts/chart39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drawings/drawing5.xml" ContentType="application/vnd.openxmlformats-officedocument.drawingml.chartshapes+xml"/>
  <Override PartName="/ppt/charts/chart40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drawings/drawing6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1" r:id="rId1"/>
  </p:sldMasterIdLst>
  <p:sldIdLst>
    <p:sldId id="256" r:id="rId2"/>
    <p:sldId id="257" r:id="rId3"/>
    <p:sldId id="284" r:id="rId4"/>
    <p:sldId id="286" r:id="rId5"/>
    <p:sldId id="263" r:id="rId6"/>
    <p:sldId id="272" r:id="rId7"/>
    <p:sldId id="276" r:id="rId8"/>
    <p:sldId id="271" r:id="rId9"/>
    <p:sldId id="277" r:id="rId10"/>
    <p:sldId id="278" r:id="rId11"/>
    <p:sldId id="279" r:id="rId12"/>
    <p:sldId id="298" r:id="rId13"/>
    <p:sldId id="299" r:id="rId14"/>
    <p:sldId id="300" r:id="rId15"/>
    <p:sldId id="301" r:id="rId16"/>
    <p:sldId id="302" r:id="rId17"/>
    <p:sldId id="303" r:id="rId18"/>
    <p:sldId id="281" r:id="rId19"/>
    <p:sldId id="296" r:id="rId20"/>
    <p:sldId id="269" r:id="rId21"/>
    <p:sldId id="260" r:id="rId22"/>
    <p:sldId id="259" r:id="rId23"/>
    <p:sldId id="261" r:id="rId24"/>
    <p:sldId id="294" r:id="rId25"/>
    <p:sldId id="258" r:id="rId26"/>
    <p:sldId id="292" r:id="rId27"/>
    <p:sldId id="293" r:id="rId28"/>
    <p:sldId id="262" r:id="rId29"/>
    <p:sldId id="291" r:id="rId30"/>
    <p:sldId id="287" r:id="rId31"/>
    <p:sldId id="295" r:id="rId32"/>
    <p:sldId id="297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5v5Y1vsY2_withRe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5v5Y1vsY2_withRe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5v5Y1vsY2_withRel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5v5Y1vsY2_withRel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5v5Y1vsY2_withRel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5v5Y1vsY2_withRel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5v5Y1vsY2_withRel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5v5Y1vsY2_withRel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5v5Y1vsY2_withRel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5v5Y1vsY2_withRel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5v5Y1vsY2_withRel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5v5Y1vsY2_withRel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5v5Y1vsY2_withRel_Summary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5v5Y1vsY2_withRel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5v5Y1vsY2_withRel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5v5Y1vsY2_withRel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5v5Y1vsY2_withRel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5v5Y1vsY2_withRel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5v5Y1vsY2_withRel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5v5Y1vsY2_withRel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5v5Y1vsY2_withRel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5v5Y1vsY2_withRel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5v5Y1vsY2_withRel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5v5Y1vsY2_withRel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5v5Y1vsY2_withRel.xlsx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5v5Y1vsY2_withRel_Summary.xlsx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5v5Y1vsY2_withRel.xlsx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5v5Y1vsY2_withRel.xlsx" TargetMode="External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5v5Y1vsY2_withRel.xlsx" TargetMode="External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5v5Y1vsY2_withRel.xlsx" TargetMode="External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Carlyle_vs_Horachek.xlsx" TargetMode="External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Carlyle_vs_Horachek.xlsx" TargetMode="External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Carlyle_vs_Horachek.xlsx" TargetMode="External"/><Relationship Id="rId2" Type="http://schemas.microsoft.com/office/2011/relationships/chartColorStyle" Target="colors33.xml"/><Relationship Id="rId1" Type="http://schemas.microsoft.com/office/2011/relationships/chartStyle" Target="style33.xml"/><Relationship Id="rId4" Type="http://schemas.openxmlformats.org/officeDocument/2006/relationships/chartUserShapes" Target="../drawings/drawing1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Carlyle_vs_Horachek.xlsx" TargetMode="External"/><Relationship Id="rId2" Type="http://schemas.microsoft.com/office/2011/relationships/chartColorStyle" Target="colors34.xml"/><Relationship Id="rId1" Type="http://schemas.microsoft.com/office/2011/relationships/chartStyle" Target="style34.xml"/><Relationship Id="rId4" Type="http://schemas.openxmlformats.org/officeDocument/2006/relationships/chartUserShapes" Target="../drawings/drawing2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Carlyle_vs_Horachek.xlsx" TargetMode="External"/><Relationship Id="rId2" Type="http://schemas.microsoft.com/office/2011/relationships/chartColorStyle" Target="colors35.xml"/><Relationship Id="rId1" Type="http://schemas.microsoft.com/office/2011/relationships/chartStyle" Target="style35.xml"/><Relationship Id="rId4" Type="http://schemas.openxmlformats.org/officeDocument/2006/relationships/chartUserShapes" Target="../drawings/drawing3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TMurray_vs_Sutter.xlsx" TargetMode="External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TMurray_vs_Sutter.xlsx" TargetMode="External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TMurray_vs_Sutter.xlsx" TargetMode="External"/><Relationship Id="rId2" Type="http://schemas.microsoft.com/office/2011/relationships/chartColorStyle" Target="colors38.xml"/><Relationship Id="rId1" Type="http://schemas.microsoft.com/office/2011/relationships/chartStyle" Target="style38.xml"/><Relationship Id="rId4" Type="http://schemas.openxmlformats.org/officeDocument/2006/relationships/chartUserShapes" Target="../drawings/drawing4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TMurray_vs_Sutter.xlsx" TargetMode="External"/><Relationship Id="rId2" Type="http://schemas.microsoft.com/office/2011/relationships/chartColorStyle" Target="colors39.xml"/><Relationship Id="rId1" Type="http://schemas.microsoft.com/office/2011/relationships/chartStyle" Target="style39.xml"/><Relationship Id="rId4" Type="http://schemas.openxmlformats.org/officeDocument/2006/relationships/chartUserShapes" Target="../drawings/drawing5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cygwin64\home\David\Hockey\Code\Research\TMurray_vs_Sutter.xlsx" TargetMode="External"/><Relationship Id="rId2" Type="http://schemas.microsoft.com/office/2011/relationships/chartColorStyle" Target="colors40.xml"/><Relationship Id="rId1" Type="http://schemas.microsoft.com/office/2011/relationships/chartStyle" Target="style40.xml"/><Relationship Id="rId4" Type="http://schemas.openxmlformats.org/officeDocument/2006/relationships/chartUserShapes" Target="../drawings/drawing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Y1 vs Y2 CF60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'Forwards SameTeam'!$R$1</c:f>
              <c:strCache>
                <c:ptCount val="1"/>
                <c:pt idx="0">
                  <c:v>Y2CF60</c:v>
                </c:pt>
              </c:strCache>
            </c:strRef>
          </c:tx>
          <c:spPr>
            <a:ln w="25400" cap="flat" cmpd="sng" algn="ctr">
              <a:noFill/>
              <a:prstDash val="sysDot"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tint val="65000"/>
                      <a:shade val="92000"/>
                      <a:satMod val="130000"/>
                    </a:schemeClr>
                  </a:gs>
                  <a:gs pos="45000">
                    <a:schemeClr val="accent1">
                      <a:tint val="60000"/>
                      <a:shade val="99000"/>
                      <a:satMod val="120000"/>
                    </a:schemeClr>
                  </a:gs>
                  <a:gs pos="100000">
                    <a:schemeClr val="accent1">
                      <a:tint val="55000"/>
                      <a:satMod val="14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1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0.12738321246511236"/>
                  <c:y val="0.5835061052151089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dirty="0"/>
                      <a:t>y = 0.6653x + 18.896</a:t>
                    </a:r>
                    <a:br>
                      <a:rPr lang="en-US" baseline="0" dirty="0"/>
                    </a:br>
                    <a:r>
                      <a:rPr lang="en-US" baseline="0" dirty="0"/>
                      <a:t>R² = </a:t>
                    </a:r>
                    <a:r>
                      <a:rPr lang="en-US" baseline="0" dirty="0">
                        <a:solidFill>
                          <a:srgbClr val="FF0000"/>
                        </a:solidFill>
                      </a:rPr>
                      <a:t>0.4367</a:t>
                    </a:r>
                    <a:endParaRPr lang="en-US" dirty="0">
                      <a:solidFill>
                        <a:srgbClr val="FF0000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'Forwards SameTeam'!$Q$2:$Q$1339</c:f>
              <c:numCache>
                <c:formatCode>General</c:formatCode>
                <c:ptCount val="1338"/>
                <c:pt idx="0">
                  <c:v>55.292000000000002</c:v>
                </c:pt>
                <c:pt idx="1">
                  <c:v>67.688000000000002</c:v>
                </c:pt>
                <c:pt idx="2">
                  <c:v>51.29</c:v>
                </c:pt>
                <c:pt idx="3">
                  <c:v>55.761000000000003</c:v>
                </c:pt>
                <c:pt idx="4">
                  <c:v>64.147999999999996</c:v>
                </c:pt>
                <c:pt idx="5">
                  <c:v>56.485999999999997</c:v>
                </c:pt>
                <c:pt idx="6">
                  <c:v>48.828000000000003</c:v>
                </c:pt>
                <c:pt idx="7">
                  <c:v>56.119</c:v>
                </c:pt>
                <c:pt idx="8">
                  <c:v>50.356999999999999</c:v>
                </c:pt>
                <c:pt idx="9">
                  <c:v>52.393999999999998</c:v>
                </c:pt>
                <c:pt idx="10">
                  <c:v>52.259</c:v>
                </c:pt>
                <c:pt idx="11">
                  <c:v>48.902999999999999</c:v>
                </c:pt>
                <c:pt idx="12">
                  <c:v>47.533000000000001</c:v>
                </c:pt>
                <c:pt idx="13">
                  <c:v>58.134</c:v>
                </c:pt>
                <c:pt idx="14">
                  <c:v>49.106000000000002</c:v>
                </c:pt>
                <c:pt idx="15">
                  <c:v>54.920999999999999</c:v>
                </c:pt>
                <c:pt idx="16">
                  <c:v>51.63</c:v>
                </c:pt>
                <c:pt idx="17">
                  <c:v>56.231999999999999</c:v>
                </c:pt>
                <c:pt idx="18">
                  <c:v>50.875</c:v>
                </c:pt>
                <c:pt idx="19">
                  <c:v>67.858000000000004</c:v>
                </c:pt>
                <c:pt idx="20">
                  <c:v>60.9</c:v>
                </c:pt>
                <c:pt idx="21">
                  <c:v>68.227000000000004</c:v>
                </c:pt>
                <c:pt idx="22">
                  <c:v>64.427000000000007</c:v>
                </c:pt>
                <c:pt idx="23">
                  <c:v>70.248999999999995</c:v>
                </c:pt>
                <c:pt idx="24">
                  <c:v>54.183</c:v>
                </c:pt>
                <c:pt idx="25">
                  <c:v>52.213000000000001</c:v>
                </c:pt>
                <c:pt idx="26">
                  <c:v>58.16</c:v>
                </c:pt>
                <c:pt idx="27">
                  <c:v>42.74</c:v>
                </c:pt>
                <c:pt idx="28">
                  <c:v>64.305999999999997</c:v>
                </c:pt>
                <c:pt idx="29">
                  <c:v>59.177999999999997</c:v>
                </c:pt>
                <c:pt idx="30">
                  <c:v>60.701000000000001</c:v>
                </c:pt>
                <c:pt idx="31">
                  <c:v>43.1</c:v>
                </c:pt>
                <c:pt idx="32">
                  <c:v>42.892000000000003</c:v>
                </c:pt>
                <c:pt idx="33">
                  <c:v>56.518000000000001</c:v>
                </c:pt>
                <c:pt idx="34">
                  <c:v>51.204000000000001</c:v>
                </c:pt>
                <c:pt idx="35">
                  <c:v>62.539000000000001</c:v>
                </c:pt>
                <c:pt idx="36">
                  <c:v>65.602999999999994</c:v>
                </c:pt>
                <c:pt idx="37">
                  <c:v>61.63</c:v>
                </c:pt>
                <c:pt idx="38">
                  <c:v>55.081000000000003</c:v>
                </c:pt>
                <c:pt idx="39">
                  <c:v>59.841000000000001</c:v>
                </c:pt>
                <c:pt idx="40">
                  <c:v>54.634</c:v>
                </c:pt>
                <c:pt idx="41">
                  <c:v>65.802999999999997</c:v>
                </c:pt>
                <c:pt idx="42">
                  <c:v>56.972999999999999</c:v>
                </c:pt>
                <c:pt idx="43">
                  <c:v>50.473999999999997</c:v>
                </c:pt>
                <c:pt idx="44">
                  <c:v>54.536000000000001</c:v>
                </c:pt>
                <c:pt idx="45">
                  <c:v>64.730999999999995</c:v>
                </c:pt>
                <c:pt idx="46">
                  <c:v>57.469000000000001</c:v>
                </c:pt>
                <c:pt idx="47">
                  <c:v>49.277999999999999</c:v>
                </c:pt>
                <c:pt idx="48">
                  <c:v>42.173999999999999</c:v>
                </c:pt>
                <c:pt idx="49">
                  <c:v>57.853000000000002</c:v>
                </c:pt>
                <c:pt idx="50">
                  <c:v>57.871000000000002</c:v>
                </c:pt>
                <c:pt idx="51">
                  <c:v>56.095999999999997</c:v>
                </c:pt>
                <c:pt idx="52">
                  <c:v>60.241999999999997</c:v>
                </c:pt>
                <c:pt idx="53">
                  <c:v>54.600999999999999</c:v>
                </c:pt>
                <c:pt idx="54">
                  <c:v>55.438000000000002</c:v>
                </c:pt>
                <c:pt idx="55">
                  <c:v>52.743000000000002</c:v>
                </c:pt>
                <c:pt idx="56">
                  <c:v>45.594000000000001</c:v>
                </c:pt>
                <c:pt idx="57">
                  <c:v>40.109000000000002</c:v>
                </c:pt>
                <c:pt idx="58">
                  <c:v>57.811999999999998</c:v>
                </c:pt>
                <c:pt idx="59">
                  <c:v>56.021000000000001</c:v>
                </c:pt>
                <c:pt idx="60">
                  <c:v>61.116999999999997</c:v>
                </c:pt>
                <c:pt idx="61">
                  <c:v>53.003999999999998</c:v>
                </c:pt>
                <c:pt idx="62">
                  <c:v>53.143000000000001</c:v>
                </c:pt>
                <c:pt idx="63">
                  <c:v>64.73</c:v>
                </c:pt>
                <c:pt idx="64">
                  <c:v>65.713999999999999</c:v>
                </c:pt>
                <c:pt idx="65">
                  <c:v>55.146999999999998</c:v>
                </c:pt>
                <c:pt idx="66">
                  <c:v>50.64</c:v>
                </c:pt>
                <c:pt idx="67">
                  <c:v>47.823</c:v>
                </c:pt>
                <c:pt idx="68">
                  <c:v>58.393999999999998</c:v>
                </c:pt>
                <c:pt idx="69">
                  <c:v>54.253999999999998</c:v>
                </c:pt>
                <c:pt idx="70">
                  <c:v>56.725000000000001</c:v>
                </c:pt>
                <c:pt idx="71">
                  <c:v>60.603999999999999</c:v>
                </c:pt>
                <c:pt idx="72">
                  <c:v>53.564999999999998</c:v>
                </c:pt>
                <c:pt idx="73">
                  <c:v>63.447000000000003</c:v>
                </c:pt>
                <c:pt idx="74">
                  <c:v>53.683999999999997</c:v>
                </c:pt>
                <c:pt idx="75">
                  <c:v>61.491999999999997</c:v>
                </c:pt>
                <c:pt idx="76">
                  <c:v>62.2</c:v>
                </c:pt>
                <c:pt idx="77">
                  <c:v>57.515999999999998</c:v>
                </c:pt>
                <c:pt idx="78">
                  <c:v>54.951000000000001</c:v>
                </c:pt>
                <c:pt idx="79">
                  <c:v>56.368000000000002</c:v>
                </c:pt>
                <c:pt idx="80">
                  <c:v>57.924999999999997</c:v>
                </c:pt>
                <c:pt idx="81">
                  <c:v>52.18</c:v>
                </c:pt>
                <c:pt idx="82">
                  <c:v>49.472000000000001</c:v>
                </c:pt>
                <c:pt idx="83">
                  <c:v>50.701000000000001</c:v>
                </c:pt>
                <c:pt idx="84">
                  <c:v>48.189</c:v>
                </c:pt>
                <c:pt idx="85">
                  <c:v>49.923000000000002</c:v>
                </c:pt>
                <c:pt idx="86">
                  <c:v>54.38</c:v>
                </c:pt>
                <c:pt idx="87">
                  <c:v>63.448</c:v>
                </c:pt>
                <c:pt idx="88">
                  <c:v>54.195999999999998</c:v>
                </c:pt>
                <c:pt idx="89">
                  <c:v>54.08</c:v>
                </c:pt>
                <c:pt idx="90">
                  <c:v>54.752000000000002</c:v>
                </c:pt>
                <c:pt idx="91">
                  <c:v>50.558</c:v>
                </c:pt>
                <c:pt idx="92">
                  <c:v>57.529000000000003</c:v>
                </c:pt>
                <c:pt idx="93">
                  <c:v>56.859000000000002</c:v>
                </c:pt>
                <c:pt idx="94">
                  <c:v>55.392000000000003</c:v>
                </c:pt>
                <c:pt idx="95">
                  <c:v>49.697000000000003</c:v>
                </c:pt>
                <c:pt idx="96">
                  <c:v>60.981000000000002</c:v>
                </c:pt>
                <c:pt idx="97">
                  <c:v>53.908000000000001</c:v>
                </c:pt>
                <c:pt idx="98">
                  <c:v>59.646999999999998</c:v>
                </c:pt>
                <c:pt idx="99">
                  <c:v>46.368000000000002</c:v>
                </c:pt>
                <c:pt idx="100">
                  <c:v>59.197000000000003</c:v>
                </c:pt>
                <c:pt idx="101">
                  <c:v>64.253</c:v>
                </c:pt>
                <c:pt idx="102">
                  <c:v>55.784999999999997</c:v>
                </c:pt>
                <c:pt idx="103">
                  <c:v>55.668999999999997</c:v>
                </c:pt>
                <c:pt idx="104">
                  <c:v>48.875</c:v>
                </c:pt>
                <c:pt idx="105">
                  <c:v>50.002000000000002</c:v>
                </c:pt>
                <c:pt idx="106">
                  <c:v>55.610999999999997</c:v>
                </c:pt>
                <c:pt idx="107">
                  <c:v>55.128</c:v>
                </c:pt>
                <c:pt idx="108">
                  <c:v>65.097999999999999</c:v>
                </c:pt>
                <c:pt idx="109">
                  <c:v>57.606000000000002</c:v>
                </c:pt>
                <c:pt idx="110">
                  <c:v>54.244999999999997</c:v>
                </c:pt>
                <c:pt idx="111">
                  <c:v>48.024999999999999</c:v>
                </c:pt>
                <c:pt idx="112">
                  <c:v>55.042000000000002</c:v>
                </c:pt>
                <c:pt idx="113">
                  <c:v>46.493000000000002</c:v>
                </c:pt>
                <c:pt idx="114">
                  <c:v>57.292000000000002</c:v>
                </c:pt>
                <c:pt idx="115">
                  <c:v>58.082000000000001</c:v>
                </c:pt>
                <c:pt idx="116">
                  <c:v>56.268000000000001</c:v>
                </c:pt>
                <c:pt idx="117">
                  <c:v>44.018000000000001</c:v>
                </c:pt>
                <c:pt idx="118">
                  <c:v>55.875999999999998</c:v>
                </c:pt>
                <c:pt idx="119">
                  <c:v>66.884</c:v>
                </c:pt>
                <c:pt idx="120">
                  <c:v>48.448999999999998</c:v>
                </c:pt>
                <c:pt idx="121">
                  <c:v>51.975999999999999</c:v>
                </c:pt>
                <c:pt idx="122">
                  <c:v>56.470999999999997</c:v>
                </c:pt>
                <c:pt idx="123">
                  <c:v>63.301000000000002</c:v>
                </c:pt>
                <c:pt idx="124">
                  <c:v>59.222999999999999</c:v>
                </c:pt>
                <c:pt idx="125">
                  <c:v>48.646999999999998</c:v>
                </c:pt>
                <c:pt idx="126">
                  <c:v>54.612000000000002</c:v>
                </c:pt>
                <c:pt idx="127">
                  <c:v>47.326000000000001</c:v>
                </c:pt>
                <c:pt idx="128">
                  <c:v>56.119</c:v>
                </c:pt>
                <c:pt idx="129">
                  <c:v>49.024000000000001</c:v>
                </c:pt>
                <c:pt idx="130">
                  <c:v>53.223999999999997</c:v>
                </c:pt>
                <c:pt idx="131">
                  <c:v>54.805999999999997</c:v>
                </c:pt>
                <c:pt idx="132">
                  <c:v>56.372999999999998</c:v>
                </c:pt>
                <c:pt idx="133">
                  <c:v>53.082000000000001</c:v>
                </c:pt>
                <c:pt idx="134">
                  <c:v>63.462000000000003</c:v>
                </c:pt>
                <c:pt idx="135">
                  <c:v>56.994</c:v>
                </c:pt>
                <c:pt idx="136">
                  <c:v>61.213000000000001</c:v>
                </c:pt>
                <c:pt idx="137">
                  <c:v>56.180999999999997</c:v>
                </c:pt>
                <c:pt idx="138">
                  <c:v>61.23</c:v>
                </c:pt>
                <c:pt idx="139">
                  <c:v>60.170999999999999</c:v>
                </c:pt>
                <c:pt idx="140">
                  <c:v>62.731999999999999</c:v>
                </c:pt>
                <c:pt idx="141">
                  <c:v>53.773000000000003</c:v>
                </c:pt>
                <c:pt idx="142">
                  <c:v>50.470999999999997</c:v>
                </c:pt>
                <c:pt idx="143">
                  <c:v>48.832999999999998</c:v>
                </c:pt>
                <c:pt idx="144">
                  <c:v>46.597000000000001</c:v>
                </c:pt>
                <c:pt idx="145">
                  <c:v>38.808</c:v>
                </c:pt>
                <c:pt idx="146">
                  <c:v>62.100999999999999</c:v>
                </c:pt>
                <c:pt idx="147">
                  <c:v>50.218000000000004</c:v>
                </c:pt>
                <c:pt idx="148">
                  <c:v>66.460999999999999</c:v>
                </c:pt>
                <c:pt idx="149">
                  <c:v>69.442999999999998</c:v>
                </c:pt>
                <c:pt idx="150">
                  <c:v>56.008000000000003</c:v>
                </c:pt>
                <c:pt idx="151">
                  <c:v>60.116999999999997</c:v>
                </c:pt>
                <c:pt idx="152">
                  <c:v>70.869</c:v>
                </c:pt>
                <c:pt idx="153">
                  <c:v>65.180000000000007</c:v>
                </c:pt>
                <c:pt idx="154">
                  <c:v>58.048000000000002</c:v>
                </c:pt>
                <c:pt idx="155">
                  <c:v>62.918999999999997</c:v>
                </c:pt>
                <c:pt idx="156">
                  <c:v>59.012999999999998</c:v>
                </c:pt>
                <c:pt idx="157">
                  <c:v>46.128</c:v>
                </c:pt>
                <c:pt idx="158">
                  <c:v>63.095999999999997</c:v>
                </c:pt>
                <c:pt idx="159">
                  <c:v>53.795999999999999</c:v>
                </c:pt>
                <c:pt idx="160">
                  <c:v>48.332999999999998</c:v>
                </c:pt>
                <c:pt idx="161">
                  <c:v>50.204999999999998</c:v>
                </c:pt>
                <c:pt idx="162">
                  <c:v>65.335999999999999</c:v>
                </c:pt>
                <c:pt idx="163">
                  <c:v>53.69</c:v>
                </c:pt>
                <c:pt idx="164">
                  <c:v>52.75</c:v>
                </c:pt>
                <c:pt idx="165">
                  <c:v>45.908000000000001</c:v>
                </c:pt>
                <c:pt idx="166">
                  <c:v>46.68</c:v>
                </c:pt>
                <c:pt idx="167">
                  <c:v>47.058999999999997</c:v>
                </c:pt>
                <c:pt idx="168">
                  <c:v>54.506999999999998</c:v>
                </c:pt>
                <c:pt idx="169">
                  <c:v>59.325000000000003</c:v>
                </c:pt>
                <c:pt idx="170">
                  <c:v>49.835999999999999</c:v>
                </c:pt>
                <c:pt idx="171">
                  <c:v>58.37</c:v>
                </c:pt>
                <c:pt idx="172">
                  <c:v>60.76</c:v>
                </c:pt>
                <c:pt idx="173">
                  <c:v>54.923000000000002</c:v>
                </c:pt>
                <c:pt idx="174">
                  <c:v>70.667000000000002</c:v>
                </c:pt>
                <c:pt idx="175">
                  <c:v>61.01</c:v>
                </c:pt>
                <c:pt idx="176">
                  <c:v>56.822000000000003</c:v>
                </c:pt>
                <c:pt idx="177">
                  <c:v>49.938000000000002</c:v>
                </c:pt>
                <c:pt idx="178">
                  <c:v>46.262</c:v>
                </c:pt>
                <c:pt idx="179">
                  <c:v>66.477000000000004</c:v>
                </c:pt>
                <c:pt idx="180">
                  <c:v>54.68</c:v>
                </c:pt>
                <c:pt idx="181">
                  <c:v>39.270000000000003</c:v>
                </c:pt>
                <c:pt idx="182">
                  <c:v>53.933999999999997</c:v>
                </c:pt>
                <c:pt idx="183">
                  <c:v>65.248000000000005</c:v>
                </c:pt>
                <c:pt idx="184">
                  <c:v>58.140999999999998</c:v>
                </c:pt>
                <c:pt idx="185">
                  <c:v>54.869</c:v>
                </c:pt>
                <c:pt idx="186">
                  <c:v>65.03</c:v>
                </c:pt>
                <c:pt idx="187">
                  <c:v>63.917999999999999</c:v>
                </c:pt>
                <c:pt idx="188">
                  <c:v>55.036000000000001</c:v>
                </c:pt>
                <c:pt idx="189">
                  <c:v>56.631</c:v>
                </c:pt>
                <c:pt idx="190">
                  <c:v>55.274000000000001</c:v>
                </c:pt>
                <c:pt idx="191">
                  <c:v>51.249000000000002</c:v>
                </c:pt>
                <c:pt idx="192">
                  <c:v>45.076999999999998</c:v>
                </c:pt>
                <c:pt idx="193">
                  <c:v>47.323</c:v>
                </c:pt>
                <c:pt idx="194">
                  <c:v>56.776000000000003</c:v>
                </c:pt>
                <c:pt idx="195">
                  <c:v>53.475000000000001</c:v>
                </c:pt>
                <c:pt idx="196">
                  <c:v>53.914999999999999</c:v>
                </c:pt>
                <c:pt idx="197">
                  <c:v>49.174999999999997</c:v>
                </c:pt>
                <c:pt idx="198">
                  <c:v>58.728000000000002</c:v>
                </c:pt>
                <c:pt idx="199">
                  <c:v>58.551000000000002</c:v>
                </c:pt>
                <c:pt idx="200">
                  <c:v>55.813000000000002</c:v>
                </c:pt>
                <c:pt idx="201">
                  <c:v>68.653000000000006</c:v>
                </c:pt>
                <c:pt idx="202">
                  <c:v>41.817</c:v>
                </c:pt>
                <c:pt idx="203">
                  <c:v>50.698999999999998</c:v>
                </c:pt>
                <c:pt idx="204">
                  <c:v>51.573</c:v>
                </c:pt>
                <c:pt idx="205">
                  <c:v>62.963000000000001</c:v>
                </c:pt>
                <c:pt idx="206">
                  <c:v>60.634</c:v>
                </c:pt>
                <c:pt idx="207">
                  <c:v>60.337000000000003</c:v>
                </c:pt>
                <c:pt idx="208">
                  <c:v>55.634999999999998</c:v>
                </c:pt>
                <c:pt idx="209">
                  <c:v>58.091000000000001</c:v>
                </c:pt>
                <c:pt idx="210">
                  <c:v>46.439</c:v>
                </c:pt>
                <c:pt idx="211">
                  <c:v>55.215000000000003</c:v>
                </c:pt>
                <c:pt idx="212">
                  <c:v>52.783999999999999</c:v>
                </c:pt>
                <c:pt idx="213">
                  <c:v>55.973999999999997</c:v>
                </c:pt>
                <c:pt idx="214">
                  <c:v>59.215000000000003</c:v>
                </c:pt>
                <c:pt idx="215">
                  <c:v>47.508000000000003</c:v>
                </c:pt>
                <c:pt idx="216">
                  <c:v>56.302999999999997</c:v>
                </c:pt>
                <c:pt idx="217">
                  <c:v>52.683</c:v>
                </c:pt>
                <c:pt idx="218">
                  <c:v>54.386000000000003</c:v>
                </c:pt>
                <c:pt idx="219">
                  <c:v>47.935000000000002</c:v>
                </c:pt>
                <c:pt idx="220">
                  <c:v>53.72</c:v>
                </c:pt>
                <c:pt idx="221">
                  <c:v>53.158000000000001</c:v>
                </c:pt>
                <c:pt idx="222">
                  <c:v>64.483000000000004</c:v>
                </c:pt>
                <c:pt idx="223">
                  <c:v>55.465000000000003</c:v>
                </c:pt>
                <c:pt idx="224">
                  <c:v>62.554000000000002</c:v>
                </c:pt>
                <c:pt idx="225">
                  <c:v>65.093999999999994</c:v>
                </c:pt>
                <c:pt idx="226">
                  <c:v>50.906999999999996</c:v>
                </c:pt>
                <c:pt idx="227">
                  <c:v>56.280999999999999</c:v>
                </c:pt>
                <c:pt idx="228">
                  <c:v>49.753</c:v>
                </c:pt>
                <c:pt idx="229">
                  <c:v>52.036999999999999</c:v>
                </c:pt>
                <c:pt idx="230">
                  <c:v>63.030999999999999</c:v>
                </c:pt>
                <c:pt idx="231">
                  <c:v>51.234000000000002</c:v>
                </c:pt>
                <c:pt idx="232">
                  <c:v>56.518999999999998</c:v>
                </c:pt>
                <c:pt idx="233">
                  <c:v>61.893000000000001</c:v>
                </c:pt>
                <c:pt idx="234">
                  <c:v>68.557000000000002</c:v>
                </c:pt>
                <c:pt idx="235">
                  <c:v>62.246000000000002</c:v>
                </c:pt>
                <c:pt idx="236">
                  <c:v>60.441000000000003</c:v>
                </c:pt>
                <c:pt idx="237">
                  <c:v>63.896999999999998</c:v>
                </c:pt>
                <c:pt idx="238">
                  <c:v>64.676000000000002</c:v>
                </c:pt>
                <c:pt idx="239">
                  <c:v>49.201000000000001</c:v>
                </c:pt>
                <c:pt idx="240">
                  <c:v>54.677</c:v>
                </c:pt>
                <c:pt idx="241">
                  <c:v>64.805999999999997</c:v>
                </c:pt>
                <c:pt idx="242">
                  <c:v>59.993000000000002</c:v>
                </c:pt>
                <c:pt idx="243">
                  <c:v>57.139000000000003</c:v>
                </c:pt>
                <c:pt idx="244">
                  <c:v>45.023000000000003</c:v>
                </c:pt>
                <c:pt idx="245">
                  <c:v>52.201999999999998</c:v>
                </c:pt>
                <c:pt idx="246">
                  <c:v>52.485999999999997</c:v>
                </c:pt>
                <c:pt idx="247">
                  <c:v>65.156999999999996</c:v>
                </c:pt>
                <c:pt idx="248">
                  <c:v>54.17</c:v>
                </c:pt>
                <c:pt idx="249">
                  <c:v>42.341000000000001</c:v>
                </c:pt>
                <c:pt idx="250">
                  <c:v>52.826000000000001</c:v>
                </c:pt>
                <c:pt idx="251">
                  <c:v>50.021000000000001</c:v>
                </c:pt>
                <c:pt idx="252">
                  <c:v>58.523000000000003</c:v>
                </c:pt>
                <c:pt idx="253">
                  <c:v>51.482999999999997</c:v>
                </c:pt>
                <c:pt idx="254">
                  <c:v>61.878</c:v>
                </c:pt>
                <c:pt idx="255">
                  <c:v>59.3</c:v>
                </c:pt>
                <c:pt idx="256">
                  <c:v>57.1</c:v>
                </c:pt>
                <c:pt idx="257">
                  <c:v>67.992999999999995</c:v>
                </c:pt>
                <c:pt idx="258">
                  <c:v>63.113</c:v>
                </c:pt>
                <c:pt idx="259">
                  <c:v>49.834000000000003</c:v>
                </c:pt>
                <c:pt idx="260">
                  <c:v>54.545000000000002</c:v>
                </c:pt>
                <c:pt idx="261">
                  <c:v>54.331000000000003</c:v>
                </c:pt>
                <c:pt idx="262">
                  <c:v>55.69</c:v>
                </c:pt>
                <c:pt idx="263">
                  <c:v>59.3</c:v>
                </c:pt>
                <c:pt idx="264">
                  <c:v>48.259</c:v>
                </c:pt>
                <c:pt idx="265">
                  <c:v>57.530999999999999</c:v>
                </c:pt>
                <c:pt idx="266">
                  <c:v>53.66</c:v>
                </c:pt>
                <c:pt idx="267">
                  <c:v>56.871000000000002</c:v>
                </c:pt>
                <c:pt idx="268">
                  <c:v>67.997</c:v>
                </c:pt>
                <c:pt idx="269">
                  <c:v>48.798999999999999</c:v>
                </c:pt>
                <c:pt idx="270">
                  <c:v>59.59</c:v>
                </c:pt>
                <c:pt idx="271">
                  <c:v>51.927999999999997</c:v>
                </c:pt>
                <c:pt idx="272">
                  <c:v>55.536000000000001</c:v>
                </c:pt>
                <c:pt idx="273">
                  <c:v>48.692999999999998</c:v>
                </c:pt>
                <c:pt idx="274">
                  <c:v>49.914999999999999</c:v>
                </c:pt>
                <c:pt idx="275">
                  <c:v>50.615000000000002</c:v>
                </c:pt>
                <c:pt idx="276">
                  <c:v>51.692999999999998</c:v>
                </c:pt>
                <c:pt idx="277">
                  <c:v>54.445999999999998</c:v>
                </c:pt>
                <c:pt idx="278">
                  <c:v>50.613999999999997</c:v>
                </c:pt>
                <c:pt idx="279">
                  <c:v>61.088000000000001</c:v>
                </c:pt>
                <c:pt idx="280">
                  <c:v>47.070999999999998</c:v>
                </c:pt>
                <c:pt idx="281">
                  <c:v>60.399000000000001</c:v>
                </c:pt>
                <c:pt idx="282">
                  <c:v>65.587000000000003</c:v>
                </c:pt>
                <c:pt idx="283">
                  <c:v>48.203000000000003</c:v>
                </c:pt>
                <c:pt idx="284">
                  <c:v>66.468999999999994</c:v>
                </c:pt>
                <c:pt idx="285">
                  <c:v>60.003999999999998</c:v>
                </c:pt>
                <c:pt idx="286">
                  <c:v>58.759</c:v>
                </c:pt>
                <c:pt idx="287">
                  <c:v>54.99</c:v>
                </c:pt>
                <c:pt idx="288">
                  <c:v>58.776000000000003</c:v>
                </c:pt>
                <c:pt idx="289">
                  <c:v>47.886000000000003</c:v>
                </c:pt>
                <c:pt idx="290">
                  <c:v>59.515000000000001</c:v>
                </c:pt>
                <c:pt idx="291">
                  <c:v>51.795000000000002</c:v>
                </c:pt>
                <c:pt idx="292">
                  <c:v>59.216000000000001</c:v>
                </c:pt>
                <c:pt idx="293">
                  <c:v>50.579000000000001</c:v>
                </c:pt>
                <c:pt idx="294">
                  <c:v>49.991999999999997</c:v>
                </c:pt>
                <c:pt idx="295">
                  <c:v>50.670999999999999</c:v>
                </c:pt>
                <c:pt idx="296">
                  <c:v>54.924999999999997</c:v>
                </c:pt>
                <c:pt idx="297">
                  <c:v>54.286000000000001</c:v>
                </c:pt>
                <c:pt idx="298">
                  <c:v>53.302999999999997</c:v>
                </c:pt>
                <c:pt idx="299">
                  <c:v>55.387</c:v>
                </c:pt>
                <c:pt idx="300">
                  <c:v>47.621000000000002</c:v>
                </c:pt>
                <c:pt idx="301">
                  <c:v>58.811</c:v>
                </c:pt>
                <c:pt idx="302">
                  <c:v>55.238</c:v>
                </c:pt>
                <c:pt idx="303">
                  <c:v>48.838999999999999</c:v>
                </c:pt>
                <c:pt idx="304">
                  <c:v>57.698999999999998</c:v>
                </c:pt>
                <c:pt idx="305">
                  <c:v>65.185000000000002</c:v>
                </c:pt>
                <c:pt idx="306">
                  <c:v>59.680999999999997</c:v>
                </c:pt>
                <c:pt idx="307">
                  <c:v>63.790999999999997</c:v>
                </c:pt>
                <c:pt idx="308">
                  <c:v>59.572000000000003</c:v>
                </c:pt>
                <c:pt idx="309">
                  <c:v>54.747</c:v>
                </c:pt>
                <c:pt idx="310">
                  <c:v>57.308</c:v>
                </c:pt>
                <c:pt idx="311">
                  <c:v>53.171999999999997</c:v>
                </c:pt>
                <c:pt idx="312">
                  <c:v>54.008000000000003</c:v>
                </c:pt>
                <c:pt idx="313">
                  <c:v>49.92</c:v>
                </c:pt>
                <c:pt idx="314">
                  <c:v>59.258000000000003</c:v>
                </c:pt>
                <c:pt idx="315">
                  <c:v>59.347999999999999</c:v>
                </c:pt>
                <c:pt idx="316">
                  <c:v>65.947999999999993</c:v>
                </c:pt>
                <c:pt idx="317">
                  <c:v>48.942</c:v>
                </c:pt>
                <c:pt idx="318">
                  <c:v>64.938999999999993</c:v>
                </c:pt>
                <c:pt idx="319">
                  <c:v>57.954000000000001</c:v>
                </c:pt>
                <c:pt idx="320">
                  <c:v>59.744999999999997</c:v>
                </c:pt>
                <c:pt idx="321">
                  <c:v>64.882999999999996</c:v>
                </c:pt>
                <c:pt idx="322">
                  <c:v>61.005000000000003</c:v>
                </c:pt>
                <c:pt idx="323">
                  <c:v>58.552</c:v>
                </c:pt>
                <c:pt idx="324">
                  <c:v>66.733999999999995</c:v>
                </c:pt>
                <c:pt idx="325">
                  <c:v>61.374000000000002</c:v>
                </c:pt>
                <c:pt idx="326">
                  <c:v>62.097999999999999</c:v>
                </c:pt>
                <c:pt idx="327">
                  <c:v>53.182000000000002</c:v>
                </c:pt>
                <c:pt idx="328">
                  <c:v>55.076999999999998</c:v>
                </c:pt>
                <c:pt idx="329">
                  <c:v>53.244</c:v>
                </c:pt>
                <c:pt idx="330">
                  <c:v>62.856999999999999</c:v>
                </c:pt>
                <c:pt idx="331">
                  <c:v>49.481000000000002</c:v>
                </c:pt>
                <c:pt idx="332">
                  <c:v>59.752000000000002</c:v>
                </c:pt>
                <c:pt idx="333">
                  <c:v>55.969000000000001</c:v>
                </c:pt>
                <c:pt idx="334">
                  <c:v>48.648000000000003</c:v>
                </c:pt>
                <c:pt idx="335">
                  <c:v>55.677999999999997</c:v>
                </c:pt>
                <c:pt idx="336">
                  <c:v>57.789000000000001</c:v>
                </c:pt>
                <c:pt idx="337">
                  <c:v>57.226999999999997</c:v>
                </c:pt>
                <c:pt idx="338">
                  <c:v>53.91</c:v>
                </c:pt>
                <c:pt idx="339">
                  <c:v>57.756999999999998</c:v>
                </c:pt>
                <c:pt idx="340">
                  <c:v>63.198</c:v>
                </c:pt>
                <c:pt idx="341">
                  <c:v>59.664999999999999</c:v>
                </c:pt>
                <c:pt idx="342">
                  <c:v>50.816000000000003</c:v>
                </c:pt>
                <c:pt idx="343">
                  <c:v>51.984999999999999</c:v>
                </c:pt>
                <c:pt idx="344">
                  <c:v>59.866999999999997</c:v>
                </c:pt>
                <c:pt idx="345">
                  <c:v>58.476999999999997</c:v>
                </c:pt>
                <c:pt idx="346">
                  <c:v>51.404000000000003</c:v>
                </c:pt>
                <c:pt idx="347">
                  <c:v>54.161999999999999</c:v>
                </c:pt>
                <c:pt idx="348">
                  <c:v>59.341000000000001</c:v>
                </c:pt>
                <c:pt idx="349">
                  <c:v>50.27</c:v>
                </c:pt>
                <c:pt idx="350">
                  <c:v>47.64</c:v>
                </c:pt>
                <c:pt idx="351">
                  <c:v>61.851999999999997</c:v>
                </c:pt>
                <c:pt idx="352">
                  <c:v>53.914000000000001</c:v>
                </c:pt>
                <c:pt idx="353">
                  <c:v>53.962000000000003</c:v>
                </c:pt>
                <c:pt idx="354">
                  <c:v>53.094999999999999</c:v>
                </c:pt>
                <c:pt idx="355">
                  <c:v>53.674999999999997</c:v>
                </c:pt>
                <c:pt idx="356">
                  <c:v>58.970999999999997</c:v>
                </c:pt>
                <c:pt idx="357">
                  <c:v>50.383000000000003</c:v>
                </c:pt>
                <c:pt idx="358">
                  <c:v>57.515000000000001</c:v>
                </c:pt>
                <c:pt idx="359">
                  <c:v>61.261000000000003</c:v>
                </c:pt>
                <c:pt idx="360">
                  <c:v>65</c:v>
                </c:pt>
                <c:pt idx="361">
                  <c:v>57.536000000000001</c:v>
                </c:pt>
                <c:pt idx="362">
                  <c:v>54.485999999999997</c:v>
                </c:pt>
                <c:pt idx="363">
                  <c:v>44.674999999999997</c:v>
                </c:pt>
                <c:pt idx="364">
                  <c:v>61.148000000000003</c:v>
                </c:pt>
                <c:pt idx="365">
                  <c:v>53.734999999999999</c:v>
                </c:pt>
                <c:pt idx="366">
                  <c:v>53.78</c:v>
                </c:pt>
                <c:pt idx="367">
                  <c:v>48.241999999999997</c:v>
                </c:pt>
                <c:pt idx="368">
                  <c:v>56.372</c:v>
                </c:pt>
                <c:pt idx="369">
                  <c:v>56.758000000000003</c:v>
                </c:pt>
                <c:pt idx="370">
                  <c:v>58.451999999999998</c:v>
                </c:pt>
                <c:pt idx="371">
                  <c:v>54.247999999999998</c:v>
                </c:pt>
                <c:pt idx="372">
                  <c:v>55.201999999999998</c:v>
                </c:pt>
                <c:pt idx="373">
                  <c:v>42.381999999999998</c:v>
                </c:pt>
                <c:pt idx="374">
                  <c:v>59.094999999999999</c:v>
                </c:pt>
                <c:pt idx="375">
                  <c:v>44.140999999999998</c:v>
                </c:pt>
                <c:pt idx="376">
                  <c:v>55.109000000000002</c:v>
                </c:pt>
                <c:pt idx="377">
                  <c:v>51.634999999999998</c:v>
                </c:pt>
                <c:pt idx="378">
                  <c:v>73.584999999999994</c:v>
                </c:pt>
                <c:pt idx="379">
                  <c:v>60.781999999999996</c:v>
                </c:pt>
                <c:pt idx="380">
                  <c:v>60.33</c:v>
                </c:pt>
                <c:pt idx="381">
                  <c:v>59.72</c:v>
                </c:pt>
                <c:pt idx="382">
                  <c:v>55.390999999999998</c:v>
                </c:pt>
                <c:pt idx="383">
                  <c:v>49.82</c:v>
                </c:pt>
                <c:pt idx="384">
                  <c:v>63.319000000000003</c:v>
                </c:pt>
                <c:pt idx="385">
                  <c:v>51.366999999999997</c:v>
                </c:pt>
                <c:pt idx="386">
                  <c:v>53.432000000000002</c:v>
                </c:pt>
                <c:pt idx="387">
                  <c:v>50.761000000000003</c:v>
                </c:pt>
                <c:pt idx="388">
                  <c:v>55.223999999999997</c:v>
                </c:pt>
                <c:pt idx="389">
                  <c:v>59.366</c:v>
                </c:pt>
                <c:pt idx="390">
                  <c:v>59.350999999999999</c:v>
                </c:pt>
                <c:pt idx="391">
                  <c:v>49.04</c:v>
                </c:pt>
                <c:pt idx="392">
                  <c:v>58.588000000000001</c:v>
                </c:pt>
                <c:pt idx="393">
                  <c:v>54.222000000000001</c:v>
                </c:pt>
                <c:pt idx="394">
                  <c:v>54.795999999999999</c:v>
                </c:pt>
                <c:pt idx="395">
                  <c:v>53.164999999999999</c:v>
                </c:pt>
                <c:pt idx="396">
                  <c:v>51.981999999999999</c:v>
                </c:pt>
                <c:pt idx="397">
                  <c:v>64.287999999999997</c:v>
                </c:pt>
                <c:pt idx="398">
                  <c:v>59.451000000000001</c:v>
                </c:pt>
                <c:pt idx="399">
                  <c:v>67.709999999999994</c:v>
                </c:pt>
                <c:pt idx="400">
                  <c:v>64.751000000000005</c:v>
                </c:pt>
                <c:pt idx="401">
                  <c:v>56.911000000000001</c:v>
                </c:pt>
                <c:pt idx="402">
                  <c:v>62.136000000000003</c:v>
                </c:pt>
                <c:pt idx="403">
                  <c:v>53.048000000000002</c:v>
                </c:pt>
                <c:pt idx="404">
                  <c:v>58.872</c:v>
                </c:pt>
                <c:pt idx="405">
                  <c:v>49.887999999999998</c:v>
                </c:pt>
                <c:pt idx="406">
                  <c:v>53.786999999999999</c:v>
                </c:pt>
                <c:pt idx="407">
                  <c:v>50.444000000000003</c:v>
                </c:pt>
                <c:pt idx="408">
                  <c:v>47.15</c:v>
                </c:pt>
                <c:pt idx="409">
                  <c:v>54.798999999999999</c:v>
                </c:pt>
                <c:pt idx="410">
                  <c:v>55.484000000000002</c:v>
                </c:pt>
                <c:pt idx="411">
                  <c:v>59.337000000000003</c:v>
                </c:pt>
                <c:pt idx="412">
                  <c:v>51.548999999999999</c:v>
                </c:pt>
                <c:pt idx="413">
                  <c:v>60.567</c:v>
                </c:pt>
                <c:pt idx="414">
                  <c:v>65.787999999999997</c:v>
                </c:pt>
                <c:pt idx="415">
                  <c:v>57.982999999999997</c:v>
                </c:pt>
                <c:pt idx="416">
                  <c:v>52.064999999999998</c:v>
                </c:pt>
                <c:pt idx="417">
                  <c:v>60.223999999999997</c:v>
                </c:pt>
                <c:pt idx="418">
                  <c:v>67.878</c:v>
                </c:pt>
                <c:pt idx="419">
                  <c:v>61.133000000000003</c:v>
                </c:pt>
                <c:pt idx="420">
                  <c:v>55.329000000000001</c:v>
                </c:pt>
                <c:pt idx="421">
                  <c:v>62.158999999999999</c:v>
                </c:pt>
                <c:pt idx="422">
                  <c:v>58.087000000000003</c:v>
                </c:pt>
                <c:pt idx="423">
                  <c:v>65.111000000000004</c:v>
                </c:pt>
                <c:pt idx="424">
                  <c:v>60.654000000000003</c:v>
                </c:pt>
                <c:pt idx="425">
                  <c:v>63.267000000000003</c:v>
                </c:pt>
                <c:pt idx="426">
                  <c:v>49.320999999999998</c:v>
                </c:pt>
                <c:pt idx="427">
                  <c:v>60.755000000000003</c:v>
                </c:pt>
                <c:pt idx="428">
                  <c:v>51.933</c:v>
                </c:pt>
                <c:pt idx="429">
                  <c:v>47.731999999999999</c:v>
                </c:pt>
                <c:pt idx="430">
                  <c:v>42.999000000000002</c:v>
                </c:pt>
                <c:pt idx="431">
                  <c:v>63.325000000000003</c:v>
                </c:pt>
                <c:pt idx="432">
                  <c:v>55.162999999999997</c:v>
                </c:pt>
                <c:pt idx="433">
                  <c:v>48.499000000000002</c:v>
                </c:pt>
                <c:pt idx="434">
                  <c:v>48.895000000000003</c:v>
                </c:pt>
                <c:pt idx="435">
                  <c:v>59.774999999999999</c:v>
                </c:pt>
                <c:pt idx="436">
                  <c:v>58.070999999999998</c:v>
                </c:pt>
                <c:pt idx="437">
                  <c:v>55.356000000000002</c:v>
                </c:pt>
                <c:pt idx="438">
                  <c:v>41.613999999999997</c:v>
                </c:pt>
                <c:pt idx="439">
                  <c:v>51.637999999999998</c:v>
                </c:pt>
                <c:pt idx="440">
                  <c:v>56.636000000000003</c:v>
                </c:pt>
                <c:pt idx="441">
                  <c:v>56.33</c:v>
                </c:pt>
                <c:pt idx="442">
                  <c:v>52.478999999999999</c:v>
                </c:pt>
                <c:pt idx="443">
                  <c:v>55.398000000000003</c:v>
                </c:pt>
                <c:pt idx="444">
                  <c:v>54.807000000000002</c:v>
                </c:pt>
                <c:pt idx="445">
                  <c:v>61.429000000000002</c:v>
                </c:pt>
                <c:pt idx="446">
                  <c:v>56.405999999999999</c:v>
                </c:pt>
                <c:pt idx="447">
                  <c:v>47.822000000000003</c:v>
                </c:pt>
                <c:pt idx="448">
                  <c:v>44.906999999999996</c:v>
                </c:pt>
                <c:pt idx="449">
                  <c:v>55.500999999999998</c:v>
                </c:pt>
                <c:pt idx="450">
                  <c:v>59.734999999999999</c:v>
                </c:pt>
                <c:pt idx="451">
                  <c:v>51.470999999999997</c:v>
                </c:pt>
                <c:pt idx="452">
                  <c:v>42.716999999999999</c:v>
                </c:pt>
                <c:pt idx="453">
                  <c:v>59.517000000000003</c:v>
                </c:pt>
                <c:pt idx="454">
                  <c:v>60.834000000000003</c:v>
                </c:pt>
                <c:pt idx="455">
                  <c:v>48.375999999999998</c:v>
                </c:pt>
                <c:pt idx="456">
                  <c:v>55.484000000000002</c:v>
                </c:pt>
                <c:pt idx="457">
                  <c:v>58.036000000000001</c:v>
                </c:pt>
                <c:pt idx="458">
                  <c:v>70.414000000000001</c:v>
                </c:pt>
                <c:pt idx="459">
                  <c:v>55.29</c:v>
                </c:pt>
                <c:pt idx="460">
                  <c:v>64.402000000000001</c:v>
                </c:pt>
                <c:pt idx="461">
                  <c:v>46.786999999999999</c:v>
                </c:pt>
                <c:pt idx="462">
                  <c:v>58.965000000000003</c:v>
                </c:pt>
                <c:pt idx="463">
                  <c:v>48.039000000000001</c:v>
                </c:pt>
                <c:pt idx="464">
                  <c:v>56.234999999999999</c:v>
                </c:pt>
                <c:pt idx="465">
                  <c:v>49.737000000000002</c:v>
                </c:pt>
                <c:pt idx="466">
                  <c:v>47.548000000000002</c:v>
                </c:pt>
                <c:pt idx="467">
                  <c:v>51.744</c:v>
                </c:pt>
                <c:pt idx="468">
                  <c:v>53.497999999999998</c:v>
                </c:pt>
                <c:pt idx="469">
                  <c:v>49.798999999999999</c:v>
                </c:pt>
                <c:pt idx="470">
                  <c:v>54.973999999999997</c:v>
                </c:pt>
                <c:pt idx="471">
                  <c:v>49.619</c:v>
                </c:pt>
                <c:pt idx="472">
                  <c:v>47.710999999999999</c:v>
                </c:pt>
                <c:pt idx="473">
                  <c:v>61.661999999999999</c:v>
                </c:pt>
                <c:pt idx="474">
                  <c:v>56.555</c:v>
                </c:pt>
                <c:pt idx="475">
                  <c:v>57.515999999999998</c:v>
                </c:pt>
                <c:pt idx="476">
                  <c:v>61.951999999999998</c:v>
                </c:pt>
                <c:pt idx="477">
                  <c:v>55.271000000000001</c:v>
                </c:pt>
                <c:pt idx="478">
                  <c:v>51.165999999999997</c:v>
                </c:pt>
                <c:pt idx="479">
                  <c:v>54.393000000000001</c:v>
                </c:pt>
                <c:pt idx="480">
                  <c:v>57.389000000000003</c:v>
                </c:pt>
                <c:pt idx="481">
                  <c:v>52.628</c:v>
                </c:pt>
                <c:pt idx="482">
                  <c:v>57.718000000000004</c:v>
                </c:pt>
                <c:pt idx="483">
                  <c:v>54.305999999999997</c:v>
                </c:pt>
                <c:pt idx="484">
                  <c:v>57.725000000000001</c:v>
                </c:pt>
                <c:pt idx="485">
                  <c:v>60.164999999999999</c:v>
                </c:pt>
                <c:pt idx="486">
                  <c:v>63.448</c:v>
                </c:pt>
                <c:pt idx="487">
                  <c:v>58.921999999999997</c:v>
                </c:pt>
                <c:pt idx="488">
                  <c:v>62.616999999999997</c:v>
                </c:pt>
                <c:pt idx="489">
                  <c:v>60.326999999999998</c:v>
                </c:pt>
                <c:pt idx="490">
                  <c:v>55.207999999999998</c:v>
                </c:pt>
                <c:pt idx="491">
                  <c:v>52.811</c:v>
                </c:pt>
                <c:pt idx="492">
                  <c:v>52.006</c:v>
                </c:pt>
                <c:pt idx="493">
                  <c:v>55.64</c:v>
                </c:pt>
                <c:pt idx="494">
                  <c:v>48.572000000000003</c:v>
                </c:pt>
                <c:pt idx="495">
                  <c:v>52.960999999999999</c:v>
                </c:pt>
                <c:pt idx="496">
                  <c:v>52.758000000000003</c:v>
                </c:pt>
                <c:pt idx="497">
                  <c:v>45.051000000000002</c:v>
                </c:pt>
                <c:pt idx="498">
                  <c:v>46.908000000000001</c:v>
                </c:pt>
                <c:pt idx="499">
                  <c:v>45.957000000000001</c:v>
                </c:pt>
                <c:pt idx="500">
                  <c:v>51.515999999999998</c:v>
                </c:pt>
                <c:pt idx="501">
                  <c:v>50.232999999999997</c:v>
                </c:pt>
                <c:pt idx="502">
                  <c:v>57.332000000000001</c:v>
                </c:pt>
                <c:pt idx="503">
                  <c:v>53.712000000000003</c:v>
                </c:pt>
                <c:pt idx="504">
                  <c:v>55.57</c:v>
                </c:pt>
                <c:pt idx="505">
                  <c:v>50.05</c:v>
                </c:pt>
                <c:pt idx="506">
                  <c:v>50.244999999999997</c:v>
                </c:pt>
                <c:pt idx="507">
                  <c:v>54.125999999999998</c:v>
                </c:pt>
                <c:pt idx="508">
                  <c:v>69.573999999999998</c:v>
                </c:pt>
                <c:pt idx="509">
                  <c:v>61.3</c:v>
                </c:pt>
                <c:pt idx="510">
                  <c:v>53.643000000000001</c:v>
                </c:pt>
                <c:pt idx="511">
                  <c:v>46.970999999999997</c:v>
                </c:pt>
                <c:pt idx="512">
                  <c:v>46.680999999999997</c:v>
                </c:pt>
                <c:pt idx="513">
                  <c:v>49.975000000000001</c:v>
                </c:pt>
                <c:pt idx="514">
                  <c:v>47.094999999999999</c:v>
                </c:pt>
                <c:pt idx="515">
                  <c:v>47.097000000000001</c:v>
                </c:pt>
                <c:pt idx="516">
                  <c:v>56.173999999999999</c:v>
                </c:pt>
                <c:pt idx="517">
                  <c:v>62.298999999999999</c:v>
                </c:pt>
                <c:pt idx="518">
                  <c:v>52.165999999999997</c:v>
                </c:pt>
                <c:pt idx="519">
                  <c:v>58.279000000000003</c:v>
                </c:pt>
                <c:pt idx="520">
                  <c:v>46.951999999999998</c:v>
                </c:pt>
                <c:pt idx="521">
                  <c:v>56.076999999999998</c:v>
                </c:pt>
                <c:pt idx="522">
                  <c:v>52.936999999999998</c:v>
                </c:pt>
                <c:pt idx="523">
                  <c:v>51.238999999999997</c:v>
                </c:pt>
                <c:pt idx="524">
                  <c:v>58.932000000000002</c:v>
                </c:pt>
                <c:pt idx="525">
                  <c:v>55.996000000000002</c:v>
                </c:pt>
                <c:pt idx="526">
                  <c:v>51.314</c:v>
                </c:pt>
                <c:pt idx="527">
                  <c:v>46.331000000000003</c:v>
                </c:pt>
                <c:pt idx="528">
                  <c:v>48.274999999999999</c:v>
                </c:pt>
                <c:pt idx="529">
                  <c:v>53.363999999999997</c:v>
                </c:pt>
                <c:pt idx="530">
                  <c:v>60.942</c:v>
                </c:pt>
                <c:pt idx="531">
                  <c:v>46.451999999999998</c:v>
                </c:pt>
                <c:pt idx="532">
                  <c:v>49.552999999999997</c:v>
                </c:pt>
                <c:pt idx="533">
                  <c:v>54.128999999999998</c:v>
                </c:pt>
                <c:pt idx="534">
                  <c:v>48.633000000000003</c:v>
                </c:pt>
                <c:pt idx="535">
                  <c:v>46.725000000000001</c:v>
                </c:pt>
                <c:pt idx="536">
                  <c:v>46.601999999999997</c:v>
                </c:pt>
                <c:pt idx="537">
                  <c:v>50.744999999999997</c:v>
                </c:pt>
                <c:pt idx="538">
                  <c:v>54.04</c:v>
                </c:pt>
                <c:pt idx="539">
                  <c:v>48.683</c:v>
                </c:pt>
                <c:pt idx="540">
                  <c:v>43.296999999999997</c:v>
                </c:pt>
                <c:pt idx="541">
                  <c:v>42.454000000000001</c:v>
                </c:pt>
                <c:pt idx="542">
                  <c:v>52.204000000000001</c:v>
                </c:pt>
                <c:pt idx="543">
                  <c:v>41.015999999999998</c:v>
                </c:pt>
                <c:pt idx="544">
                  <c:v>54.959000000000003</c:v>
                </c:pt>
                <c:pt idx="545">
                  <c:v>52.49</c:v>
                </c:pt>
                <c:pt idx="546">
                  <c:v>57.076999999999998</c:v>
                </c:pt>
                <c:pt idx="547">
                  <c:v>60.884999999999998</c:v>
                </c:pt>
                <c:pt idx="548">
                  <c:v>57.469000000000001</c:v>
                </c:pt>
                <c:pt idx="549">
                  <c:v>65.305999999999997</c:v>
                </c:pt>
                <c:pt idx="550">
                  <c:v>58.024999999999999</c:v>
                </c:pt>
                <c:pt idx="551">
                  <c:v>44.750999999999998</c:v>
                </c:pt>
                <c:pt idx="552">
                  <c:v>54.231000000000002</c:v>
                </c:pt>
                <c:pt idx="553">
                  <c:v>56.856000000000002</c:v>
                </c:pt>
                <c:pt idx="554">
                  <c:v>54.347999999999999</c:v>
                </c:pt>
                <c:pt idx="555">
                  <c:v>59.905000000000001</c:v>
                </c:pt>
                <c:pt idx="556">
                  <c:v>48.131999999999998</c:v>
                </c:pt>
                <c:pt idx="557">
                  <c:v>58.189</c:v>
                </c:pt>
                <c:pt idx="558">
                  <c:v>48.204999999999998</c:v>
                </c:pt>
                <c:pt idx="559">
                  <c:v>47.232999999999997</c:v>
                </c:pt>
                <c:pt idx="560">
                  <c:v>46.07</c:v>
                </c:pt>
                <c:pt idx="561">
                  <c:v>50.34</c:v>
                </c:pt>
                <c:pt idx="562">
                  <c:v>50.152999999999999</c:v>
                </c:pt>
                <c:pt idx="563">
                  <c:v>56.216999999999999</c:v>
                </c:pt>
                <c:pt idx="564">
                  <c:v>50.036000000000001</c:v>
                </c:pt>
                <c:pt idx="565">
                  <c:v>47.929000000000002</c:v>
                </c:pt>
                <c:pt idx="566">
                  <c:v>42.264000000000003</c:v>
                </c:pt>
                <c:pt idx="567">
                  <c:v>57.468000000000004</c:v>
                </c:pt>
                <c:pt idx="568">
                  <c:v>61.5</c:v>
                </c:pt>
                <c:pt idx="569">
                  <c:v>51.636000000000003</c:v>
                </c:pt>
                <c:pt idx="570">
                  <c:v>42.128</c:v>
                </c:pt>
                <c:pt idx="571">
                  <c:v>50.975999999999999</c:v>
                </c:pt>
                <c:pt idx="572">
                  <c:v>53.625</c:v>
                </c:pt>
                <c:pt idx="573">
                  <c:v>51.13</c:v>
                </c:pt>
                <c:pt idx="574">
                  <c:v>53.231000000000002</c:v>
                </c:pt>
                <c:pt idx="575">
                  <c:v>50.41</c:v>
                </c:pt>
                <c:pt idx="576">
                  <c:v>43.841000000000001</c:v>
                </c:pt>
                <c:pt idx="577">
                  <c:v>56.902999999999999</c:v>
                </c:pt>
                <c:pt idx="578">
                  <c:v>51.423000000000002</c:v>
                </c:pt>
                <c:pt idx="579">
                  <c:v>50.640999999999998</c:v>
                </c:pt>
                <c:pt idx="580">
                  <c:v>55.152000000000001</c:v>
                </c:pt>
                <c:pt idx="581">
                  <c:v>55.82</c:v>
                </c:pt>
                <c:pt idx="582">
                  <c:v>51.296999999999997</c:v>
                </c:pt>
                <c:pt idx="583">
                  <c:v>58.076999999999998</c:v>
                </c:pt>
                <c:pt idx="584">
                  <c:v>50.767000000000003</c:v>
                </c:pt>
                <c:pt idx="585">
                  <c:v>50.209000000000003</c:v>
                </c:pt>
                <c:pt idx="586">
                  <c:v>52.503</c:v>
                </c:pt>
                <c:pt idx="587">
                  <c:v>55.887999999999998</c:v>
                </c:pt>
                <c:pt idx="588">
                  <c:v>50.554000000000002</c:v>
                </c:pt>
                <c:pt idx="589">
                  <c:v>50.296999999999997</c:v>
                </c:pt>
                <c:pt idx="590">
                  <c:v>45.250999999999998</c:v>
                </c:pt>
                <c:pt idx="591">
                  <c:v>49.31</c:v>
                </c:pt>
                <c:pt idx="592">
                  <c:v>47.018999999999998</c:v>
                </c:pt>
                <c:pt idx="593">
                  <c:v>49.195999999999998</c:v>
                </c:pt>
                <c:pt idx="594">
                  <c:v>41.177999999999997</c:v>
                </c:pt>
                <c:pt idx="595">
                  <c:v>51.738</c:v>
                </c:pt>
                <c:pt idx="596">
                  <c:v>53.853999999999999</c:v>
                </c:pt>
                <c:pt idx="597">
                  <c:v>50.965000000000003</c:v>
                </c:pt>
                <c:pt idx="598">
                  <c:v>56.064999999999998</c:v>
                </c:pt>
                <c:pt idx="599">
                  <c:v>49.707999999999998</c:v>
                </c:pt>
                <c:pt idx="600">
                  <c:v>43.265999999999998</c:v>
                </c:pt>
                <c:pt idx="601">
                  <c:v>53.249000000000002</c:v>
                </c:pt>
                <c:pt idx="602">
                  <c:v>57.753999999999998</c:v>
                </c:pt>
                <c:pt idx="603">
                  <c:v>51.853999999999999</c:v>
                </c:pt>
                <c:pt idx="604">
                  <c:v>50.96</c:v>
                </c:pt>
                <c:pt idx="605">
                  <c:v>52.518000000000001</c:v>
                </c:pt>
                <c:pt idx="606">
                  <c:v>56.292999999999999</c:v>
                </c:pt>
                <c:pt idx="607">
                  <c:v>53.466999999999999</c:v>
                </c:pt>
                <c:pt idx="608">
                  <c:v>40.232999999999997</c:v>
                </c:pt>
                <c:pt idx="609">
                  <c:v>46.536999999999999</c:v>
                </c:pt>
                <c:pt idx="610">
                  <c:v>53.033999999999999</c:v>
                </c:pt>
                <c:pt idx="611">
                  <c:v>51.823</c:v>
                </c:pt>
                <c:pt idx="612">
                  <c:v>64.965999999999994</c:v>
                </c:pt>
                <c:pt idx="613">
                  <c:v>52.320999999999998</c:v>
                </c:pt>
                <c:pt idx="614">
                  <c:v>64.341999999999999</c:v>
                </c:pt>
                <c:pt idx="615">
                  <c:v>53.22</c:v>
                </c:pt>
                <c:pt idx="616">
                  <c:v>61.046999999999997</c:v>
                </c:pt>
                <c:pt idx="617">
                  <c:v>45.933999999999997</c:v>
                </c:pt>
                <c:pt idx="618">
                  <c:v>45.631</c:v>
                </c:pt>
                <c:pt idx="619">
                  <c:v>40.237000000000002</c:v>
                </c:pt>
                <c:pt idx="620">
                  <c:v>43.215000000000003</c:v>
                </c:pt>
                <c:pt idx="621">
                  <c:v>52.509</c:v>
                </c:pt>
                <c:pt idx="622">
                  <c:v>55.762</c:v>
                </c:pt>
                <c:pt idx="623">
                  <c:v>56.908000000000001</c:v>
                </c:pt>
                <c:pt idx="624">
                  <c:v>49.654000000000003</c:v>
                </c:pt>
                <c:pt idx="625">
                  <c:v>53.863999999999997</c:v>
                </c:pt>
                <c:pt idx="626">
                  <c:v>46.302999999999997</c:v>
                </c:pt>
                <c:pt idx="627">
                  <c:v>48.402999999999999</c:v>
                </c:pt>
                <c:pt idx="628">
                  <c:v>47.44</c:v>
                </c:pt>
                <c:pt idx="629">
                  <c:v>53.061</c:v>
                </c:pt>
                <c:pt idx="630">
                  <c:v>48.048999999999999</c:v>
                </c:pt>
                <c:pt idx="631">
                  <c:v>41.106999999999999</c:v>
                </c:pt>
                <c:pt idx="632">
                  <c:v>59.389000000000003</c:v>
                </c:pt>
                <c:pt idx="633">
                  <c:v>61.792999999999999</c:v>
                </c:pt>
                <c:pt idx="634">
                  <c:v>62.491999999999997</c:v>
                </c:pt>
                <c:pt idx="635">
                  <c:v>57.131999999999998</c:v>
                </c:pt>
                <c:pt idx="636">
                  <c:v>52.843000000000004</c:v>
                </c:pt>
                <c:pt idx="637">
                  <c:v>62.88</c:v>
                </c:pt>
                <c:pt idx="638">
                  <c:v>61.548999999999999</c:v>
                </c:pt>
                <c:pt idx="639">
                  <c:v>58.052</c:v>
                </c:pt>
                <c:pt idx="640">
                  <c:v>49.503</c:v>
                </c:pt>
                <c:pt idx="641">
                  <c:v>53.219000000000001</c:v>
                </c:pt>
                <c:pt idx="642">
                  <c:v>62.927999999999997</c:v>
                </c:pt>
                <c:pt idx="643">
                  <c:v>52.176000000000002</c:v>
                </c:pt>
                <c:pt idx="644">
                  <c:v>66.744</c:v>
                </c:pt>
                <c:pt idx="645">
                  <c:v>47.734999999999999</c:v>
                </c:pt>
                <c:pt idx="646">
                  <c:v>59.158000000000001</c:v>
                </c:pt>
                <c:pt idx="647">
                  <c:v>62.533000000000001</c:v>
                </c:pt>
                <c:pt idx="648">
                  <c:v>64.713999999999999</c:v>
                </c:pt>
                <c:pt idx="649">
                  <c:v>61.264000000000003</c:v>
                </c:pt>
                <c:pt idx="650">
                  <c:v>46.243000000000002</c:v>
                </c:pt>
                <c:pt idx="651">
                  <c:v>47.595999999999997</c:v>
                </c:pt>
                <c:pt idx="652">
                  <c:v>64.710999999999999</c:v>
                </c:pt>
                <c:pt idx="653">
                  <c:v>42.067</c:v>
                </c:pt>
                <c:pt idx="654">
                  <c:v>59.534999999999997</c:v>
                </c:pt>
                <c:pt idx="655">
                  <c:v>52.32</c:v>
                </c:pt>
                <c:pt idx="656">
                  <c:v>51.731999999999999</c:v>
                </c:pt>
                <c:pt idx="657">
                  <c:v>45.027999999999999</c:v>
                </c:pt>
                <c:pt idx="658">
                  <c:v>51.902000000000001</c:v>
                </c:pt>
                <c:pt idx="659">
                  <c:v>60.271999999999998</c:v>
                </c:pt>
                <c:pt idx="660">
                  <c:v>56.322000000000003</c:v>
                </c:pt>
                <c:pt idx="661">
                  <c:v>55.051000000000002</c:v>
                </c:pt>
                <c:pt idx="662">
                  <c:v>61.133000000000003</c:v>
                </c:pt>
                <c:pt idx="663">
                  <c:v>62.62</c:v>
                </c:pt>
                <c:pt idx="664">
                  <c:v>48.033000000000001</c:v>
                </c:pt>
                <c:pt idx="665">
                  <c:v>50.415999999999997</c:v>
                </c:pt>
                <c:pt idx="666">
                  <c:v>53.209000000000003</c:v>
                </c:pt>
                <c:pt idx="667">
                  <c:v>59.37</c:v>
                </c:pt>
                <c:pt idx="668">
                  <c:v>65.191999999999993</c:v>
                </c:pt>
                <c:pt idx="669">
                  <c:v>55.244</c:v>
                </c:pt>
                <c:pt idx="670">
                  <c:v>48.408000000000001</c:v>
                </c:pt>
                <c:pt idx="671">
                  <c:v>62.512999999999998</c:v>
                </c:pt>
                <c:pt idx="672">
                  <c:v>54.692999999999998</c:v>
                </c:pt>
                <c:pt idx="673">
                  <c:v>58.503999999999998</c:v>
                </c:pt>
                <c:pt idx="674">
                  <c:v>63.472000000000001</c:v>
                </c:pt>
                <c:pt idx="675">
                  <c:v>45.186999999999998</c:v>
                </c:pt>
                <c:pt idx="676">
                  <c:v>58.238999999999997</c:v>
                </c:pt>
                <c:pt idx="677">
                  <c:v>61.768999999999998</c:v>
                </c:pt>
                <c:pt idx="678">
                  <c:v>55.084000000000003</c:v>
                </c:pt>
                <c:pt idx="679">
                  <c:v>57.255000000000003</c:v>
                </c:pt>
                <c:pt idx="680">
                  <c:v>61.651000000000003</c:v>
                </c:pt>
                <c:pt idx="681">
                  <c:v>64.614000000000004</c:v>
                </c:pt>
                <c:pt idx="682">
                  <c:v>50.526000000000003</c:v>
                </c:pt>
                <c:pt idx="683">
                  <c:v>64.456999999999994</c:v>
                </c:pt>
                <c:pt idx="684">
                  <c:v>63.237000000000002</c:v>
                </c:pt>
                <c:pt idx="685">
                  <c:v>49.862000000000002</c:v>
                </c:pt>
                <c:pt idx="686">
                  <c:v>60.061999999999998</c:v>
                </c:pt>
                <c:pt idx="687">
                  <c:v>50.37</c:v>
                </c:pt>
                <c:pt idx="688">
                  <c:v>46.430999999999997</c:v>
                </c:pt>
                <c:pt idx="689">
                  <c:v>58.225999999999999</c:v>
                </c:pt>
                <c:pt idx="690">
                  <c:v>45.970999999999997</c:v>
                </c:pt>
                <c:pt idx="691">
                  <c:v>58.148000000000003</c:v>
                </c:pt>
                <c:pt idx="692">
                  <c:v>55.581000000000003</c:v>
                </c:pt>
                <c:pt idx="693">
                  <c:v>55.720999999999997</c:v>
                </c:pt>
                <c:pt idx="694">
                  <c:v>64.894000000000005</c:v>
                </c:pt>
                <c:pt idx="695">
                  <c:v>57.561</c:v>
                </c:pt>
                <c:pt idx="696">
                  <c:v>51.423999999999999</c:v>
                </c:pt>
                <c:pt idx="697">
                  <c:v>62.982999999999997</c:v>
                </c:pt>
                <c:pt idx="698">
                  <c:v>68.277000000000001</c:v>
                </c:pt>
                <c:pt idx="699">
                  <c:v>60.098999999999997</c:v>
                </c:pt>
                <c:pt idx="700">
                  <c:v>63.906999999999996</c:v>
                </c:pt>
                <c:pt idx="701">
                  <c:v>55.189</c:v>
                </c:pt>
                <c:pt idx="702">
                  <c:v>52.262999999999998</c:v>
                </c:pt>
                <c:pt idx="703">
                  <c:v>56.043999999999997</c:v>
                </c:pt>
                <c:pt idx="704">
                  <c:v>55.06</c:v>
                </c:pt>
                <c:pt idx="705">
                  <c:v>46.621000000000002</c:v>
                </c:pt>
                <c:pt idx="706">
                  <c:v>61.746000000000002</c:v>
                </c:pt>
                <c:pt idx="707">
                  <c:v>55.959000000000003</c:v>
                </c:pt>
                <c:pt idx="708">
                  <c:v>54.463999999999999</c:v>
                </c:pt>
                <c:pt idx="709">
                  <c:v>70.662999999999997</c:v>
                </c:pt>
                <c:pt idx="710">
                  <c:v>56.466999999999999</c:v>
                </c:pt>
                <c:pt idx="711">
                  <c:v>56.015999999999998</c:v>
                </c:pt>
                <c:pt idx="712">
                  <c:v>55.316000000000003</c:v>
                </c:pt>
                <c:pt idx="713">
                  <c:v>59.71</c:v>
                </c:pt>
                <c:pt idx="714">
                  <c:v>51.165999999999997</c:v>
                </c:pt>
                <c:pt idx="715">
                  <c:v>50.566000000000003</c:v>
                </c:pt>
                <c:pt idx="716">
                  <c:v>51.162999999999997</c:v>
                </c:pt>
                <c:pt idx="717">
                  <c:v>59.22</c:v>
                </c:pt>
                <c:pt idx="718">
                  <c:v>58.215000000000003</c:v>
                </c:pt>
                <c:pt idx="719">
                  <c:v>66.325000000000003</c:v>
                </c:pt>
                <c:pt idx="720">
                  <c:v>54.293999999999997</c:v>
                </c:pt>
                <c:pt idx="721">
                  <c:v>67.397000000000006</c:v>
                </c:pt>
                <c:pt idx="722">
                  <c:v>50.704000000000001</c:v>
                </c:pt>
                <c:pt idx="723">
                  <c:v>64.781000000000006</c:v>
                </c:pt>
                <c:pt idx="724">
                  <c:v>64.459000000000003</c:v>
                </c:pt>
                <c:pt idx="725">
                  <c:v>60.783999999999999</c:v>
                </c:pt>
                <c:pt idx="726">
                  <c:v>52.445999999999998</c:v>
                </c:pt>
                <c:pt idx="727">
                  <c:v>67.355000000000004</c:v>
                </c:pt>
                <c:pt idx="728">
                  <c:v>55.225000000000001</c:v>
                </c:pt>
                <c:pt idx="729">
                  <c:v>56.713999999999999</c:v>
                </c:pt>
                <c:pt idx="730">
                  <c:v>50.265999999999998</c:v>
                </c:pt>
                <c:pt idx="731">
                  <c:v>47.613999999999997</c:v>
                </c:pt>
                <c:pt idx="732">
                  <c:v>57.323</c:v>
                </c:pt>
                <c:pt idx="733">
                  <c:v>50.475999999999999</c:v>
                </c:pt>
                <c:pt idx="734">
                  <c:v>54.4</c:v>
                </c:pt>
                <c:pt idx="735">
                  <c:v>51.356000000000002</c:v>
                </c:pt>
                <c:pt idx="736">
                  <c:v>55.228999999999999</c:v>
                </c:pt>
                <c:pt idx="737">
                  <c:v>53.255000000000003</c:v>
                </c:pt>
                <c:pt idx="738">
                  <c:v>59.298999999999999</c:v>
                </c:pt>
                <c:pt idx="739">
                  <c:v>50.363999999999997</c:v>
                </c:pt>
                <c:pt idx="740">
                  <c:v>64.367999999999995</c:v>
                </c:pt>
                <c:pt idx="741">
                  <c:v>62.844000000000001</c:v>
                </c:pt>
                <c:pt idx="742">
                  <c:v>59.567</c:v>
                </c:pt>
                <c:pt idx="743">
                  <c:v>64.385000000000005</c:v>
                </c:pt>
                <c:pt idx="744">
                  <c:v>54.726999999999997</c:v>
                </c:pt>
                <c:pt idx="745">
                  <c:v>54.529000000000003</c:v>
                </c:pt>
                <c:pt idx="746">
                  <c:v>50.494</c:v>
                </c:pt>
                <c:pt idx="747">
                  <c:v>51.287999999999997</c:v>
                </c:pt>
                <c:pt idx="748">
                  <c:v>57.219000000000001</c:v>
                </c:pt>
                <c:pt idx="749">
                  <c:v>59.168999999999997</c:v>
                </c:pt>
                <c:pt idx="750">
                  <c:v>47.648000000000003</c:v>
                </c:pt>
                <c:pt idx="751">
                  <c:v>49.307000000000002</c:v>
                </c:pt>
                <c:pt idx="752">
                  <c:v>51.341999999999999</c:v>
                </c:pt>
                <c:pt idx="753">
                  <c:v>55.098999999999997</c:v>
                </c:pt>
                <c:pt idx="754">
                  <c:v>59.2</c:v>
                </c:pt>
                <c:pt idx="755">
                  <c:v>66.269000000000005</c:v>
                </c:pt>
                <c:pt idx="756">
                  <c:v>51.142000000000003</c:v>
                </c:pt>
                <c:pt idx="757">
                  <c:v>53.914999999999999</c:v>
                </c:pt>
                <c:pt idx="758">
                  <c:v>59.963000000000001</c:v>
                </c:pt>
                <c:pt idx="759">
                  <c:v>64.626000000000005</c:v>
                </c:pt>
                <c:pt idx="760">
                  <c:v>58.978000000000002</c:v>
                </c:pt>
                <c:pt idx="761">
                  <c:v>59.881</c:v>
                </c:pt>
                <c:pt idx="762">
                  <c:v>58.445</c:v>
                </c:pt>
                <c:pt idx="763">
                  <c:v>61.588999999999999</c:v>
                </c:pt>
                <c:pt idx="764">
                  <c:v>62.459000000000003</c:v>
                </c:pt>
                <c:pt idx="765">
                  <c:v>54.936</c:v>
                </c:pt>
                <c:pt idx="766">
                  <c:v>62.399000000000001</c:v>
                </c:pt>
                <c:pt idx="767">
                  <c:v>49.115000000000002</c:v>
                </c:pt>
                <c:pt idx="768">
                  <c:v>57.619</c:v>
                </c:pt>
                <c:pt idx="769">
                  <c:v>58.063000000000002</c:v>
                </c:pt>
                <c:pt idx="770">
                  <c:v>63.137999999999998</c:v>
                </c:pt>
                <c:pt idx="771">
                  <c:v>60.981999999999999</c:v>
                </c:pt>
                <c:pt idx="772">
                  <c:v>61.347000000000001</c:v>
                </c:pt>
                <c:pt idx="773">
                  <c:v>53.393000000000001</c:v>
                </c:pt>
                <c:pt idx="774">
                  <c:v>60.427999999999997</c:v>
                </c:pt>
                <c:pt idx="775">
                  <c:v>50.975000000000001</c:v>
                </c:pt>
                <c:pt idx="776">
                  <c:v>53.078000000000003</c:v>
                </c:pt>
                <c:pt idx="777">
                  <c:v>52.633000000000003</c:v>
                </c:pt>
                <c:pt idx="778">
                  <c:v>61.280999999999999</c:v>
                </c:pt>
                <c:pt idx="779">
                  <c:v>53.363999999999997</c:v>
                </c:pt>
                <c:pt idx="780">
                  <c:v>63.235999999999997</c:v>
                </c:pt>
                <c:pt idx="781">
                  <c:v>57.892000000000003</c:v>
                </c:pt>
                <c:pt idx="782">
                  <c:v>54.094999999999999</c:v>
                </c:pt>
                <c:pt idx="783">
                  <c:v>49.610999999999997</c:v>
                </c:pt>
                <c:pt idx="784">
                  <c:v>67.545000000000002</c:v>
                </c:pt>
                <c:pt idx="785">
                  <c:v>60.335999999999999</c:v>
                </c:pt>
                <c:pt idx="786">
                  <c:v>54.338999999999999</c:v>
                </c:pt>
                <c:pt idx="787">
                  <c:v>59.417000000000002</c:v>
                </c:pt>
                <c:pt idx="788">
                  <c:v>51.723999999999997</c:v>
                </c:pt>
                <c:pt idx="789">
                  <c:v>60.658999999999999</c:v>
                </c:pt>
                <c:pt idx="790">
                  <c:v>64.462000000000003</c:v>
                </c:pt>
                <c:pt idx="791">
                  <c:v>57.218000000000004</c:v>
                </c:pt>
                <c:pt idx="792">
                  <c:v>49.454999999999998</c:v>
                </c:pt>
                <c:pt idx="793">
                  <c:v>54.764000000000003</c:v>
                </c:pt>
                <c:pt idx="794">
                  <c:v>64.108999999999995</c:v>
                </c:pt>
                <c:pt idx="795">
                  <c:v>54.018000000000001</c:v>
                </c:pt>
                <c:pt idx="796">
                  <c:v>60.673000000000002</c:v>
                </c:pt>
                <c:pt idx="797">
                  <c:v>67.367999999999995</c:v>
                </c:pt>
                <c:pt idx="798">
                  <c:v>62.192</c:v>
                </c:pt>
                <c:pt idx="799">
                  <c:v>56.241</c:v>
                </c:pt>
                <c:pt idx="800">
                  <c:v>56.377000000000002</c:v>
                </c:pt>
                <c:pt idx="801">
                  <c:v>56.996000000000002</c:v>
                </c:pt>
                <c:pt idx="802">
                  <c:v>59.347000000000001</c:v>
                </c:pt>
                <c:pt idx="803">
                  <c:v>64.486999999999995</c:v>
                </c:pt>
                <c:pt idx="804">
                  <c:v>51.164000000000001</c:v>
                </c:pt>
                <c:pt idx="805">
                  <c:v>51.228000000000002</c:v>
                </c:pt>
                <c:pt idx="806">
                  <c:v>48.454999999999998</c:v>
                </c:pt>
                <c:pt idx="807">
                  <c:v>59.19</c:v>
                </c:pt>
                <c:pt idx="808">
                  <c:v>51.49</c:v>
                </c:pt>
                <c:pt idx="809">
                  <c:v>62.805</c:v>
                </c:pt>
                <c:pt idx="810">
                  <c:v>42.776000000000003</c:v>
                </c:pt>
                <c:pt idx="811">
                  <c:v>57.701000000000001</c:v>
                </c:pt>
                <c:pt idx="812">
                  <c:v>52.875</c:v>
                </c:pt>
                <c:pt idx="813">
                  <c:v>62.231000000000002</c:v>
                </c:pt>
                <c:pt idx="814">
                  <c:v>55.475999999999999</c:v>
                </c:pt>
                <c:pt idx="815">
                  <c:v>53.648000000000003</c:v>
                </c:pt>
                <c:pt idx="816">
                  <c:v>45.262999999999998</c:v>
                </c:pt>
                <c:pt idx="817">
                  <c:v>56.396000000000001</c:v>
                </c:pt>
                <c:pt idx="818">
                  <c:v>48.563000000000002</c:v>
                </c:pt>
                <c:pt idx="819">
                  <c:v>63.183999999999997</c:v>
                </c:pt>
                <c:pt idx="820">
                  <c:v>65.802000000000007</c:v>
                </c:pt>
                <c:pt idx="821">
                  <c:v>48.216000000000001</c:v>
                </c:pt>
                <c:pt idx="822">
                  <c:v>57.573999999999998</c:v>
                </c:pt>
                <c:pt idx="823">
                  <c:v>50.447000000000003</c:v>
                </c:pt>
                <c:pt idx="824">
                  <c:v>51.607999999999997</c:v>
                </c:pt>
                <c:pt idx="825">
                  <c:v>52.609000000000002</c:v>
                </c:pt>
                <c:pt idx="826">
                  <c:v>63.98</c:v>
                </c:pt>
                <c:pt idx="827">
                  <c:v>61.256999999999998</c:v>
                </c:pt>
                <c:pt idx="828">
                  <c:v>60.164999999999999</c:v>
                </c:pt>
                <c:pt idx="829">
                  <c:v>51.128999999999998</c:v>
                </c:pt>
                <c:pt idx="830">
                  <c:v>50.77</c:v>
                </c:pt>
                <c:pt idx="831">
                  <c:v>64.724999999999994</c:v>
                </c:pt>
                <c:pt idx="832">
                  <c:v>54.238</c:v>
                </c:pt>
                <c:pt idx="833">
                  <c:v>62.648000000000003</c:v>
                </c:pt>
                <c:pt idx="834">
                  <c:v>56.332000000000001</c:v>
                </c:pt>
                <c:pt idx="835">
                  <c:v>54.801000000000002</c:v>
                </c:pt>
                <c:pt idx="836">
                  <c:v>51.932000000000002</c:v>
                </c:pt>
                <c:pt idx="837">
                  <c:v>55.296999999999997</c:v>
                </c:pt>
                <c:pt idx="838">
                  <c:v>52.914999999999999</c:v>
                </c:pt>
                <c:pt idx="839">
                  <c:v>56.633000000000003</c:v>
                </c:pt>
                <c:pt idx="840">
                  <c:v>55.194000000000003</c:v>
                </c:pt>
                <c:pt idx="841">
                  <c:v>54.134999999999998</c:v>
                </c:pt>
                <c:pt idx="842">
                  <c:v>62.597000000000001</c:v>
                </c:pt>
                <c:pt idx="843">
                  <c:v>47.405000000000001</c:v>
                </c:pt>
                <c:pt idx="844">
                  <c:v>55.682000000000002</c:v>
                </c:pt>
                <c:pt idx="845">
                  <c:v>62.701999999999998</c:v>
                </c:pt>
                <c:pt idx="846">
                  <c:v>53.484000000000002</c:v>
                </c:pt>
                <c:pt idx="847">
                  <c:v>50.405000000000001</c:v>
                </c:pt>
                <c:pt idx="848">
                  <c:v>49.515999999999998</c:v>
                </c:pt>
                <c:pt idx="849">
                  <c:v>53.069000000000003</c:v>
                </c:pt>
                <c:pt idx="850">
                  <c:v>70.852000000000004</c:v>
                </c:pt>
                <c:pt idx="851">
                  <c:v>55.654000000000003</c:v>
                </c:pt>
                <c:pt idx="852">
                  <c:v>50.875</c:v>
                </c:pt>
                <c:pt idx="853">
                  <c:v>52.103999999999999</c:v>
                </c:pt>
                <c:pt idx="854">
                  <c:v>54.152999999999999</c:v>
                </c:pt>
                <c:pt idx="855">
                  <c:v>56.146000000000001</c:v>
                </c:pt>
                <c:pt idx="856">
                  <c:v>61.037999999999997</c:v>
                </c:pt>
                <c:pt idx="857">
                  <c:v>60.917000000000002</c:v>
                </c:pt>
                <c:pt idx="858">
                  <c:v>64.846000000000004</c:v>
                </c:pt>
                <c:pt idx="859">
                  <c:v>59.976999999999997</c:v>
                </c:pt>
                <c:pt idx="860">
                  <c:v>49.637999999999998</c:v>
                </c:pt>
                <c:pt idx="861">
                  <c:v>49.186999999999998</c:v>
                </c:pt>
                <c:pt idx="862">
                  <c:v>57.69</c:v>
                </c:pt>
                <c:pt idx="863">
                  <c:v>57.462000000000003</c:v>
                </c:pt>
                <c:pt idx="864">
                  <c:v>57.82</c:v>
                </c:pt>
                <c:pt idx="865">
                  <c:v>39.478999999999999</c:v>
                </c:pt>
                <c:pt idx="866">
                  <c:v>55.646999999999998</c:v>
                </c:pt>
                <c:pt idx="867">
                  <c:v>46.177999999999997</c:v>
                </c:pt>
                <c:pt idx="868">
                  <c:v>46.652000000000001</c:v>
                </c:pt>
                <c:pt idx="869">
                  <c:v>63.57</c:v>
                </c:pt>
                <c:pt idx="870">
                  <c:v>56.691000000000003</c:v>
                </c:pt>
                <c:pt idx="871">
                  <c:v>52.164000000000001</c:v>
                </c:pt>
                <c:pt idx="872">
                  <c:v>58.045000000000002</c:v>
                </c:pt>
                <c:pt idx="873">
                  <c:v>62.976999999999997</c:v>
                </c:pt>
                <c:pt idx="874">
                  <c:v>61.603000000000002</c:v>
                </c:pt>
                <c:pt idx="875">
                  <c:v>52.469000000000001</c:v>
                </c:pt>
                <c:pt idx="876">
                  <c:v>53.759</c:v>
                </c:pt>
                <c:pt idx="877">
                  <c:v>61.49</c:v>
                </c:pt>
                <c:pt idx="878">
                  <c:v>60.585999999999999</c:v>
                </c:pt>
                <c:pt idx="879">
                  <c:v>55.064999999999998</c:v>
                </c:pt>
                <c:pt idx="880">
                  <c:v>57.71</c:v>
                </c:pt>
                <c:pt idx="881">
                  <c:v>59.935000000000002</c:v>
                </c:pt>
                <c:pt idx="882">
                  <c:v>57.475000000000001</c:v>
                </c:pt>
                <c:pt idx="883">
                  <c:v>55.316000000000003</c:v>
                </c:pt>
                <c:pt idx="884">
                  <c:v>65.516000000000005</c:v>
                </c:pt>
                <c:pt idx="885">
                  <c:v>59.603000000000002</c:v>
                </c:pt>
                <c:pt idx="886">
                  <c:v>47.045000000000002</c:v>
                </c:pt>
                <c:pt idx="887">
                  <c:v>51.963000000000001</c:v>
                </c:pt>
                <c:pt idx="888">
                  <c:v>45.079000000000001</c:v>
                </c:pt>
                <c:pt idx="889">
                  <c:v>53.984999999999999</c:v>
                </c:pt>
                <c:pt idx="890">
                  <c:v>51.460999999999999</c:v>
                </c:pt>
                <c:pt idx="891">
                  <c:v>52.402999999999999</c:v>
                </c:pt>
                <c:pt idx="892">
                  <c:v>61.695</c:v>
                </c:pt>
                <c:pt idx="893">
                  <c:v>63.624000000000002</c:v>
                </c:pt>
                <c:pt idx="894">
                  <c:v>43.83</c:v>
                </c:pt>
                <c:pt idx="895">
                  <c:v>58.421999999999997</c:v>
                </c:pt>
                <c:pt idx="896">
                  <c:v>63.384</c:v>
                </c:pt>
                <c:pt idx="897">
                  <c:v>54.662999999999997</c:v>
                </c:pt>
                <c:pt idx="898">
                  <c:v>57.814</c:v>
                </c:pt>
                <c:pt idx="899">
                  <c:v>55.643000000000001</c:v>
                </c:pt>
                <c:pt idx="900">
                  <c:v>60.649000000000001</c:v>
                </c:pt>
                <c:pt idx="901">
                  <c:v>50.488999999999997</c:v>
                </c:pt>
                <c:pt idx="902">
                  <c:v>53.036999999999999</c:v>
                </c:pt>
                <c:pt idx="903">
                  <c:v>47.573</c:v>
                </c:pt>
                <c:pt idx="904">
                  <c:v>55.319000000000003</c:v>
                </c:pt>
                <c:pt idx="905">
                  <c:v>60.543999999999997</c:v>
                </c:pt>
                <c:pt idx="906">
                  <c:v>53.351999999999997</c:v>
                </c:pt>
                <c:pt idx="907">
                  <c:v>53.253999999999998</c:v>
                </c:pt>
                <c:pt idx="908">
                  <c:v>72.204999999999998</c:v>
                </c:pt>
                <c:pt idx="909">
                  <c:v>60.798999999999999</c:v>
                </c:pt>
                <c:pt idx="910">
                  <c:v>57.67</c:v>
                </c:pt>
                <c:pt idx="911">
                  <c:v>48.976999999999997</c:v>
                </c:pt>
                <c:pt idx="912">
                  <c:v>48.024999999999999</c:v>
                </c:pt>
                <c:pt idx="913">
                  <c:v>59.277000000000001</c:v>
                </c:pt>
                <c:pt idx="914">
                  <c:v>56.383000000000003</c:v>
                </c:pt>
                <c:pt idx="915">
                  <c:v>50.067</c:v>
                </c:pt>
                <c:pt idx="916">
                  <c:v>57.317999999999998</c:v>
                </c:pt>
                <c:pt idx="917">
                  <c:v>50.201000000000001</c:v>
                </c:pt>
                <c:pt idx="918">
                  <c:v>52.517000000000003</c:v>
                </c:pt>
                <c:pt idx="919">
                  <c:v>48.661999999999999</c:v>
                </c:pt>
                <c:pt idx="920">
                  <c:v>65.466999999999999</c:v>
                </c:pt>
                <c:pt idx="921">
                  <c:v>55.976999999999997</c:v>
                </c:pt>
                <c:pt idx="922">
                  <c:v>51.32</c:v>
                </c:pt>
                <c:pt idx="923">
                  <c:v>50.607999999999997</c:v>
                </c:pt>
                <c:pt idx="924">
                  <c:v>46.649000000000001</c:v>
                </c:pt>
                <c:pt idx="925">
                  <c:v>51.289000000000001</c:v>
                </c:pt>
                <c:pt idx="926">
                  <c:v>55.956000000000003</c:v>
                </c:pt>
                <c:pt idx="927">
                  <c:v>48.44</c:v>
                </c:pt>
                <c:pt idx="928">
                  <c:v>50.579000000000001</c:v>
                </c:pt>
                <c:pt idx="929">
                  <c:v>51.753</c:v>
                </c:pt>
                <c:pt idx="930">
                  <c:v>47.122999999999998</c:v>
                </c:pt>
                <c:pt idx="931">
                  <c:v>51.820999999999998</c:v>
                </c:pt>
                <c:pt idx="932">
                  <c:v>56.529000000000003</c:v>
                </c:pt>
                <c:pt idx="933">
                  <c:v>53.88</c:v>
                </c:pt>
                <c:pt idx="934">
                  <c:v>45.512</c:v>
                </c:pt>
                <c:pt idx="935">
                  <c:v>62.088999999999999</c:v>
                </c:pt>
                <c:pt idx="936">
                  <c:v>55.917000000000002</c:v>
                </c:pt>
                <c:pt idx="937">
                  <c:v>58.860999999999997</c:v>
                </c:pt>
                <c:pt idx="938">
                  <c:v>46.515000000000001</c:v>
                </c:pt>
                <c:pt idx="939">
                  <c:v>67.161000000000001</c:v>
                </c:pt>
                <c:pt idx="940">
                  <c:v>67.899000000000001</c:v>
                </c:pt>
                <c:pt idx="941">
                  <c:v>61.134</c:v>
                </c:pt>
                <c:pt idx="942">
                  <c:v>63.973999999999997</c:v>
                </c:pt>
                <c:pt idx="943">
                  <c:v>62.054000000000002</c:v>
                </c:pt>
                <c:pt idx="944">
                  <c:v>52.137</c:v>
                </c:pt>
                <c:pt idx="945">
                  <c:v>49.703000000000003</c:v>
                </c:pt>
                <c:pt idx="946">
                  <c:v>50.43</c:v>
                </c:pt>
                <c:pt idx="947">
                  <c:v>57.576999999999998</c:v>
                </c:pt>
                <c:pt idx="948">
                  <c:v>49.064</c:v>
                </c:pt>
                <c:pt idx="949">
                  <c:v>55.424999999999997</c:v>
                </c:pt>
                <c:pt idx="950">
                  <c:v>57.128</c:v>
                </c:pt>
                <c:pt idx="951">
                  <c:v>43.8</c:v>
                </c:pt>
                <c:pt idx="952">
                  <c:v>60.25</c:v>
                </c:pt>
                <c:pt idx="953">
                  <c:v>48.313000000000002</c:v>
                </c:pt>
                <c:pt idx="954">
                  <c:v>53.125999999999998</c:v>
                </c:pt>
                <c:pt idx="955">
                  <c:v>47.753</c:v>
                </c:pt>
                <c:pt idx="956">
                  <c:v>49.875</c:v>
                </c:pt>
                <c:pt idx="957">
                  <c:v>53.844000000000001</c:v>
                </c:pt>
                <c:pt idx="958">
                  <c:v>51.219000000000001</c:v>
                </c:pt>
                <c:pt idx="959">
                  <c:v>51.768999999999998</c:v>
                </c:pt>
                <c:pt idx="960">
                  <c:v>59.341999999999999</c:v>
                </c:pt>
                <c:pt idx="961">
                  <c:v>45.688000000000002</c:v>
                </c:pt>
                <c:pt idx="962">
                  <c:v>54.67</c:v>
                </c:pt>
                <c:pt idx="963">
                  <c:v>66.400999999999996</c:v>
                </c:pt>
                <c:pt idx="964">
                  <c:v>58.640999999999998</c:v>
                </c:pt>
                <c:pt idx="965">
                  <c:v>48.593000000000004</c:v>
                </c:pt>
                <c:pt idx="966">
                  <c:v>45.792999999999999</c:v>
                </c:pt>
                <c:pt idx="967">
                  <c:v>45.399000000000001</c:v>
                </c:pt>
                <c:pt idx="968">
                  <c:v>41.841000000000001</c:v>
                </c:pt>
                <c:pt idx="969">
                  <c:v>38.613999999999997</c:v>
                </c:pt>
                <c:pt idx="970">
                  <c:v>52.521999999999998</c:v>
                </c:pt>
                <c:pt idx="971">
                  <c:v>51.231999999999999</c:v>
                </c:pt>
                <c:pt idx="972">
                  <c:v>47.567999999999998</c:v>
                </c:pt>
                <c:pt idx="973">
                  <c:v>49.223999999999997</c:v>
                </c:pt>
                <c:pt idx="974">
                  <c:v>56.206000000000003</c:v>
                </c:pt>
                <c:pt idx="975">
                  <c:v>49.000999999999998</c:v>
                </c:pt>
                <c:pt idx="976">
                  <c:v>45.106000000000002</c:v>
                </c:pt>
                <c:pt idx="977">
                  <c:v>46.755000000000003</c:v>
                </c:pt>
                <c:pt idx="978">
                  <c:v>53.500999999999998</c:v>
                </c:pt>
                <c:pt idx="979">
                  <c:v>52.886000000000003</c:v>
                </c:pt>
                <c:pt idx="980">
                  <c:v>57.633000000000003</c:v>
                </c:pt>
                <c:pt idx="981">
                  <c:v>61.704999999999998</c:v>
                </c:pt>
                <c:pt idx="982">
                  <c:v>49.389000000000003</c:v>
                </c:pt>
                <c:pt idx="983">
                  <c:v>65.352999999999994</c:v>
                </c:pt>
                <c:pt idx="984">
                  <c:v>53.365000000000002</c:v>
                </c:pt>
                <c:pt idx="985">
                  <c:v>59.329000000000001</c:v>
                </c:pt>
                <c:pt idx="986">
                  <c:v>55.929000000000002</c:v>
                </c:pt>
                <c:pt idx="987">
                  <c:v>51.432000000000002</c:v>
                </c:pt>
                <c:pt idx="988">
                  <c:v>64.671000000000006</c:v>
                </c:pt>
                <c:pt idx="989">
                  <c:v>50.655000000000001</c:v>
                </c:pt>
                <c:pt idx="990">
                  <c:v>60.603000000000002</c:v>
                </c:pt>
                <c:pt idx="991">
                  <c:v>70.203000000000003</c:v>
                </c:pt>
                <c:pt idx="992">
                  <c:v>59.805</c:v>
                </c:pt>
                <c:pt idx="993">
                  <c:v>51.268999999999998</c:v>
                </c:pt>
                <c:pt idx="994">
                  <c:v>47.338000000000001</c:v>
                </c:pt>
                <c:pt idx="995">
                  <c:v>55.972000000000001</c:v>
                </c:pt>
                <c:pt idx="996">
                  <c:v>59.372999999999998</c:v>
                </c:pt>
                <c:pt idx="997">
                  <c:v>55.774000000000001</c:v>
                </c:pt>
                <c:pt idx="998">
                  <c:v>52.972000000000001</c:v>
                </c:pt>
                <c:pt idx="999">
                  <c:v>63.887999999999998</c:v>
                </c:pt>
                <c:pt idx="1000">
                  <c:v>68.891999999999996</c:v>
                </c:pt>
                <c:pt idx="1001">
                  <c:v>59.555999999999997</c:v>
                </c:pt>
                <c:pt idx="1002">
                  <c:v>59.85</c:v>
                </c:pt>
                <c:pt idx="1003">
                  <c:v>55.164999999999999</c:v>
                </c:pt>
                <c:pt idx="1004">
                  <c:v>54.018999999999998</c:v>
                </c:pt>
                <c:pt idx="1005">
                  <c:v>56.49</c:v>
                </c:pt>
                <c:pt idx="1006">
                  <c:v>52.384999999999998</c:v>
                </c:pt>
                <c:pt idx="1007">
                  <c:v>55.930999999999997</c:v>
                </c:pt>
                <c:pt idx="1008">
                  <c:v>50.567</c:v>
                </c:pt>
                <c:pt idx="1009">
                  <c:v>50.438000000000002</c:v>
                </c:pt>
                <c:pt idx="1010">
                  <c:v>53.557000000000002</c:v>
                </c:pt>
                <c:pt idx="1011">
                  <c:v>63.268000000000001</c:v>
                </c:pt>
                <c:pt idx="1012">
                  <c:v>60.969000000000001</c:v>
                </c:pt>
                <c:pt idx="1013">
                  <c:v>57.575000000000003</c:v>
                </c:pt>
                <c:pt idx="1014">
                  <c:v>51.878999999999998</c:v>
                </c:pt>
                <c:pt idx="1015">
                  <c:v>65.183999999999997</c:v>
                </c:pt>
                <c:pt idx="1016">
                  <c:v>62.320999999999998</c:v>
                </c:pt>
                <c:pt idx="1017">
                  <c:v>56.655000000000001</c:v>
                </c:pt>
                <c:pt idx="1018">
                  <c:v>54.15</c:v>
                </c:pt>
                <c:pt idx="1019">
                  <c:v>39.140999999999998</c:v>
                </c:pt>
                <c:pt idx="1020">
                  <c:v>50.146000000000001</c:v>
                </c:pt>
                <c:pt idx="1021">
                  <c:v>43.783000000000001</c:v>
                </c:pt>
                <c:pt idx="1022">
                  <c:v>40.750999999999998</c:v>
                </c:pt>
                <c:pt idx="1023">
                  <c:v>62.786999999999999</c:v>
                </c:pt>
                <c:pt idx="1024">
                  <c:v>54.445999999999998</c:v>
                </c:pt>
                <c:pt idx="1025">
                  <c:v>55.768999999999998</c:v>
                </c:pt>
                <c:pt idx="1026">
                  <c:v>50.002000000000002</c:v>
                </c:pt>
                <c:pt idx="1027">
                  <c:v>62.305999999999997</c:v>
                </c:pt>
                <c:pt idx="1028">
                  <c:v>59.084000000000003</c:v>
                </c:pt>
                <c:pt idx="1029">
                  <c:v>63.643000000000001</c:v>
                </c:pt>
                <c:pt idx="1030">
                  <c:v>50.448999999999998</c:v>
                </c:pt>
                <c:pt idx="1031">
                  <c:v>62.765000000000001</c:v>
                </c:pt>
                <c:pt idx="1032">
                  <c:v>43.351999999999997</c:v>
                </c:pt>
                <c:pt idx="1033">
                  <c:v>43.978000000000002</c:v>
                </c:pt>
                <c:pt idx="1034">
                  <c:v>61.113</c:v>
                </c:pt>
                <c:pt idx="1035">
                  <c:v>57.131999999999998</c:v>
                </c:pt>
                <c:pt idx="1036">
                  <c:v>68.611000000000004</c:v>
                </c:pt>
                <c:pt idx="1037">
                  <c:v>54.692</c:v>
                </c:pt>
                <c:pt idx="1038">
                  <c:v>50.81</c:v>
                </c:pt>
                <c:pt idx="1039">
                  <c:v>58.731000000000002</c:v>
                </c:pt>
                <c:pt idx="1040">
                  <c:v>55.335000000000001</c:v>
                </c:pt>
                <c:pt idx="1041">
                  <c:v>60.015999999999998</c:v>
                </c:pt>
                <c:pt idx="1042">
                  <c:v>51.796999999999997</c:v>
                </c:pt>
                <c:pt idx="1043">
                  <c:v>48.054000000000002</c:v>
                </c:pt>
                <c:pt idx="1044">
                  <c:v>53.838000000000001</c:v>
                </c:pt>
                <c:pt idx="1045">
                  <c:v>59.807000000000002</c:v>
                </c:pt>
                <c:pt idx="1046">
                  <c:v>49.359000000000002</c:v>
                </c:pt>
                <c:pt idx="1047">
                  <c:v>55.947000000000003</c:v>
                </c:pt>
                <c:pt idx="1048">
                  <c:v>58.357999999999997</c:v>
                </c:pt>
                <c:pt idx="1049">
                  <c:v>64.361000000000004</c:v>
                </c:pt>
                <c:pt idx="1050">
                  <c:v>56.54</c:v>
                </c:pt>
                <c:pt idx="1051">
                  <c:v>55.606000000000002</c:v>
                </c:pt>
                <c:pt idx="1052">
                  <c:v>50.482999999999997</c:v>
                </c:pt>
                <c:pt idx="1053">
                  <c:v>54.573999999999998</c:v>
                </c:pt>
                <c:pt idx="1054">
                  <c:v>50.131</c:v>
                </c:pt>
                <c:pt idx="1055">
                  <c:v>60.244999999999997</c:v>
                </c:pt>
                <c:pt idx="1056">
                  <c:v>56.05</c:v>
                </c:pt>
                <c:pt idx="1057">
                  <c:v>61.363</c:v>
                </c:pt>
                <c:pt idx="1058">
                  <c:v>61.156999999999996</c:v>
                </c:pt>
                <c:pt idx="1059">
                  <c:v>55.512999999999998</c:v>
                </c:pt>
                <c:pt idx="1060">
                  <c:v>63.473999999999997</c:v>
                </c:pt>
                <c:pt idx="1061">
                  <c:v>55.09</c:v>
                </c:pt>
                <c:pt idx="1062">
                  <c:v>57.338000000000001</c:v>
                </c:pt>
                <c:pt idx="1063">
                  <c:v>39.462000000000003</c:v>
                </c:pt>
                <c:pt idx="1064">
                  <c:v>62.62</c:v>
                </c:pt>
                <c:pt idx="1065">
                  <c:v>51.86</c:v>
                </c:pt>
                <c:pt idx="1066">
                  <c:v>44.825000000000003</c:v>
                </c:pt>
                <c:pt idx="1067">
                  <c:v>56.095999999999997</c:v>
                </c:pt>
                <c:pt idx="1068">
                  <c:v>53.005000000000003</c:v>
                </c:pt>
                <c:pt idx="1069">
                  <c:v>70.936000000000007</c:v>
                </c:pt>
                <c:pt idx="1070">
                  <c:v>61.667000000000002</c:v>
                </c:pt>
                <c:pt idx="1071">
                  <c:v>52.027000000000001</c:v>
                </c:pt>
                <c:pt idx="1072">
                  <c:v>62.576999999999998</c:v>
                </c:pt>
                <c:pt idx="1073">
                  <c:v>55.494</c:v>
                </c:pt>
                <c:pt idx="1074">
                  <c:v>69.567999999999998</c:v>
                </c:pt>
                <c:pt idx="1075">
                  <c:v>50.554000000000002</c:v>
                </c:pt>
                <c:pt idx="1076">
                  <c:v>45.579000000000001</c:v>
                </c:pt>
                <c:pt idx="1077">
                  <c:v>52.491</c:v>
                </c:pt>
                <c:pt idx="1078">
                  <c:v>58.476999999999997</c:v>
                </c:pt>
                <c:pt idx="1079">
                  <c:v>60.442</c:v>
                </c:pt>
                <c:pt idx="1080">
                  <c:v>55.773000000000003</c:v>
                </c:pt>
                <c:pt idx="1081">
                  <c:v>59.432000000000002</c:v>
                </c:pt>
                <c:pt idx="1082">
                  <c:v>56.743000000000002</c:v>
                </c:pt>
                <c:pt idx="1083">
                  <c:v>56.631999999999998</c:v>
                </c:pt>
                <c:pt idx="1084">
                  <c:v>57.392000000000003</c:v>
                </c:pt>
                <c:pt idx="1085">
                  <c:v>51.264000000000003</c:v>
                </c:pt>
                <c:pt idx="1086">
                  <c:v>55.813000000000002</c:v>
                </c:pt>
                <c:pt idx="1087">
                  <c:v>53.365000000000002</c:v>
                </c:pt>
                <c:pt idx="1088">
                  <c:v>56.527000000000001</c:v>
                </c:pt>
                <c:pt idx="1089">
                  <c:v>49.465000000000003</c:v>
                </c:pt>
                <c:pt idx="1090">
                  <c:v>62.298000000000002</c:v>
                </c:pt>
                <c:pt idx="1091">
                  <c:v>55.600999999999999</c:v>
                </c:pt>
                <c:pt idx="1092">
                  <c:v>64.040000000000006</c:v>
                </c:pt>
                <c:pt idx="1093">
                  <c:v>61.338999999999999</c:v>
                </c:pt>
                <c:pt idx="1094">
                  <c:v>56.514000000000003</c:v>
                </c:pt>
                <c:pt idx="1095">
                  <c:v>52.468000000000004</c:v>
                </c:pt>
                <c:pt idx="1096">
                  <c:v>55.667999999999999</c:v>
                </c:pt>
                <c:pt idx="1097">
                  <c:v>52.811</c:v>
                </c:pt>
                <c:pt idx="1098">
                  <c:v>61.018000000000001</c:v>
                </c:pt>
                <c:pt idx="1099">
                  <c:v>54.048999999999999</c:v>
                </c:pt>
                <c:pt idx="1100">
                  <c:v>50.780999999999999</c:v>
                </c:pt>
                <c:pt idx="1101">
                  <c:v>53.191000000000003</c:v>
                </c:pt>
                <c:pt idx="1102">
                  <c:v>58.139000000000003</c:v>
                </c:pt>
                <c:pt idx="1103">
                  <c:v>63.091999999999999</c:v>
                </c:pt>
                <c:pt idx="1104">
                  <c:v>46.866</c:v>
                </c:pt>
                <c:pt idx="1105">
                  <c:v>60.457000000000001</c:v>
                </c:pt>
                <c:pt idx="1106">
                  <c:v>58.991999999999997</c:v>
                </c:pt>
                <c:pt idx="1107">
                  <c:v>49.985999999999997</c:v>
                </c:pt>
                <c:pt idx="1108">
                  <c:v>53.207000000000001</c:v>
                </c:pt>
                <c:pt idx="1109">
                  <c:v>51.82</c:v>
                </c:pt>
                <c:pt idx="1110">
                  <c:v>64.927000000000007</c:v>
                </c:pt>
                <c:pt idx="1111">
                  <c:v>54.317</c:v>
                </c:pt>
                <c:pt idx="1112">
                  <c:v>48.98</c:v>
                </c:pt>
                <c:pt idx="1113">
                  <c:v>57.079000000000001</c:v>
                </c:pt>
                <c:pt idx="1114">
                  <c:v>58.345999999999997</c:v>
                </c:pt>
                <c:pt idx="1115">
                  <c:v>49.048999999999999</c:v>
                </c:pt>
                <c:pt idx="1116">
                  <c:v>58.734999999999999</c:v>
                </c:pt>
                <c:pt idx="1117">
                  <c:v>47.037999999999997</c:v>
                </c:pt>
                <c:pt idx="1118">
                  <c:v>60.997999999999998</c:v>
                </c:pt>
                <c:pt idx="1119">
                  <c:v>51.728000000000002</c:v>
                </c:pt>
                <c:pt idx="1120">
                  <c:v>50.531999999999996</c:v>
                </c:pt>
                <c:pt idx="1121">
                  <c:v>60.473999999999997</c:v>
                </c:pt>
                <c:pt idx="1122">
                  <c:v>55.741</c:v>
                </c:pt>
                <c:pt idx="1123">
                  <c:v>53.514000000000003</c:v>
                </c:pt>
                <c:pt idx="1124">
                  <c:v>52.091999999999999</c:v>
                </c:pt>
                <c:pt idx="1125">
                  <c:v>58.530999999999999</c:v>
                </c:pt>
                <c:pt idx="1126">
                  <c:v>60.084000000000003</c:v>
                </c:pt>
                <c:pt idx="1127">
                  <c:v>56.487000000000002</c:v>
                </c:pt>
                <c:pt idx="1128">
                  <c:v>59.616</c:v>
                </c:pt>
                <c:pt idx="1129">
                  <c:v>55.23</c:v>
                </c:pt>
                <c:pt idx="1130">
                  <c:v>64.147000000000006</c:v>
                </c:pt>
                <c:pt idx="1131">
                  <c:v>57.381</c:v>
                </c:pt>
                <c:pt idx="1132">
                  <c:v>62.341000000000001</c:v>
                </c:pt>
                <c:pt idx="1133">
                  <c:v>60.207000000000001</c:v>
                </c:pt>
                <c:pt idx="1134">
                  <c:v>49.526000000000003</c:v>
                </c:pt>
                <c:pt idx="1135">
                  <c:v>49.289000000000001</c:v>
                </c:pt>
                <c:pt idx="1136">
                  <c:v>55.213999999999999</c:v>
                </c:pt>
                <c:pt idx="1137">
                  <c:v>61.439</c:v>
                </c:pt>
                <c:pt idx="1138">
                  <c:v>58.081000000000003</c:v>
                </c:pt>
                <c:pt idx="1139">
                  <c:v>51.546999999999997</c:v>
                </c:pt>
                <c:pt idx="1140">
                  <c:v>56.991999999999997</c:v>
                </c:pt>
                <c:pt idx="1141">
                  <c:v>61.51</c:v>
                </c:pt>
                <c:pt idx="1142">
                  <c:v>47.085000000000001</c:v>
                </c:pt>
                <c:pt idx="1143">
                  <c:v>64.078000000000003</c:v>
                </c:pt>
                <c:pt idx="1144">
                  <c:v>55.814</c:v>
                </c:pt>
                <c:pt idx="1145">
                  <c:v>62.402999999999999</c:v>
                </c:pt>
                <c:pt idx="1146">
                  <c:v>55.749000000000002</c:v>
                </c:pt>
                <c:pt idx="1147">
                  <c:v>58.762999999999998</c:v>
                </c:pt>
                <c:pt idx="1148">
                  <c:v>45.886000000000003</c:v>
                </c:pt>
                <c:pt idx="1149">
                  <c:v>54.1</c:v>
                </c:pt>
                <c:pt idx="1150">
                  <c:v>54.302</c:v>
                </c:pt>
                <c:pt idx="1151">
                  <c:v>57.798000000000002</c:v>
                </c:pt>
                <c:pt idx="1152">
                  <c:v>58.948999999999998</c:v>
                </c:pt>
                <c:pt idx="1153">
                  <c:v>49.881999999999998</c:v>
                </c:pt>
                <c:pt idx="1154">
                  <c:v>55.912999999999997</c:v>
                </c:pt>
                <c:pt idx="1155">
                  <c:v>55.186</c:v>
                </c:pt>
                <c:pt idx="1156">
                  <c:v>56.881</c:v>
                </c:pt>
                <c:pt idx="1157">
                  <c:v>56.835000000000001</c:v>
                </c:pt>
                <c:pt idx="1158">
                  <c:v>61.243000000000002</c:v>
                </c:pt>
                <c:pt idx="1159">
                  <c:v>45.628</c:v>
                </c:pt>
                <c:pt idx="1160">
                  <c:v>54.247999999999998</c:v>
                </c:pt>
                <c:pt idx="1161">
                  <c:v>63.372</c:v>
                </c:pt>
                <c:pt idx="1162">
                  <c:v>60.168999999999997</c:v>
                </c:pt>
                <c:pt idx="1163">
                  <c:v>56.436</c:v>
                </c:pt>
                <c:pt idx="1164">
                  <c:v>52.448999999999998</c:v>
                </c:pt>
                <c:pt idx="1165">
                  <c:v>54.219000000000001</c:v>
                </c:pt>
                <c:pt idx="1166">
                  <c:v>57.777999999999999</c:v>
                </c:pt>
                <c:pt idx="1167">
                  <c:v>52.756</c:v>
                </c:pt>
                <c:pt idx="1168">
                  <c:v>46.515999999999998</c:v>
                </c:pt>
                <c:pt idx="1169">
                  <c:v>54.316000000000003</c:v>
                </c:pt>
                <c:pt idx="1170">
                  <c:v>62.78</c:v>
                </c:pt>
                <c:pt idx="1171">
                  <c:v>41.201999999999998</c:v>
                </c:pt>
                <c:pt idx="1172">
                  <c:v>55.951000000000001</c:v>
                </c:pt>
                <c:pt idx="1173">
                  <c:v>60.738</c:v>
                </c:pt>
                <c:pt idx="1174">
                  <c:v>60.527999999999999</c:v>
                </c:pt>
                <c:pt idx="1175">
                  <c:v>47.249000000000002</c:v>
                </c:pt>
                <c:pt idx="1176">
                  <c:v>54.256</c:v>
                </c:pt>
                <c:pt idx="1177">
                  <c:v>63.113999999999997</c:v>
                </c:pt>
                <c:pt idx="1178">
                  <c:v>54.555999999999997</c:v>
                </c:pt>
                <c:pt idx="1179">
                  <c:v>49.908000000000001</c:v>
                </c:pt>
                <c:pt idx="1180">
                  <c:v>61.106000000000002</c:v>
                </c:pt>
                <c:pt idx="1181">
                  <c:v>52.997999999999998</c:v>
                </c:pt>
                <c:pt idx="1182">
                  <c:v>57.694000000000003</c:v>
                </c:pt>
                <c:pt idx="1183">
                  <c:v>47.68</c:v>
                </c:pt>
                <c:pt idx="1184">
                  <c:v>64.061999999999998</c:v>
                </c:pt>
                <c:pt idx="1185">
                  <c:v>55.234999999999999</c:v>
                </c:pt>
                <c:pt idx="1186">
                  <c:v>50.817999999999998</c:v>
                </c:pt>
                <c:pt idx="1187">
                  <c:v>66.061999999999998</c:v>
                </c:pt>
                <c:pt idx="1188">
                  <c:v>58.302999999999997</c:v>
                </c:pt>
                <c:pt idx="1189">
                  <c:v>56.654000000000003</c:v>
                </c:pt>
                <c:pt idx="1190">
                  <c:v>58.427</c:v>
                </c:pt>
                <c:pt idx="1191">
                  <c:v>59.473999999999997</c:v>
                </c:pt>
                <c:pt idx="1192">
                  <c:v>55.067999999999998</c:v>
                </c:pt>
                <c:pt idx="1193">
                  <c:v>60.820999999999998</c:v>
                </c:pt>
                <c:pt idx="1194">
                  <c:v>56.502000000000002</c:v>
                </c:pt>
                <c:pt idx="1195">
                  <c:v>49.601999999999997</c:v>
                </c:pt>
                <c:pt idx="1196">
                  <c:v>64.703999999999994</c:v>
                </c:pt>
                <c:pt idx="1197">
                  <c:v>43.103000000000002</c:v>
                </c:pt>
                <c:pt idx="1198">
                  <c:v>56.594999999999999</c:v>
                </c:pt>
                <c:pt idx="1199">
                  <c:v>68.034999999999997</c:v>
                </c:pt>
                <c:pt idx="1200">
                  <c:v>57.848999999999997</c:v>
                </c:pt>
                <c:pt idx="1201">
                  <c:v>45.81</c:v>
                </c:pt>
                <c:pt idx="1202">
                  <c:v>58.078000000000003</c:v>
                </c:pt>
                <c:pt idx="1203">
                  <c:v>48.463999999999999</c:v>
                </c:pt>
                <c:pt idx="1204">
                  <c:v>58.802</c:v>
                </c:pt>
                <c:pt idx="1205">
                  <c:v>52.695999999999998</c:v>
                </c:pt>
                <c:pt idx="1206">
                  <c:v>53.914999999999999</c:v>
                </c:pt>
                <c:pt idx="1207">
                  <c:v>56.944000000000003</c:v>
                </c:pt>
                <c:pt idx="1208">
                  <c:v>55.276000000000003</c:v>
                </c:pt>
                <c:pt idx="1209">
                  <c:v>48.317</c:v>
                </c:pt>
                <c:pt idx="1210">
                  <c:v>51.85</c:v>
                </c:pt>
                <c:pt idx="1211">
                  <c:v>57.264000000000003</c:v>
                </c:pt>
                <c:pt idx="1212">
                  <c:v>57.555999999999997</c:v>
                </c:pt>
                <c:pt idx="1213">
                  <c:v>59.646999999999998</c:v>
                </c:pt>
                <c:pt idx="1214">
                  <c:v>48.093000000000004</c:v>
                </c:pt>
                <c:pt idx="1215">
                  <c:v>50.485999999999997</c:v>
                </c:pt>
                <c:pt idx="1216">
                  <c:v>45.368000000000002</c:v>
                </c:pt>
                <c:pt idx="1217">
                  <c:v>52.76</c:v>
                </c:pt>
                <c:pt idx="1218">
                  <c:v>52.628999999999998</c:v>
                </c:pt>
                <c:pt idx="1219">
                  <c:v>59.939</c:v>
                </c:pt>
                <c:pt idx="1220">
                  <c:v>60.41</c:v>
                </c:pt>
                <c:pt idx="1221">
                  <c:v>56.844000000000001</c:v>
                </c:pt>
                <c:pt idx="1222">
                  <c:v>57.674999999999997</c:v>
                </c:pt>
                <c:pt idx="1223">
                  <c:v>59.386000000000003</c:v>
                </c:pt>
                <c:pt idx="1224">
                  <c:v>58.118000000000002</c:v>
                </c:pt>
                <c:pt idx="1225">
                  <c:v>62.738999999999997</c:v>
                </c:pt>
                <c:pt idx="1226">
                  <c:v>58.57</c:v>
                </c:pt>
                <c:pt idx="1227">
                  <c:v>47.305999999999997</c:v>
                </c:pt>
                <c:pt idx="1228">
                  <c:v>48.488999999999997</c:v>
                </c:pt>
                <c:pt idx="1229">
                  <c:v>47.603000000000002</c:v>
                </c:pt>
                <c:pt idx="1230">
                  <c:v>55.252000000000002</c:v>
                </c:pt>
                <c:pt idx="1231">
                  <c:v>53.555</c:v>
                </c:pt>
                <c:pt idx="1232">
                  <c:v>49.265000000000001</c:v>
                </c:pt>
                <c:pt idx="1233">
                  <c:v>54.857999999999997</c:v>
                </c:pt>
                <c:pt idx="1234">
                  <c:v>63.043999999999997</c:v>
                </c:pt>
                <c:pt idx="1235">
                  <c:v>53.344000000000001</c:v>
                </c:pt>
                <c:pt idx="1236">
                  <c:v>49.48</c:v>
                </c:pt>
                <c:pt idx="1237">
                  <c:v>49.645000000000003</c:v>
                </c:pt>
                <c:pt idx="1238">
                  <c:v>56.182000000000002</c:v>
                </c:pt>
                <c:pt idx="1239">
                  <c:v>57.18</c:v>
                </c:pt>
                <c:pt idx="1240">
                  <c:v>51.052</c:v>
                </c:pt>
                <c:pt idx="1241">
                  <c:v>42.401000000000003</c:v>
                </c:pt>
                <c:pt idx="1242">
                  <c:v>56.415999999999997</c:v>
                </c:pt>
                <c:pt idx="1243">
                  <c:v>57.466000000000001</c:v>
                </c:pt>
                <c:pt idx="1244">
                  <c:v>59.445</c:v>
                </c:pt>
                <c:pt idx="1245">
                  <c:v>57.838999999999999</c:v>
                </c:pt>
                <c:pt idx="1246">
                  <c:v>49.228000000000002</c:v>
                </c:pt>
                <c:pt idx="1247">
                  <c:v>52.496000000000002</c:v>
                </c:pt>
                <c:pt idx="1248">
                  <c:v>49.015999999999998</c:v>
                </c:pt>
                <c:pt idx="1249">
                  <c:v>60.237000000000002</c:v>
                </c:pt>
                <c:pt idx="1250">
                  <c:v>45.173999999999999</c:v>
                </c:pt>
                <c:pt idx="1251">
                  <c:v>58.372999999999998</c:v>
                </c:pt>
                <c:pt idx="1252">
                  <c:v>53.862000000000002</c:v>
                </c:pt>
                <c:pt idx="1253">
                  <c:v>51.972999999999999</c:v>
                </c:pt>
                <c:pt idx="1254">
                  <c:v>52.037999999999997</c:v>
                </c:pt>
                <c:pt idx="1255">
                  <c:v>47.252000000000002</c:v>
                </c:pt>
                <c:pt idx="1256">
                  <c:v>52.91</c:v>
                </c:pt>
                <c:pt idx="1257">
                  <c:v>62.006999999999998</c:v>
                </c:pt>
                <c:pt idx="1258">
                  <c:v>51.366999999999997</c:v>
                </c:pt>
                <c:pt idx="1259">
                  <c:v>55.348999999999997</c:v>
                </c:pt>
                <c:pt idx="1260">
                  <c:v>52.085999999999999</c:v>
                </c:pt>
                <c:pt idx="1261">
                  <c:v>56.402999999999999</c:v>
                </c:pt>
                <c:pt idx="1262">
                  <c:v>52.094000000000001</c:v>
                </c:pt>
                <c:pt idx="1263">
                  <c:v>67.224999999999994</c:v>
                </c:pt>
                <c:pt idx="1264">
                  <c:v>65.051000000000002</c:v>
                </c:pt>
                <c:pt idx="1265">
                  <c:v>49.33</c:v>
                </c:pt>
                <c:pt idx="1266">
                  <c:v>70.182000000000002</c:v>
                </c:pt>
                <c:pt idx="1267">
                  <c:v>46.088000000000001</c:v>
                </c:pt>
                <c:pt idx="1268">
                  <c:v>59.067</c:v>
                </c:pt>
                <c:pt idx="1269">
                  <c:v>54.948999999999998</c:v>
                </c:pt>
                <c:pt idx="1270">
                  <c:v>61.826999999999998</c:v>
                </c:pt>
                <c:pt idx="1271">
                  <c:v>55.530999999999999</c:v>
                </c:pt>
                <c:pt idx="1272">
                  <c:v>56.363</c:v>
                </c:pt>
                <c:pt idx="1273">
                  <c:v>49.389000000000003</c:v>
                </c:pt>
                <c:pt idx="1274">
                  <c:v>53.055999999999997</c:v>
                </c:pt>
                <c:pt idx="1275">
                  <c:v>68.545000000000002</c:v>
                </c:pt>
                <c:pt idx="1276">
                  <c:v>56.768999999999998</c:v>
                </c:pt>
                <c:pt idx="1277">
                  <c:v>50.957999999999998</c:v>
                </c:pt>
                <c:pt idx="1278">
                  <c:v>58.881</c:v>
                </c:pt>
                <c:pt idx="1279">
                  <c:v>50.784999999999997</c:v>
                </c:pt>
                <c:pt idx="1280">
                  <c:v>52.509</c:v>
                </c:pt>
                <c:pt idx="1281">
                  <c:v>54.344000000000001</c:v>
                </c:pt>
                <c:pt idx="1282">
                  <c:v>48.877000000000002</c:v>
                </c:pt>
                <c:pt idx="1283">
                  <c:v>47.609000000000002</c:v>
                </c:pt>
                <c:pt idx="1284">
                  <c:v>52.710999999999999</c:v>
                </c:pt>
                <c:pt idx="1285">
                  <c:v>51.588000000000001</c:v>
                </c:pt>
                <c:pt idx="1286">
                  <c:v>53.375</c:v>
                </c:pt>
                <c:pt idx="1287">
                  <c:v>57.738999999999997</c:v>
                </c:pt>
                <c:pt idx="1288">
                  <c:v>58.061999999999998</c:v>
                </c:pt>
                <c:pt idx="1289">
                  <c:v>57.646000000000001</c:v>
                </c:pt>
                <c:pt idx="1290">
                  <c:v>51.65</c:v>
                </c:pt>
                <c:pt idx="1291">
                  <c:v>50.756</c:v>
                </c:pt>
                <c:pt idx="1292">
                  <c:v>59.34</c:v>
                </c:pt>
                <c:pt idx="1293">
                  <c:v>53.383000000000003</c:v>
                </c:pt>
                <c:pt idx="1294">
                  <c:v>53.737000000000002</c:v>
                </c:pt>
                <c:pt idx="1295">
                  <c:v>39.552</c:v>
                </c:pt>
                <c:pt idx="1296">
                  <c:v>49.642000000000003</c:v>
                </c:pt>
                <c:pt idx="1297">
                  <c:v>41.308999999999997</c:v>
                </c:pt>
                <c:pt idx="1298">
                  <c:v>51.502000000000002</c:v>
                </c:pt>
                <c:pt idx="1299">
                  <c:v>50.537999999999997</c:v>
                </c:pt>
                <c:pt idx="1300">
                  <c:v>57.783999999999999</c:v>
                </c:pt>
                <c:pt idx="1301">
                  <c:v>54.191000000000003</c:v>
                </c:pt>
                <c:pt idx="1302">
                  <c:v>48.698</c:v>
                </c:pt>
                <c:pt idx="1303">
                  <c:v>39.405000000000001</c:v>
                </c:pt>
                <c:pt idx="1304">
                  <c:v>55.640999999999998</c:v>
                </c:pt>
                <c:pt idx="1305">
                  <c:v>44.723999999999997</c:v>
                </c:pt>
                <c:pt idx="1306">
                  <c:v>51.087000000000003</c:v>
                </c:pt>
                <c:pt idx="1307">
                  <c:v>57.078000000000003</c:v>
                </c:pt>
                <c:pt idx="1308">
                  <c:v>56.148000000000003</c:v>
                </c:pt>
                <c:pt idx="1309">
                  <c:v>35.186999999999998</c:v>
                </c:pt>
                <c:pt idx="1310">
                  <c:v>55.933</c:v>
                </c:pt>
                <c:pt idx="1311">
                  <c:v>46.515000000000001</c:v>
                </c:pt>
                <c:pt idx="1312">
                  <c:v>47.899000000000001</c:v>
                </c:pt>
                <c:pt idx="1313">
                  <c:v>50.444000000000003</c:v>
                </c:pt>
                <c:pt idx="1314">
                  <c:v>52.244999999999997</c:v>
                </c:pt>
                <c:pt idx="1315">
                  <c:v>51.683999999999997</c:v>
                </c:pt>
                <c:pt idx="1316">
                  <c:v>58.66</c:v>
                </c:pt>
                <c:pt idx="1317">
                  <c:v>55.537999999999997</c:v>
                </c:pt>
                <c:pt idx="1318">
                  <c:v>46.347999999999999</c:v>
                </c:pt>
                <c:pt idx="1319">
                  <c:v>53.106000000000002</c:v>
                </c:pt>
                <c:pt idx="1320">
                  <c:v>53.146000000000001</c:v>
                </c:pt>
                <c:pt idx="1321">
                  <c:v>49.33</c:v>
                </c:pt>
                <c:pt idx="1322">
                  <c:v>49.231999999999999</c:v>
                </c:pt>
                <c:pt idx="1323">
                  <c:v>57.64</c:v>
                </c:pt>
                <c:pt idx="1324">
                  <c:v>47.179000000000002</c:v>
                </c:pt>
                <c:pt idx="1325">
                  <c:v>49.930999999999997</c:v>
                </c:pt>
                <c:pt idx="1326">
                  <c:v>44.25</c:v>
                </c:pt>
                <c:pt idx="1327">
                  <c:v>55.643000000000001</c:v>
                </c:pt>
                <c:pt idx="1328">
                  <c:v>55.497999999999998</c:v>
                </c:pt>
                <c:pt idx="1329">
                  <c:v>50.188000000000002</c:v>
                </c:pt>
                <c:pt idx="1330">
                  <c:v>52.076000000000001</c:v>
                </c:pt>
                <c:pt idx="1331">
                  <c:v>53.469000000000001</c:v>
                </c:pt>
                <c:pt idx="1332">
                  <c:v>45.658000000000001</c:v>
                </c:pt>
                <c:pt idx="1333">
                  <c:v>59.927999999999997</c:v>
                </c:pt>
                <c:pt idx="1334">
                  <c:v>50.872999999999998</c:v>
                </c:pt>
                <c:pt idx="1335">
                  <c:v>41.424999999999997</c:v>
                </c:pt>
                <c:pt idx="1336">
                  <c:v>52.860999999999997</c:v>
                </c:pt>
                <c:pt idx="1337">
                  <c:v>53.404000000000003</c:v>
                </c:pt>
              </c:numCache>
            </c:numRef>
          </c:xVal>
          <c:yVal>
            <c:numRef>
              <c:f>'Forwards SameTeam'!$R$2:$R$1339</c:f>
              <c:numCache>
                <c:formatCode>General</c:formatCode>
                <c:ptCount val="1338"/>
                <c:pt idx="0">
                  <c:v>56.857999999999997</c:v>
                </c:pt>
                <c:pt idx="1">
                  <c:v>63.491999999999997</c:v>
                </c:pt>
                <c:pt idx="2">
                  <c:v>58.116999999999997</c:v>
                </c:pt>
                <c:pt idx="3">
                  <c:v>58.706000000000003</c:v>
                </c:pt>
                <c:pt idx="4">
                  <c:v>65.856999999999999</c:v>
                </c:pt>
                <c:pt idx="5">
                  <c:v>61.472000000000001</c:v>
                </c:pt>
                <c:pt idx="6">
                  <c:v>52.984000000000002</c:v>
                </c:pt>
                <c:pt idx="7">
                  <c:v>53.389000000000003</c:v>
                </c:pt>
                <c:pt idx="8">
                  <c:v>61.628</c:v>
                </c:pt>
                <c:pt idx="9">
                  <c:v>52.576000000000001</c:v>
                </c:pt>
                <c:pt idx="10">
                  <c:v>49.402999999999999</c:v>
                </c:pt>
                <c:pt idx="11">
                  <c:v>45.3</c:v>
                </c:pt>
                <c:pt idx="12">
                  <c:v>41.359000000000002</c:v>
                </c:pt>
                <c:pt idx="13">
                  <c:v>55.4</c:v>
                </c:pt>
                <c:pt idx="14">
                  <c:v>42.186</c:v>
                </c:pt>
                <c:pt idx="15">
                  <c:v>44.113999999999997</c:v>
                </c:pt>
                <c:pt idx="16">
                  <c:v>49.875</c:v>
                </c:pt>
                <c:pt idx="17">
                  <c:v>56.5</c:v>
                </c:pt>
                <c:pt idx="18">
                  <c:v>49.362000000000002</c:v>
                </c:pt>
                <c:pt idx="19">
                  <c:v>64.361000000000004</c:v>
                </c:pt>
                <c:pt idx="20">
                  <c:v>55.402000000000001</c:v>
                </c:pt>
                <c:pt idx="21">
                  <c:v>65.977000000000004</c:v>
                </c:pt>
                <c:pt idx="22">
                  <c:v>61.012</c:v>
                </c:pt>
                <c:pt idx="23">
                  <c:v>68.652000000000001</c:v>
                </c:pt>
                <c:pt idx="24">
                  <c:v>58.694000000000003</c:v>
                </c:pt>
                <c:pt idx="25">
                  <c:v>53.262999999999998</c:v>
                </c:pt>
                <c:pt idx="26">
                  <c:v>52.786999999999999</c:v>
                </c:pt>
                <c:pt idx="27">
                  <c:v>46.53</c:v>
                </c:pt>
                <c:pt idx="28">
                  <c:v>67.049000000000007</c:v>
                </c:pt>
                <c:pt idx="29">
                  <c:v>63.36</c:v>
                </c:pt>
                <c:pt idx="30">
                  <c:v>62.722999999999999</c:v>
                </c:pt>
                <c:pt idx="31">
                  <c:v>39.531999999999996</c:v>
                </c:pt>
                <c:pt idx="32">
                  <c:v>44.302</c:v>
                </c:pt>
                <c:pt idx="33">
                  <c:v>62.11</c:v>
                </c:pt>
                <c:pt idx="34">
                  <c:v>55.430999999999997</c:v>
                </c:pt>
                <c:pt idx="35">
                  <c:v>59.451999999999998</c:v>
                </c:pt>
                <c:pt idx="36">
                  <c:v>65.084999999999994</c:v>
                </c:pt>
                <c:pt idx="37">
                  <c:v>57.783999999999999</c:v>
                </c:pt>
                <c:pt idx="38">
                  <c:v>56.475000000000001</c:v>
                </c:pt>
                <c:pt idx="39">
                  <c:v>56.62</c:v>
                </c:pt>
                <c:pt idx="40">
                  <c:v>57.066000000000003</c:v>
                </c:pt>
                <c:pt idx="41">
                  <c:v>64.63</c:v>
                </c:pt>
                <c:pt idx="42">
                  <c:v>57.786000000000001</c:v>
                </c:pt>
                <c:pt idx="43">
                  <c:v>50.494999999999997</c:v>
                </c:pt>
                <c:pt idx="44">
                  <c:v>61.645000000000003</c:v>
                </c:pt>
                <c:pt idx="45">
                  <c:v>58.323999999999998</c:v>
                </c:pt>
                <c:pt idx="46">
                  <c:v>58.773000000000003</c:v>
                </c:pt>
                <c:pt idx="47">
                  <c:v>46.444000000000003</c:v>
                </c:pt>
                <c:pt idx="48">
                  <c:v>50.543999999999997</c:v>
                </c:pt>
                <c:pt idx="49">
                  <c:v>55.832999999999998</c:v>
                </c:pt>
                <c:pt idx="50">
                  <c:v>58.253</c:v>
                </c:pt>
                <c:pt idx="51">
                  <c:v>65.628</c:v>
                </c:pt>
                <c:pt idx="52">
                  <c:v>58.89</c:v>
                </c:pt>
                <c:pt idx="53">
                  <c:v>58.000999999999998</c:v>
                </c:pt>
                <c:pt idx="54">
                  <c:v>50.820999999999998</c:v>
                </c:pt>
                <c:pt idx="55">
                  <c:v>53.472999999999999</c:v>
                </c:pt>
                <c:pt idx="56">
                  <c:v>51.384</c:v>
                </c:pt>
                <c:pt idx="57">
                  <c:v>47.713999999999999</c:v>
                </c:pt>
                <c:pt idx="58">
                  <c:v>48.481000000000002</c:v>
                </c:pt>
                <c:pt idx="59">
                  <c:v>51.218000000000004</c:v>
                </c:pt>
                <c:pt idx="60">
                  <c:v>67.47</c:v>
                </c:pt>
                <c:pt idx="61">
                  <c:v>65.174999999999997</c:v>
                </c:pt>
                <c:pt idx="62">
                  <c:v>55.828000000000003</c:v>
                </c:pt>
                <c:pt idx="63">
                  <c:v>64.899000000000001</c:v>
                </c:pt>
                <c:pt idx="64">
                  <c:v>61.345999999999997</c:v>
                </c:pt>
                <c:pt idx="65">
                  <c:v>50.45</c:v>
                </c:pt>
                <c:pt idx="66">
                  <c:v>41.485999999999997</c:v>
                </c:pt>
                <c:pt idx="67">
                  <c:v>41.296999999999997</c:v>
                </c:pt>
                <c:pt idx="68">
                  <c:v>59.631</c:v>
                </c:pt>
                <c:pt idx="69">
                  <c:v>55.936</c:v>
                </c:pt>
                <c:pt idx="70">
                  <c:v>57.795000000000002</c:v>
                </c:pt>
                <c:pt idx="71">
                  <c:v>57.872999999999998</c:v>
                </c:pt>
                <c:pt idx="72">
                  <c:v>55.901000000000003</c:v>
                </c:pt>
                <c:pt idx="73">
                  <c:v>57.042000000000002</c:v>
                </c:pt>
                <c:pt idx="74">
                  <c:v>57.146000000000001</c:v>
                </c:pt>
                <c:pt idx="75">
                  <c:v>65.039000000000001</c:v>
                </c:pt>
                <c:pt idx="76">
                  <c:v>52.66</c:v>
                </c:pt>
                <c:pt idx="77">
                  <c:v>56.41</c:v>
                </c:pt>
                <c:pt idx="78">
                  <c:v>56.08</c:v>
                </c:pt>
                <c:pt idx="79">
                  <c:v>57.384999999999998</c:v>
                </c:pt>
                <c:pt idx="80">
                  <c:v>61.476999999999997</c:v>
                </c:pt>
                <c:pt idx="81">
                  <c:v>49.83</c:v>
                </c:pt>
                <c:pt idx="82">
                  <c:v>41.835000000000001</c:v>
                </c:pt>
                <c:pt idx="83">
                  <c:v>56.646000000000001</c:v>
                </c:pt>
                <c:pt idx="84">
                  <c:v>45.73</c:v>
                </c:pt>
                <c:pt idx="85">
                  <c:v>48.343000000000004</c:v>
                </c:pt>
                <c:pt idx="86">
                  <c:v>50.747</c:v>
                </c:pt>
                <c:pt idx="87">
                  <c:v>56.798999999999999</c:v>
                </c:pt>
                <c:pt idx="88">
                  <c:v>66.534000000000006</c:v>
                </c:pt>
                <c:pt idx="89">
                  <c:v>53.195999999999998</c:v>
                </c:pt>
                <c:pt idx="90">
                  <c:v>58.094000000000001</c:v>
                </c:pt>
                <c:pt idx="91">
                  <c:v>55.74</c:v>
                </c:pt>
                <c:pt idx="92">
                  <c:v>59.518999999999998</c:v>
                </c:pt>
                <c:pt idx="93">
                  <c:v>53.384999999999998</c:v>
                </c:pt>
                <c:pt idx="94">
                  <c:v>56.226999999999997</c:v>
                </c:pt>
                <c:pt idx="95">
                  <c:v>40.771000000000001</c:v>
                </c:pt>
                <c:pt idx="96">
                  <c:v>59.61</c:v>
                </c:pt>
                <c:pt idx="97">
                  <c:v>47.762999999999998</c:v>
                </c:pt>
                <c:pt idx="98">
                  <c:v>59.475999999999999</c:v>
                </c:pt>
                <c:pt idx="99">
                  <c:v>50.606999999999999</c:v>
                </c:pt>
                <c:pt idx="100">
                  <c:v>58.173999999999999</c:v>
                </c:pt>
                <c:pt idx="101">
                  <c:v>56.976999999999997</c:v>
                </c:pt>
                <c:pt idx="102">
                  <c:v>59.982999999999997</c:v>
                </c:pt>
                <c:pt idx="103">
                  <c:v>55.835999999999999</c:v>
                </c:pt>
                <c:pt idx="104">
                  <c:v>61.603999999999999</c:v>
                </c:pt>
                <c:pt idx="105">
                  <c:v>54.313000000000002</c:v>
                </c:pt>
                <c:pt idx="106">
                  <c:v>58.191000000000003</c:v>
                </c:pt>
                <c:pt idx="107">
                  <c:v>62.607999999999997</c:v>
                </c:pt>
                <c:pt idx="108">
                  <c:v>65.927000000000007</c:v>
                </c:pt>
                <c:pt idx="109">
                  <c:v>54.887</c:v>
                </c:pt>
                <c:pt idx="110">
                  <c:v>53.914999999999999</c:v>
                </c:pt>
                <c:pt idx="111">
                  <c:v>37.796999999999997</c:v>
                </c:pt>
                <c:pt idx="112">
                  <c:v>56.917000000000002</c:v>
                </c:pt>
                <c:pt idx="113">
                  <c:v>53.533000000000001</c:v>
                </c:pt>
                <c:pt idx="114">
                  <c:v>53.6</c:v>
                </c:pt>
                <c:pt idx="115">
                  <c:v>62.396999999999998</c:v>
                </c:pt>
                <c:pt idx="116">
                  <c:v>60.88</c:v>
                </c:pt>
                <c:pt idx="117">
                  <c:v>41.875</c:v>
                </c:pt>
                <c:pt idx="118">
                  <c:v>55.292000000000002</c:v>
                </c:pt>
                <c:pt idx="119">
                  <c:v>67.688000000000002</c:v>
                </c:pt>
                <c:pt idx="120">
                  <c:v>42.710999999999999</c:v>
                </c:pt>
                <c:pt idx="121">
                  <c:v>51.161000000000001</c:v>
                </c:pt>
                <c:pt idx="122">
                  <c:v>51.29</c:v>
                </c:pt>
                <c:pt idx="123">
                  <c:v>64.147999999999996</c:v>
                </c:pt>
                <c:pt idx="124">
                  <c:v>56.485999999999997</c:v>
                </c:pt>
                <c:pt idx="125">
                  <c:v>48.828000000000003</c:v>
                </c:pt>
                <c:pt idx="126">
                  <c:v>50.728999999999999</c:v>
                </c:pt>
                <c:pt idx="127">
                  <c:v>50.356999999999999</c:v>
                </c:pt>
                <c:pt idx="128">
                  <c:v>52.133000000000003</c:v>
                </c:pt>
                <c:pt idx="129">
                  <c:v>52.259</c:v>
                </c:pt>
                <c:pt idx="130">
                  <c:v>56.976999999999997</c:v>
                </c:pt>
                <c:pt idx="131">
                  <c:v>47.533000000000001</c:v>
                </c:pt>
                <c:pt idx="132">
                  <c:v>56.118000000000002</c:v>
                </c:pt>
                <c:pt idx="133">
                  <c:v>54.920999999999999</c:v>
                </c:pt>
                <c:pt idx="134">
                  <c:v>64.486999999999995</c:v>
                </c:pt>
                <c:pt idx="135">
                  <c:v>56.231999999999999</c:v>
                </c:pt>
                <c:pt idx="136">
                  <c:v>67.858000000000004</c:v>
                </c:pt>
                <c:pt idx="137">
                  <c:v>60.9</c:v>
                </c:pt>
                <c:pt idx="138">
                  <c:v>68.227000000000004</c:v>
                </c:pt>
                <c:pt idx="139">
                  <c:v>64.427000000000007</c:v>
                </c:pt>
                <c:pt idx="140">
                  <c:v>70.248999999999995</c:v>
                </c:pt>
                <c:pt idx="141">
                  <c:v>52.213000000000001</c:v>
                </c:pt>
                <c:pt idx="142">
                  <c:v>58.16</c:v>
                </c:pt>
                <c:pt idx="143">
                  <c:v>42.74</c:v>
                </c:pt>
                <c:pt idx="144">
                  <c:v>49.536000000000001</c:v>
                </c:pt>
                <c:pt idx="145">
                  <c:v>39.417999999999999</c:v>
                </c:pt>
                <c:pt idx="146">
                  <c:v>56.264000000000003</c:v>
                </c:pt>
                <c:pt idx="147">
                  <c:v>52.002000000000002</c:v>
                </c:pt>
                <c:pt idx="148">
                  <c:v>64.305999999999997</c:v>
                </c:pt>
                <c:pt idx="149">
                  <c:v>60.701000000000001</c:v>
                </c:pt>
                <c:pt idx="150">
                  <c:v>56.518000000000001</c:v>
                </c:pt>
                <c:pt idx="151">
                  <c:v>62.539000000000001</c:v>
                </c:pt>
                <c:pt idx="152">
                  <c:v>65.602999999999994</c:v>
                </c:pt>
                <c:pt idx="153">
                  <c:v>61.63</c:v>
                </c:pt>
                <c:pt idx="154">
                  <c:v>55.081000000000003</c:v>
                </c:pt>
                <c:pt idx="155">
                  <c:v>59.841000000000001</c:v>
                </c:pt>
                <c:pt idx="156">
                  <c:v>65.802999999999997</c:v>
                </c:pt>
                <c:pt idx="157">
                  <c:v>49.180999999999997</c:v>
                </c:pt>
                <c:pt idx="158">
                  <c:v>58.991999999999997</c:v>
                </c:pt>
                <c:pt idx="159">
                  <c:v>62.432000000000002</c:v>
                </c:pt>
                <c:pt idx="160">
                  <c:v>56.972999999999999</c:v>
                </c:pt>
                <c:pt idx="161">
                  <c:v>54.536000000000001</c:v>
                </c:pt>
                <c:pt idx="162">
                  <c:v>64.730999999999995</c:v>
                </c:pt>
                <c:pt idx="163">
                  <c:v>57.469000000000001</c:v>
                </c:pt>
                <c:pt idx="164">
                  <c:v>49.277999999999999</c:v>
                </c:pt>
                <c:pt idx="165">
                  <c:v>54.210999999999999</c:v>
                </c:pt>
                <c:pt idx="166">
                  <c:v>42.173999999999999</c:v>
                </c:pt>
                <c:pt idx="167">
                  <c:v>57.853000000000002</c:v>
                </c:pt>
                <c:pt idx="168">
                  <c:v>56.095999999999997</c:v>
                </c:pt>
                <c:pt idx="169">
                  <c:v>58.338000000000001</c:v>
                </c:pt>
                <c:pt idx="170">
                  <c:v>54.600999999999999</c:v>
                </c:pt>
                <c:pt idx="171">
                  <c:v>57.811999999999998</c:v>
                </c:pt>
                <c:pt idx="172">
                  <c:v>61.116999999999997</c:v>
                </c:pt>
                <c:pt idx="173">
                  <c:v>53.143000000000001</c:v>
                </c:pt>
                <c:pt idx="174">
                  <c:v>64.73</c:v>
                </c:pt>
                <c:pt idx="175">
                  <c:v>65.713999999999999</c:v>
                </c:pt>
                <c:pt idx="176">
                  <c:v>55.146999999999998</c:v>
                </c:pt>
                <c:pt idx="177">
                  <c:v>50.64</c:v>
                </c:pt>
                <c:pt idx="178">
                  <c:v>47.823</c:v>
                </c:pt>
                <c:pt idx="179">
                  <c:v>58.393999999999998</c:v>
                </c:pt>
                <c:pt idx="180">
                  <c:v>54.253999999999998</c:v>
                </c:pt>
                <c:pt idx="181">
                  <c:v>48.683</c:v>
                </c:pt>
                <c:pt idx="182">
                  <c:v>56.725000000000001</c:v>
                </c:pt>
                <c:pt idx="183">
                  <c:v>60.603999999999999</c:v>
                </c:pt>
                <c:pt idx="184">
                  <c:v>53.564999999999998</c:v>
                </c:pt>
                <c:pt idx="185">
                  <c:v>63.447000000000003</c:v>
                </c:pt>
                <c:pt idx="186">
                  <c:v>62.2</c:v>
                </c:pt>
                <c:pt idx="187">
                  <c:v>58.256999999999998</c:v>
                </c:pt>
                <c:pt idx="188">
                  <c:v>49.472000000000001</c:v>
                </c:pt>
                <c:pt idx="189">
                  <c:v>50.701000000000001</c:v>
                </c:pt>
                <c:pt idx="190">
                  <c:v>49.923000000000002</c:v>
                </c:pt>
                <c:pt idx="191">
                  <c:v>54.38</c:v>
                </c:pt>
                <c:pt idx="192">
                  <c:v>54.195999999999998</c:v>
                </c:pt>
                <c:pt idx="193">
                  <c:v>54.08</c:v>
                </c:pt>
                <c:pt idx="194">
                  <c:v>50.558</c:v>
                </c:pt>
                <c:pt idx="195">
                  <c:v>57.529000000000003</c:v>
                </c:pt>
                <c:pt idx="196">
                  <c:v>60.981000000000002</c:v>
                </c:pt>
                <c:pt idx="197">
                  <c:v>59.197000000000003</c:v>
                </c:pt>
                <c:pt idx="198">
                  <c:v>55.784999999999997</c:v>
                </c:pt>
                <c:pt idx="199">
                  <c:v>55.668999999999997</c:v>
                </c:pt>
                <c:pt idx="200">
                  <c:v>55.875999999999998</c:v>
                </c:pt>
                <c:pt idx="201">
                  <c:v>66.884</c:v>
                </c:pt>
                <c:pt idx="202">
                  <c:v>48.448999999999998</c:v>
                </c:pt>
                <c:pt idx="203">
                  <c:v>51.975999999999999</c:v>
                </c:pt>
                <c:pt idx="204">
                  <c:v>56.470999999999997</c:v>
                </c:pt>
                <c:pt idx="205">
                  <c:v>52.628999999999998</c:v>
                </c:pt>
                <c:pt idx="206">
                  <c:v>63.301000000000002</c:v>
                </c:pt>
                <c:pt idx="207">
                  <c:v>59.222999999999999</c:v>
                </c:pt>
                <c:pt idx="208">
                  <c:v>58.890999999999998</c:v>
                </c:pt>
                <c:pt idx="209">
                  <c:v>54.612000000000002</c:v>
                </c:pt>
                <c:pt idx="210">
                  <c:v>47.326000000000001</c:v>
                </c:pt>
                <c:pt idx="211">
                  <c:v>56.119</c:v>
                </c:pt>
                <c:pt idx="212">
                  <c:v>49.024000000000001</c:v>
                </c:pt>
                <c:pt idx="213">
                  <c:v>53.286000000000001</c:v>
                </c:pt>
                <c:pt idx="214">
                  <c:v>53.223999999999997</c:v>
                </c:pt>
                <c:pt idx="215">
                  <c:v>54.805999999999997</c:v>
                </c:pt>
                <c:pt idx="216">
                  <c:v>50.128</c:v>
                </c:pt>
                <c:pt idx="217">
                  <c:v>63.462000000000003</c:v>
                </c:pt>
                <c:pt idx="218">
                  <c:v>48.145000000000003</c:v>
                </c:pt>
                <c:pt idx="219">
                  <c:v>56.994</c:v>
                </c:pt>
                <c:pt idx="220">
                  <c:v>61.213000000000001</c:v>
                </c:pt>
                <c:pt idx="221">
                  <c:v>56.180999999999997</c:v>
                </c:pt>
                <c:pt idx="222">
                  <c:v>61.23</c:v>
                </c:pt>
                <c:pt idx="223">
                  <c:v>51.859000000000002</c:v>
                </c:pt>
                <c:pt idx="224">
                  <c:v>60.170999999999999</c:v>
                </c:pt>
                <c:pt idx="225">
                  <c:v>62.731999999999999</c:v>
                </c:pt>
                <c:pt idx="226">
                  <c:v>53.773000000000003</c:v>
                </c:pt>
                <c:pt idx="227">
                  <c:v>50.470999999999997</c:v>
                </c:pt>
                <c:pt idx="228">
                  <c:v>48.832999999999998</c:v>
                </c:pt>
                <c:pt idx="229">
                  <c:v>46.597000000000001</c:v>
                </c:pt>
                <c:pt idx="230">
                  <c:v>62.100999999999999</c:v>
                </c:pt>
                <c:pt idx="231">
                  <c:v>55.252000000000002</c:v>
                </c:pt>
                <c:pt idx="232">
                  <c:v>56.008000000000003</c:v>
                </c:pt>
                <c:pt idx="233">
                  <c:v>60.116999999999997</c:v>
                </c:pt>
                <c:pt idx="234">
                  <c:v>70.869</c:v>
                </c:pt>
                <c:pt idx="235">
                  <c:v>65.180000000000007</c:v>
                </c:pt>
                <c:pt idx="236">
                  <c:v>58.048000000000002</c:v>
                </c:pt>
                <c:pt idx="237">
                  <c:v>62.918999999999997</c:v>
                </c:pt>
                <c:pt idx="238">
                  <c:v>59.012999999999998</c:v>
                </c:pt>
                <c:pt idx="239">
                  <c:v>46.128</c:v>
                </c:pt>
                <c:pt idx="240">
                  <c:v>63.095999999999997</c:v>
                </c:pt>
                <c:pt idx="241">
                  <c:v>53.103999999999999</c:v>
                </c:pt>
                <c:pt idx="242">
                  <c:v>54.472999999999999</c:v>
                </c:pt>
                <c:pt idx="243">
                  <c:v>53.795999999999999</c:v>
                </c:pt>
                <c:pt idx="244">
                  <c:v>40.113999999999997</c:v>
                </c:pt>
                <c:pt idx="245">
                  <c:v>52.082000000000001</c:v>
                </c:pt>
                <c:pt idx="246">
                  <c:v>50.204999999999998</c:v>
                </c:pt>
                <c:pt idx="247">
                  <c:v>65.335999999999999</c:v>
                </c:pt>
                <c:pt idx="248">
                  <c:v>53.69</c:v>
                </c:pt>
                <c:pt idx="249">
                  <c:v>45.908000000000001</c:v>
                </c:pt>
                <c:pt idx="250">
                  <c:v>47.058999999999997</c:v>
                </c:pt>
                <c:pt idx="251">
                  <c:v>54.506999999999998</c:v>
                </c:pt>
                <c:pt idx="252">
                  <c:v>59.325000000000003</c:v>
                </c:pt>
                <c:pt idx="253">
                  <c:v>49.835999999999999</c:v>
                </c:pt>
                <c:pt idx="254">
                  <c:v>58.37</c:v>
                </c:pt>
                <c:pt idx="255">
                  <c:v>60.76</c:v>
                </c:pt>
                <c:pt idx="256">
                  <c:v>54.923000000000002</c:v>
                </c:pt>
                <c:pt idx="257">
                  <c:v>70.667000000000002</c:v>
                </c:pt>
                <c:pt idx="258">
                  <c:v>61.01</c:v>
                </c:pt>
                <c:pt idx="259">
                  <c:v>56.822000000000003</c:v>
                </c:pt>
                <c:pt idx="260">
                  <c:v>49.938000000000002</c:v>
                </c:pt>
                <c:pt idx="261">
                  <c:v>46.262</c:v>
                </c:pt>
                <c:pt idx="262">
                  <c:v>66.477000000000004</c:v>
                </c:pt>
                <c:pt idx="263">
                  <c:v>54.68</c:v>
                </c:pt>
                <c:pt idx="264">
                  <c:v>39.270000000000003</c:v>
                </c:pt>
                <c:pt idx="265">
                  <c:v>65.248000000000005</c:v>
                </c:pt>
                <c:pt idx="266">
                  <c:v>58.140999999999998</c:v>
                </c:pt>
                <c:pt idx="267">
                  <c:v>53.319000000000003</c:v>
                </c:pt>
                <c:pt idx="268">
                  <c:v>70.37</c:v>
                </c:pt>
                <c:pt idx="269">
                  <c:v>65.03</c:v>
                </c:pt>
                <c:pt idx="270">
                  <c:v>63.917999999999999</c:v>
                </c:pt>
                <c:pt idx="271">
                  <c:v>55.036000000000001</c:v>
                </c:pt>
                <c:pt idx="272">
                  <c:v>56.631</c:v>
                </c:pt>
                <c:pt idx="273">
                  <c:v>55.274000000000001</c:v>
                </c:pt>
                <c:pt idx="274">
                  <c:v>51.249000000000002</c:v>
                </c:pt>
                <c:pt idx="275">
                  <c:v>45.076999999999998</c:v>
                </c:pt>
                <c:pt idx="276">
                  <c:v>47.323</c:v>
                </c:pt>
                <c:pt idx="277">
                  <c:v>56.776000000000003</c:v>
                </c:pt>
                <c:pt idx="278">
                  <c:v>55.813000000000002</c:v>
                </c:pt>
                <c:pt idx="279">
                  <c:v>68.653000000000006</c:v>
                </c:pt>
                <c:pt idx="280">
                  <c:v>50.698999999999998</c:v>
                </c:pt>
                <c:pt idx="281">
                  <c:v>51.573</c:v>
                </c:pt>
                <c:pt idx="282">
                  <c:v>62.963000000000001</c:v>
                </c:pt>
                <c:pt idx="283">
                  <c:v>52.076999999999998</c:v>
                </c:pt>
                <c:pt idx="284">
                  <c:v>60.634</c:v>
                </c:pt>
                <c:pt idx="285">
                  <c:v>60.337000000000003</c:v>
                </c:pt>
                <c:pt idx="286">
                  <c:v>57.469000000000001</c:v>
                </c:pt>
                <c:pt idx="287">
                  <c:v>55.634999999999998</c:v>
                </c:pt>
                <c:pt idx="288">
                  <c:v>58.091000000000001</c:v>
                </c:pt>
                <c:pt idx="289">
                  <c:v>46.439</c:v>
                </c:pt>
                <c:pt idx="290">
                  <c:v>63.841999999999999</c:v>
                </c:pt>
                <c:pt idx="291">
                  <c:v>55.110999999999997</c:v>
                </c:pt>
                <c:pt idx="292">
                  <c:v>52.783999999999999</c:v>
                </c:pt>
                <c:pt idx="293">
                  <c:v>55.973999999999997</c:v>
                </c:pt>
                <c:pt idx="294">
                  <c:v>60.968000000000004</c:v>
                </c:pt>
                <c:pt idx="295">
                  <c:v>59.215000000000003</c:v>
                </c:pt>
                <c:pt idx="296">
                  <c:v>51.555999999999997</c:v>
                </c:pt>
                <c:pt idx="297">
                  <c:v>47.508000000000003</c:v>
                </c:pt>
                <c:pt idx="298">
                  <c:v>50.378999999999998</c:v>
                </c:pt>
                <c:pt idx="299">
                  <c:v>53.231999999999999</c:v>
                </c:pt>
                <c:pt idx="300">
                  <c:v>45.36</c:v>
                </c:pt>
                <c:pt idx="301">
                  <c:v>56.302999999999997</c:v>
                </c:pt>
                <c:pt idx="302">
                  <c:v>54.386000000000003</c:v>
                </c:pt>
                <c:pt idx="303">
                  <c:v>47.935000000000002</c:v>
                </c:pt>
                <c:pt idx="304">
                  <c:v>57.768999999999998</c:v>
                </c:pt>
                <c:pt idx="305">
                  <c:v>64.483000000000004</c:v>
                </c:pt>
                <c:pt idx="306">
                  <c:v>62.554000000000002</c:v>
                </c:pt>
                <c:pt idx="307">
                  <c:v>54.74</c:v>
                </c:pt>
                <c:pt idx="308">
                  <c:v>65.093999999999994</c:v>
                </c:pt>
                <c:pt idx="309">
                  <c:v>51.435000000000002</c:v>
                </c:pt>
                <c:pt idx="310">
                  <c:v>56.280999999999999</c:v>
                </c:pt>
                <c:pt idx="311">
                  <c:v>49.753</c:v>
                </c:pt>
                <c:pt idx="312">
                  <c:v>52.036999999999999</c:v>
                </c:pt>
                <c:pt idx="313">
                  <c:v>48.500999999999998</c:v>
                </c:pt>
                <c:pt idx="314">
                  <c:v>63.030999999999999</c:v>
                </c:pt>
                <c:pt idx="315">
                  <c:v>60.959000000000003</c:v>
                </c:pt>
                <c:pt idx="316">
                  <c:v>66.087000000000003</c:v>
                </c:pt>
                <c:pt idx="317">
                  <c:v>40.337000000000003</c:v>
                </c:pt>
                <c:pt idx="318">
                  <c:v>56.518999999999998</c:v>
                </c:pt>
                <c:pt idx="319">
                  <c:v>51.802</c:v>
                </c:pt>
                <c:pt idx="320">
                  <c:v>61.893000000000001</c:v>
                </c:pt>
                <c:pt idx="321">
                  <c:v>68.557000000000002</c:v>
                </c:pt>
                <c:pt idx="322">
                  <c:v>62.246000000000002</c:v>
                </c:pt>
                <c:pt idx="323">
                  <c:v>60.441000000000003</c:v>
                </c:pt>
                <c:pt idx="324">
                  <c:v>64.090999999999994</c:v>
                </c:pt>
                <c:pt idx="325">
                  <c:v>63.896999999999998</c:v>
                </c:pt>
                <c:pt idx="326">
                  <c:v>64.676000000000002</c:v>
                </c:pt>
                <c:pt idx="327">
                  <c:v>54.481000000000002</c:v>
                </c:pt>
                <c:pt idx="328">
                  <c:v>49.201000000000001</c:v>
                </c:pt>
                <c:pt idx="329">
                  <c:v>54.677</c:v>
                </c:pt>
                <c:pt idx="330">
                  <c:v>64.805999999999997</c:v>
                </c:pt>
                <c:pt idx="331">
                  <c:v>50.981999999999999</c:v>
                </c:pt>
                <c:pt idx="332">
                  <c:v>59.993000000000002</c:v>
                </c:pt>
                <c:pt idx="333">
                  <c:v>57.139000000000003</c:v>
                </c:pt>
                <c:pt idx="334">
                  <c:v>45.023000000000003</c:v>
                </c:pt>
                <c:pt idx="335">
                  <c:v>41.82</c:v>
                </c:pt>
                <c:pt idx="336">
                  <c:v>50.561999999999998</c:v>
                </c:pt>
                <c:pt idx="337">
                  <c:v>52.201999999999998</c:v>
                </c:pt>
                <c:pt idx="338">
                  <c:v>50.293999999999997</c:v>
                </c:pt>
                <c:pt idx="339">
                  <c:v>52.485999999999997</c:v>
                </c:pt>
                <c:pt idx="340">
                  <c:v>59.673999999999999</c:v>
                </c:pt>
                <c:pt idx="341">
                  <c:v>54.17</c:v>
                </c:pt>
                <c:pt idx="342">
                  <c:v>42.341000000000001</c:v>
                </c:pt>
                <c:pt idx="343">
                  <c:v>52.343000000000004</c:v>
                </c:pt>
                <c:pt idx="344">
                  <c:v>52.826000000000001</c:v>
                </c:pt>
                <c:pt idx="345">
                  <c:v>55.183999999999997</c:v>
                </c:pt>
                <c:pt idx="346">
                  <c:v>50.021000000000001</c:v>
                </c:pt>
                <c:pt idx="347">
                  <c:v>58.523000000000003</c:v>
                </c:pt>
                <c:pt idx="348">
                  <c:v>49.335000000000001</c:v>
                </c:pt>
                <c:pt idx="349">
                  <c:v>57.65</c:v>
                </c:pt>
                <c:pt idx="350">
                  <c:v>51.482999999999997</c:v>
                </c:pt>
                <c:pt idx="351">
                  <c:v>54.651000000000003</c:v>
                </c:pt>
                <c:pt idx="352">
                  <c:v>50.954999999999998</c:v>
                </c:pt>
                <c:pt idx="353">
                  <c:v>47.683999999999997</c:v>
                </c:pt>
                <c:pt idx="354">
                  <c:v>61.878</c:v>
                </c:pt>
                <c:pt idx="355">
                  <c:v>61.417000000000002</c:v>
                </c:pt>
                <c:pt idx="356">
                  <c:v>59.3</c:v>
                </c:pt>
                <c:pt idx="357">
                  <c:v>52.936999999999998</c:v>
                </c:pt>
                <c:pt idx="358">
                  <c:v>57.1</c:v>
                </c:pt>
                <c:pt idx="359">
                  <c:v>67.992999999999995</c:v>
                </c:pt>
                <c:pt idx="360">
                  <c:v>63.113</c:v>
                </c:pt>
                <c:pt idx="361">
                  <c:v>49.834000000000003</c:v>
                </c:pt>
                <c:pt idx="362">
                  <c:v>54.545000000000002</c:v>
                </c:pt>
                <c:pt idx="363">
                  <c:v>48.259</c:v>
                </c:pt>
                <c:pt idx="364">
                  <c:v>57.530999999999999</c:v>
                </c:pt>
                <c:pt idx="365">
                  <c:v>53.66</c:v>
                </c:pt>
                <c:pt idx="366">
                  <c:v>52.802</c:v>
                </c:pt>
                <c:pt idx="367">
                  <c:v>56.871000000000002</c:v>
                </c:pt>
                <c:pt idx="368">
                  <c:v>67.997</c:v>
                </c:pt>
                <c:pt idx="369">
                  <c:v>48.798999999999999</c:v>
                </c:pt>
                <c:pt idx="370">
                  <c:v>53.46</c:v>
                </c:pt>
                <c:pt idx="371">
                  <c:v>50.613999999999997</c:v>
                </c:pt>
                <c:pt idx="372">
                  <c:v>62.523000000000003</c:v>
                </c:pt>
                <c:pt idx="373">
                  <c:v>38.338000000000001</c:v>
                </c:pt>
                <c:pt idx="374">
                  <c:v>61.088000000000001</c:v>
                </c:pt>
                <c:pt idx="375">
                  <c:v>49.725000000000001</c:v>
                </c:pt>
                <c:pt idx="376">
                  <c:v>47.070999999999998</c:v>
                </c:pt>
                <c:pt idx="377">
                  <c:v>60.399000000000001</c:v>
                </c:pt>
                <c:pt idx="378">
                  <c:v>65.587000000000003</c:v>
                </c:pt>
                <c:pt idx="379">
                  <c:v>66.468999999999994</c:v>
                </c:pt>
                <c:pt idx="380">
                  <c:v>60.003999999999998</c:v>
                </c:pt>
                <c:pt idx="381">
                  <c:v>54.99</c:v>
                </c:pt>
                <c:pt idx="382">
                  <c:v>59.515000000000001</c:v>
                </c:pt>
                <c:pt idx="383">
                  <c:v>58.515000000000001</c:v>
                </c:pt>
                <c:pt idx="384">
                  <c:v>59.216000000000001</c:v>
                </c:pt>
                <c:pt idx="385">
                  <c:v>50.579000000000001</c:v>
                </c:pt>
                <c:pt idx="386">
                  <c:v>49.991999999999997</c:v>
                </c:pt>
                <c:pt idx="387">
                  <c:v>50.670999999999999</c:v>
                </c:pt>
                <c:pt idx="388">
                  <c:v>54.924999999999997</c:v>
                </c:pt>
                <c:pt idx="389">
                  <c:v>55.387</c:v>
                </c:pt>
                <c:pt idx="390">
                  <c:v>65.557000000000002</c:v>
                </c:pt>
                <c:pt idx="391">
                  <c:v>47.621000000000002</c:v>
                </c:pt>
                <c:pt idx="392">
                  <c:v>52.701000000000001</c:v>
                </c:pt>
                <c:pt idx="393">
                  <c:v>58.811</c:v>
                </c:pt>
                <c:pt idx="394">
                  <c:v>53.094999999999999</c:v>
                </c:pt>
                <c:pt idx="395">
                  <c:v>55.238</c:v>
                </c:pt>
                <c:pt idx="396">
                  <c:v>48.838999999999999</c:v>
                </c:pt>
                <c:pt idx="397">
                  <c:v>61.289000000000001</c:v>
                </c:pt>
                <c:pt idx="398">
                  <c:v>57.42</c:v>
                </c:pt>
                <c:pt idx="399">
                  <c:v>57.698999999999998</c:v>
                </c:pt>
                <c:pt idx="400">
                  <c:v>65.185000000000002</c:v>
                </c:pt>
                <c:pt idx="401">
                  <c:v>54.401000000000003</c:v>
                </c:pt>
                <c:pt idx="402">
                  <c:v>59.680999999999997</c:v>
                </c:pt>
                <c:pt idx="403">
                  <c:v>63.790999999999997</c:v>
                </c:pt>
                <c:pt idx="404">
                  <c:v>59.572000000000003</c:v>
                </c:pt>
                <c:pt idx="405">
                  <c:v>54.747</c:v>
                </c:pt>
                <c:pt idx="406">
                  <c:v>50.404000000000003</c:v>
                </c:pt>
                <c:pt idx="407">
                  <c:v>57.308</c:v>
                </c:pt>
                <c:pt idx="408">
                  <c:v>53.171999999999997</c:v>
                </c:pt>
                <c:pt idx="409">
                  <c:v>54.008000000000003</c:v>
                </c:pt>
                <c:pt idx="410">
                  <c:v>59.258000000000003</c:v>
                </c:pt>
                <c:pt idx="411">
                  <c:v>59.347999999999999</c:v>
                </c:pt>
                <c:pt idx="412">
                  <c:v>47.517000000000003</c:v>
                </c:pt>
                <c:pt idx="413">
                  <c:v>65.947999999999993</c:v>
                </c:pt>
                <c:pt idx="414">
                  <c:v>64.674000000000007</c:v>
                </c:pt>
                <c:pt idx="415">
                  <c:v>61.037999999999997</c:v>
                </c:pt>
                <c:pt idx="416">
                  <c:v>53.511000000000003</c:v>
                </c:pt>
                <c:pt idx="417">
                  <c:v>63.820999999999998</c:v>
                </c:pt>
                <c:pt idx="418">
                  <c:v>64.938999999999993</c:v>
                </c:pt>
                <c:pt idx="419">
                  <c:v>57.954000000000001</c:v>
                </c:pt>
                <c:pt idx="420">
                  <c:v>59.744999999999997</c:v>
                </c:pt>
                <c:pt idx="421">
                  <c:v>64.882999999999996</c:v>
                </c:pt>
                <c:pt idx="422">
                  <c:v>61.005000000000003</c:v>
                </c:pt>
                <c:pt idx="423">
                  <c:v>58.552</c:v>
                </c:pt>
                <c:pt idx="424">
                  <c:v>66.733999999999995</c:v>
                </c:pt>
                <c:pt idx="425">
                  <c:v>61.374000000000002</c:v>
                </c:pt>
                <c:pt idx="426">
                  <c:v>51.079000000000001</c:v>
                </c:pt>
                <c:pt idx="427">
                  <c:v>62.097999999999999</c:v>
                </c:pt>
                <c:pt idx="428">
                  <c:v>53.182000000000002</c:v>
                </c:pt>
                <c:pt idx="429">
                  <c:v>55.076999999999998</c:v>
                </c:pt>
                <c:pt idx="430">
                  <c:v>44.969000000000001</c:v>
                </c:pt>
                <c:pt idx="431">
                  <c:v>62.856999999999999</c:v>
                </c:pt>
                <c:pt idx="432">
                  <c:v>49.481000000000002</c:v>
                </c:pt>
                <c:pt idx="433">
                  <c:v>57.789000000000001</c:v>
                </c:pt>
                <c:pt idx="434">
                  <c:v>57.226999999999997</c:v>
                </c:pt>
                <c:pt idx="435">
                  <c:v>57.756999999999998</c:v>
                </c:pt>
                <c:pt idx="436">
                  <c:v>63.198</c:v>
                </c:pt>
                <c:pt idx="437">
                  <c:v>59.664999999999999</c:v>
                </c:pt>
                <c:pt idx="438">
                  <c:v>50.816000000000003</c:v>
                </c:pt>
                <c:pt idx="439">
                  <c:v>51.984999999999999</c:v>
                </c:pt>
                <c:pt idx="440">
                  <c:v>59.866999999999997</c:v>
                </c:pt>
                <c:pt idx="441">
                  <c:v>58.476999999999997</c:v>
                </c:pt>
                <c:pt idx="442">
                  <c:v>48.695</c:v>
                </c:pt>
                <c:pt idx="443">
                  <c:v>51.404000000000003</c:v>
                </c:pt>
                <c:pt idx="444">
                  <c:v>50.27</c:v>
                </c:pt>
                <c:pt idx="445">
                  <c:v>57.542000000000002</c:v>
                </c:pt>
                <c:pt idx="446">
                  <c:v>53.914000000000001</c:v>
                </c:pt>
                <c:pt idx="447">
                  <c:v>53.094999999999999</c:v>
                </c:pt>
                <c:pt idx="448">
                  <c:v>53.674999999999997</c:v>
                </c:pt>
                <c:pt idx="449">
                  <c:v>58.970999999999997</c:v>
                </c:pt>
                <c:pt idx="450">
                  <c:v>54.247999999999998</c:v>
                </c:pt>
                <c:pt idx="451">
                  <c:v>55.201999999999998</c:v>
                </c:pt>
                <c:pt idx="452">
                  <c:v>42.381999999999998</c:v>
                </c:pt>
                <c:pt idx="453">
                  <c:v>59.094999999999999</c:v>
                </c:pt>
                <c:pt idx="454">
                  <c:v>51.43</c:v>
                </c:pt>
                <c:pt idx="455">
                  <c:v>44.140999999999998</c:v>
                </c:pt>
                <c:pt idx="456">
                  <c:v>51.634999999999998</c:v>
                </c:pt>
                <c:pt idx="457">
                  <c:v>73.584999999999994</c:v>
                </c:pt>
                <c:pt idx="458">
                  <c:v>60.781999999999996</c:v>
                </c:pt>
                <c:pt idx="459">
                  <c:v>54.063000000000002</c:v>
                </c:pt>
                <c:pt idx="460">
                  <c:v>60.33</c:v>
                </c:pt>
                <c:pt idx="461">
                  <c:v>55.698999999999998</c:v>
                </c:pt>
                <c:pt idx="462">
                  <c:v>59.72</c:v>
                </c:pt>
                <c:pt idx="463">
                  <c:v>53.33</c:v>
                </c:pt>
                <c:pt idx="464">
                  <c:v>55.390999999999998</c:v>
                </c:pt>
                <c:pt idx="465">
                  <c:v>49.82</c:v>
                </c:pt>
                <c:pt idx="466">
                  <c:v>51.45</c:v>
                </c:pt>
                <c:pt idx="467">
                  <c:v>53.838000000000001</c:v>
                </c:pt>
                <c:pt idx="468">
                  <c:v>53.432000000000002</c:v>
                </c:pt>
                <c:pt idx="469">
                  <c:v>50.761000000000003</c:v>
                </c:pt>
                <c:pt idx="470">
                  <c:v>55.223999999999997</c:v>
                </c:pt>
                <c:pt idx="471">
                  <c:v>45.901000000000003</c:v>
                </c:pt>
                <c:pt idx="472">
                  <c:v>44.344999999999999</c:v>
                </c:pt>
                <c:pt idx="473">
                  <c:v>59.366</c:v>
                </c:pt>
                <c:pt idx="474">
                  <c:v>49.075000000000003</c:v>
                </c:pt>
                <c:pt idx="475">
                  <c:v>49.04</c:v>
                </c:pt>
                <c:pt idx="476">
                  <c:v>58.588000000000001</c:v>
                </c:pt>
                <c:pt idx="477">
                  <c:v>54.222000000000001</c:v>
                </c:pt>
                <c:pt idx="478">
                  <c:v>54.795999999999999</c:v>
                </c:pt>
                <c:pt idx="479">
                  <c:v>53.164999999999999</c:v>
                </c:pt>
                <c:pt idx="480">
                  <c:v>58.95</c:v>
                </c:pt>
                <c:pt idx="481">
                  <c:v>51.981999999999999</c:v>
                </c:pt>
                <c:pt idx="482">
                  <c:v>64.287999999999997</c:v>
                </c:pt>
                <c:pt idx="483">
                  <c:v>59.451000000000001</c:v>
                </c:pt>
                <c:pt idx="484">
                  <c:v>56.540999999999997</c:v>
                </c:pt>
                <c:pt idx="485">
                  <c:v>53.896999999999998</c:v>
                </c:pt>
                <c:pt idx="486">
                  <c:v>55.981999999999999</c:v>
                </c:pt>
                <c:pt idx="487">
                  <c:v>64.751000000000005</c:v>
                </c:pt>
                <c:pt idx="488">
                  <c:v>62.136000000000003</c:v>
                </c:pt>
                <c:pt idx="489">
                  <c:v>58.872</c:v>
                </c:pt>
                <c:pt idx="490">
                  <c:v>49.887999999999998</c:v>
                </c:pt>
                <c:pt idx="491">
                  <c:v>53.218000000000004</c:v>
                </c:pt>
                <c:pt idx="492">
                  <c:v>53.786999999999999</c:v>
                </c:pt>
                <c:pt idx="493">
                  <c:v>50.444000000000003</c:v>
                </c:pt>
                <c:pt idx="494">
                  <c:v>49.139000000000003</c:v>
                </c:pt>
                <c:pt idx="495">
                  <c:v>54.798999999999999</c:v>
                </c:pt>
                <c:pt idx="496">
                  <c:v>52.423999999999999</c:v>
                </c:pt>
                <c:pt idx="497">
                  <c:v>47.841999999999999</c:v>
                </c:pt>
                <c:pt idx="498">
                  <c:v>55.484000000000002</c:v>
                </c:pt>
                <c:pt idx="499">
                  <c:v>49.573</c:v>
                </c:pt>
                <c:pt idx="500">
                  <c:v>59.337000000000003</c:v>
                </c:pt>
                <c:pt idx="501">
                  <c:v>60.567</c:v>
                </c:pt>
                <c:pt idx="502">
                  <c:v>65.787999999999997</c:v>
                </c:pt>
                <c:pt idx="503">
                  <c:v>57.47</c:v>
                </c:pt>
                <c:pt idx="504">
                  <c:v>57.982999999999997</c:v>
                </c:pt>
                <c:pt idx="505">
                  <c:v>51.11</c:v>
                </c:pt>
                <c:pt idx="506">
                  <c:v>52.064999999999998</c:v>
                </c:pt>
                <c:pt idx="507">
                  <c:v>60.223999999999997</c:v>
                </c:pt>
                <c:pt idx="508">
                  <c:v>67.878</c:v>
                </c:pt>
                <c:pt idx="509">
                  <c:v>61.133000000000003</c:v>
                </c:pt>
                <c:pt idx="510">
                  <c:v>55.151000000000003</c:v>
                </c:pt>
                <c:pt idx="511">
                  <c:v>55.329000000000001</c:v>
                </c:pt>
                <c:pt idx="512">
                  <c:v>52.997999999999998</c:v>
                </c:pt>
                <c:pt idx="513">
                  <c:v>52.395000000000003</c:v>
                </c:pt>
                <c:pt idx="514">
                  <c:v>52.204999999999998</c:v>
                </c:pt>
                <c:pt idx="515">
                  <c:v>62.158999999999999</c:v>
                </c:pt>
                <c:pt idx="516">
                  <c:v>58.087000000000003</c:v>
                </c:pt>
                <c:pt idx="517">
                  <c:v>55.805</c:v>
                </c:pt>
                <c:pt idx="518">
                  <c:v>60.654000000000003</c:v>
                </c:pt>
                <c:pt idx="519">
                  <c:v>63.267000000000003</c:v>
                </c:pt>
                <c:pt idx="520">
                  <c:v>48.594999999999999</c:v>
                </c:pt>
                <c:pt idx="521">
                  <c:v>60.755000000000003</c:v>
                </c:pt>
                <c:pt idx="522">
                  <c:v>51.933</c:v>
                </c:pt>
                <c:pt idx="523">
                  <c:v>47.731999999999999</c:v>
                </c:pt>
                <c:pt idx="524">
                  <c:v>63.325000000000003</c:v>
                </c:pt>
                <c:pt idx="525">
                  <c:v>55.162999999999997</c:v>
                </c:pt>
                <c:pt idx="526">
                  <c:v>57.405999999999999</c:v>
                </c:pt>
                <c:pt idx="527">
                  <c:v>48.706000000000003</c:v>
                </c:pt>
                <c:pt idx="528">
                  <c:v>54.274999999999999</c:v>
                </c:pt>
                <c:pt idx="529">
                  <c:v>45.734000000000002</c:v>
                </c:pt>
                <c:pt idx="530">
                  <c:v>59.774999999999999</c:v>
                </c:pt>
                <c:pt idx="531">
                  <c:v>47.881</c:v>
                </c:pt>
                <c:pt idx="532">
                  <c:v>55.356000000000002</c:v>
                </c:pt>
                <c:pt idx="533">
                  <c:v>60.195999999999998</c:v>
                </c:pt>
                <c:pt idx="534">
                  <c:v>56.636000000000003</c:v>
                </c:pt>
                <c:pt idx="535">
                  <c:v>56.33</c:v>
                </c:pt>
                <c:pt idx="536">
                  <c:v>52.478999999999999</c:v>
                </c:pt>
                <c:pt idx="537">
                  <c:v>55.398000000000003</c:v>
                </c:pt>
                <c:pt idx="538">
                  <c:v>59.734999999999999</c:v>
                </c:pt>
                <c:pt idx="539">
                  <c:v>51.470999999999997</c:v>
                </c:pt>
                <c:pt idx="540">
                  <c:v>42.716999999999999</c:v>
                </c:pt>
                <c:pt idx="541">
                  <c:v>38.863999999999997</c:v>
                </c:pt>
                <c:pt idx="542">
                  <c:v>59.517000000000003</c:v>
                </c:pt>
                <c:pt idx="543">
                  <c:v>48.375999999999998</c:v>
                </c:pt>
                <c:pt idx="544">
                  <c:v>56.738</c:v>
                </c:pt>
                <c:pt idx="545">
                  <c:v>55.484000000000002</c:v>
                </c:pt>
                <c:pt idx="546">
                  <c:v>56.173999999999999</c:v>
                </c:pt>
                <c:pt idx="547">
                  <c:v>70.414000000000001</c:v>
                </c:pt>
                <c:pt idx="548">
                  <c:v>55.29</c:v>
                </c:pt>
                <c:pt idx="549">
                  <c:v>64.402000000000001</c:v>
                </c:pt>
                <c:pt idx="550">
                  <c:v>61.780999999999999</c:v>
                </c:pt>
                <c:pt idx="551">
                  <c:v>46.786999999999999</c:v>
                </c:pt>
                <c:pt idx="552">
                  <c:v>58.965000000000003</c:v>
                </c:pt>
                <c:pt idx="553">
                  <c:v>62.42</c:v>
                </c:pt>
                <c:pt idx="554">
                  <c:v>48.039000000000001</c:v>
                </c:pt>
                <c:pt idx="555">
                  <c:v>56.234999999999999</c:v>
                </c:pt>
                <c:pt idx="556">
                  <c:v>47.548000000000002</c:v>
                </c:pt>
                <c:pt idx="557">
                  <c:v>60.079000000000001</c:v>
                </c:pt>
                <c:pt idx="558">
                  <c:v>51.744</c:v>
                </c:pt>
                <c:pt idx="559">
                  <c:v>42.512</c:v>
                </c:pt>
                <c:pt idx="560">
                  <c:v>53.497999999999998</c:v>
                </c:pt>
                <c:pt idx="561">
                  <c:v>49.798999999999999</c:v>
                </c:pt>
                <c:pt idx="562">
                  <c:v>50.930999999999997</c:v>
                </c:pt>
                <c:pt idx="563">
                  <c:v>54.973999999999997</c:v>
                </c:pt>
                <c:pt idx="564">
                  <c:v>49.619</c:v>
                </c:pt>
                <c:pt idx="565">
                  <c:v>47.710999999999999</c:v>
                </c:pt>
                <c:pt idx="566">
                  <c:v>45.192</c:v>
                </c:pt>
                <c:pt idx="567">
                  <c:v>61.661999999999999</c:v>
                </c:pt>
                <c:pt idx="568">
                  <c:v>67.515000000000001</c:v>
                </c:pt>
                <c:pt idx="569">
                  <c:v>56.555</c:v>
                </c:pt>
                <c:pt idx="570">
                  <c:v>47.024000000000001</c:v>
                </c:pt>
                <c:pt idx="571">
                  <c:v>57.515999999999998</c:v>
                </c:pt>
                <c:pt idx="572">
                  <c:v>61.951999999999998</c:v>
                </c:pt>
                <c:pt idx="573">
                  <c:v>55.271000000000001</c:v>
                </c:pt>
                <c:pt idx="574">
                  <c:v>51.165999999999997</c:v>
                </c:pt>
                <c:pt idx="575">
                  <c:v>54.393000000000001</c:v>
                </c:pt>
                <c:pt idx="576">
                  <c:v>43.732999999999997</c:v>
                </c:pt>
                <c:pt idx="577">
                  <c:v>57.389000000000003</c:v>
                </c:pt>
                <c:pt idx="578">
                  <c:v>52.628</c:v>
                </c:pt>
                <c:pt idx="579">
                  <c:v>47.023000000000003</c:v>
                </c:pt>
                <c:pt idx="580">
                  <c:v>54.432000000000002</c:v>
                </c:pt>
                <c:pt idx="581">
                  <c:v>57.718000000000004</c:v>
                </c:pt>
                <c:pt idx="582">
                  <c:v>54.305999999999997</c:v>
                </c:pt>
                <c:pt idx="583">
                  <c:v>60.164999999999999</c:v>
                </c:pt>
                <c:pt idx="584">
                  <c:v>63.448</c:v>
                </c:pt>
                <c:pt idx="585">
                  <c:v>58.921999999999997</c:v>
                </c:pt>
                <c:pt idx="586">
                  <c:v>62.616999999999997</c:v>
                </c:pt>
                <c:pt idx="587">
                  <c:v>60.326999999999998</c:v>
                </c:pt>
                <c:pt idx="588">
                  <c:v>55.207999999999998</c:v>
                </c:pt>
                <c:pt idx="589">
                  <c:v>52.811</c:v>
                </c:pt>
                <c:pt idx="590">
                  <c:v>52.006</c:v>
                </c:pt>
                <c:pt idx="591">
                  <c:v>45.192999999999998</c:v>
                </c:pt>
                <c:pt idx="592">
                  <c:v>52.960999999999999</c:v>
                </c:pt>
                <c:pt idx="593">
                  <c:v>52.758000000000003</c:v>
                </c:pt>
                <c:pt idx="594">
                  <c:v>45.051000000000002</c:v>
                </c:pt>
                <c:pt idx="595">
                  <c:v>46.908000000000001</c:v>
                </c:pt>
                <c:pt idx="596">
                  <c:v>50.543999999999997</c:v>
                </c:pt>
                <c:pt idx="597">
                  <c:v>45.957000000000001</c:v>
                </c:pt>
                <c:pt idx="598">
                  <c:v>53.76</c:v>
                </c:pt>
                <c:pt idx="599">
                  <c:v>51.515999999999998</c:v>
                </c:pt>
                <c:pt idx="600">
                  <c:v>47.295000000000002</c:v>
                </c:pt>
                <c:pt idx="601">
                  <c:v>50.232999999999997</c:v>
                </c:pt>
                <c:pt idx="602">
                  <c:v>57.332000000000001</c:v>
                </c:pt>
                <c:pt idx="603">
                  <c:v>48.783000000000001</c:v>
                </c:pt>
                <c:pt idx="604">
                  <c:v>68.902000000000001</c:v>
                </c:pt>
                <c:pt idx="605">
                  <c:v>57.276000000000003</c:v>
                </c:pt>
                <c:pt idx="606">
                  <c:v>53.712000000000003</c:v>
                </c:pt>
                <c:pt idx="607">
                  <c:v>55.57</c:v>
                </c:pt>
                <c:pt idx="608">
                  <c:v>50.05</c:v>
                </c:pt>
                <c:pt idx="609">
                  <c:v>50.244999999999997</c:v>
                </c:pt>
                <c:pt idx="610">
                  <c:v>54.125999999999998</c:v>
                </c:pt>
                <c:pt idx="611">
                  <c:v>45.154000000000003</c:v>
                </c:pt>
                <c:pt idx="612">
                  <c:v>69.573999999999998</c:v>
                </c:pt>
                <c:pt idx="613">
                  <c:v>61.3</c:v>
                </c:pt>
                <c:pt idx="614">
                  <c:v>67.748999999999995</c:v>
                </c:pt>
                <c:pt idx="615">
                  <c:v>53.643000000000001</c:v>
                </c:pt>
                <c:pt idx="616">
                  <c:v>66.177999999999997</c:v>
                </c:pt>
                <c:pt idx="617">
                  <c:v>46.970999999999997</c:v>
                </c:pt>
                <c:pt idx="618">
                  <c:v>48.728000000000002</c:v>
                </c:pt>
                <c:pt idx="619">
                  <c:v>46.680999999999997</c:v>
                </c:pt>
                <c:pt idx="620">
                  <c:v>49.975000000000001</c:v>
                </c:pt>
                <c:pt idx="621">
                  <c:v>56.173999999999999</c:v>
                </c:pt>
                <c:pt idx="622">
                  <c:v>62.634999999999998</c:v>
                </c:pt>
                <c:pt idx="623">
                  <c:v>62.298999999999999</c:v>
                </c:pt>
                <c:pt idx="624">
                  <c:v>52.165999999999997</c:v>
                </c:pt>
                <c:pt idx="625">
                  <c:v>58.279000000000003</c:v>
                </c:pt>
                <c:pt idx="626">
                  <c:v>48.191000000000003</c:v>
                </c:pt>
                <c:pt idx="627">
                  <c:v>46.951999999999998</c:v>
                </c:pt>
                <c:pt idx="628">
                  <c:v>56.076999999999998</c:v>
                </c:pt>
                <c:pt idx="629">
                  <c:v>52.936999999999998</c:v>
                </c:pt>
                <c:pt idx="630">
                  <c:v>58.932000000000002</c:v>
                </c:pt>
                <c:pt idx="631">
                  <c:v>53.363999999999997</c:v>
                </c:pt>
                <c:pt idx="632">
                  <c:v>64.131</c:v>
                </c:pt>
                <c:pt idx="633">
                  <c:v>57.411000000000001</c:v>
                </c:pt>
                <c:pt idx="634">
                  <c:v>59.255000000000003</c:v>
                </c:pt>
                <c:pt idx="635">
                  <c:v>52.393000000000001</c:v>
                </c:pt>
                <c:pt idx="636">
                  <c:v>53.113</c:v>
                </c:pt>
                <c:pt idx="637">
                  <c:v>59.652000000000001</c:v>
                </c:pt>
                <c:pt idx="638">
                  <c:v>55.936999999999998</c:v>
                </c:pt>
                <c:pt idx="639">
                  <c:v>62.835000000000001</c:v>
                </c:pt>
                <c:pt idx="640">
                  <c:v>44.713000000000001</c:v>
                </c:pt>
                <c:pt idx="641">
                  <c:v>56.173000000000002</c:v>
                </c:pt>
                <c:pt idx="642">
                  <c:v>54.203000000000003</c:v>
                </c:pt>
                <c:pt idx="643">
                  <c:v>48.387</c:v>
                </c:pt>
                <c:pt idx="644">
                  <c:v>57.59</c:v>
                </c:pt>
                <c:pt idx="645">
                  <c:v>46.424999999999997</c:v>
                </c:pt>
                <c:pt idx="646">
                  <c:v>62.969000000000001</c:v>
                </c:pt>
                <c:pt idx="647">
                  <c:v>58.305</c:v>
                </c:pt>
                <c:pt idx="648">
                  <c:v>56.329000000000001</c:v>
                </c:pt>
                <c:pt idx="649">
                  <c:v>55.372999999999998</c:v>
                </c:pt>
                <c:pt idx="650">
                  <c:v>39.244999999999997</c:v>
                </c:pt>
                <c:pt idx="651">
                  <c:v>42.124000000000002</c:v>
                </c:pt>
                <c:pt idx="652">
                  <c:v>57.070999999999998</c:v>
                </c:pt>
                <c:pt idx="653">
                  <c:v>38.896999999999998</c:v>
                </c:pt>
                <c:pt idx="654">
                  <c:v>60.734000000000002</c:v>
                </c:pt>
                <c:pt idx="655">
                  <c:v>52.863999999999997</c:v>
                </c:pt>
                <c:pt idx="656">
                  <c:v>49.893999999999998</c:v>
                </c:pt>
                <c:pt idx="657">
                  <c:v>45.497999999999998</c:v>
                </c:pt>
                <c:pt idx="658">
                  <c:v>52.482999999999997</c:v>
                </c:pt>
                <c:pt idx="659">
                  <c:v>62.033000000000001</c:v>
                </c:pt>
                <c:pt idx="660">
                  <c:v>58.747</c:v>
                </c:pt>
                <c:pt idx="661">
                  <c:v>54.856999999999999</c:v>
                </c:pt>
                <c:pt idx="662">
                  <c:v>57.927999999999997</c:v>
                </c:pt>
                <c:pt idx="663">
                  <c:v>66.972999999999999</c:v>
                </c:pt>
                <c:pt idx="664">
                  <c:v>51.673999999999999</c:v>
                </c:pt>
                <c:pt idx="665">
                  <c:v>57.82</c:v>
                </c:pt>
                <c:pt idx="666">
                  <c:v>54.643999999999998</c:v>
                </c:pt>
                <c:pt idx="667">
                  <c:v>57.389000000000003</c:v>
                </c:pt>
                <c:pt idx="668">
                  <c:v>59.5</c:v>
                </c:pt>
                <c:pt idx="669">
                  <c:v>49.055</c:v>
                </c:pt>
                <c:pt idx="670">
                  <c:v>46.877000000000002</c:v>
                </c:pt>
                <c:pt idx="671">
                  <c:v>60.573999999999998</c:v>
                </c:pt>
                <c:pt idx="672">
                  <c:v>54.628999999999998</c:v>
                </c:pt>
                <c:pt idx="673">
                  <c:v>57.228999999999999</c:v>
                </c:pt>
                <c:pt idx="674">
                  <c:v>55.582999999999998</c:v>
                </c:pt>
                <c:pt idx="675">
                  <c:v>40.72</c:v>
                </c:pt>
                <c:pt idx="676">
                  <c:v>47.53</c:v>
                </c:pt>
                <c:pt idx="677">
                  <c:v>62.738999999999997</c:v>
                </c:pt>
                <c:pt idx="678">
                  <c:v>63.612000000000002</c:v>
                </c:pt>
                <c:pt idx="679">
                  <c:v>62.661999999999999</c:v>
                </c:pt>
                <c:pt idx="680">
                  <c:v>63.076000000000001</c:v>
                </c:pt>
                <c:pt idx="681">
                  <c:v>59.389000000000003</c:v>
                </c:pt>
                <c:pt idx="682">
                  <c:v>53.561</c:v>
                </c:pt>
                <c:pt idx="683">
                  <c:v>61.792999999999999</c:v>
                </c:pt>
                <c:pt idx="684">
                  <c:v>62.491999999999997</c:v>
                </c:pt>
                <c:pt idx="685">
                  <c:v>54.709000000000003</c:v>
                </c:pt>
                <c:pt idx="686">
                  <c:v>57.131999999999998</c:v>
                </c:pt>
                <c:pt idx="687">
                  <c:v>45.399000000000001</c:v>
                </c:pt>
                <c:pt idx="688">
                  <c:v>52.843000000000004</c:v>
                </c:pt>
                <c:pt idx="689">
                  <c:v>62.88</c:v>
                </c:pt>
                <c:pt idx="690">
                  <c:v>48.795000000000002</c:v>
                </c:pt>
                <c:pt idx="691">
                  <c:v>58.052</c:v>
                </c:pt>
                <c:pt idx="692">
                  <c:v>49.503</c:v>
                </c:pt>
                <c:pt idx="693">
                  <c:v>52.176000000000002</c:v>
                </c:pt>
                <c:pt idx="694">
                  <c:v>66.744</c:v>
                </c:pt>
                <c:pt idx="695">
                  <c:v>59.158000000000001</c:v>
                </c:pt>
                <c:pt idx="696">
                  <c:v>54.823999999999998</c:v>
                </c:pt>
                <c:pt idx="697">
                  <c:v>61.107999999999997</c:v>
                </c:pt>
                <c:pt idx="698">
                  <c:v>62.533000000000001</c:v>
                </c:pt>
                <c:pt idx="699">
                  <c:v>64.713999999999999</c:v>
                </c:pt>
                <c:pt idx="700">
                  <c:v>61.264000000000003</c:v>
                </c:pt>
                <c:pt idx="701">
                  <c:v>47.496000000000002</c:v>
                </c:pt>
                <c:pt idx="702">
                  <c:v>42.067</c:v>
                </c:pt>
                <c:pt idx="703">
                  <c:v>59.534999999999997</c:v>
                </c:pt>
                <c:pt idx="704">
                  <c:v>52.32</c:v>
                </c:pt>
                <c:pt idx="705">
                  <c:v>45.683999999999997</c:v>
                </c:pt>
                <c:pt idx="706">
                  <c:v>63.917000000000002</c:v>
                </c:pt>
                <c:pt idx="707">
                  <c:v>51.902000000000001</c:v>
                </c:pt>
                <c:pt idx="708">
                  <c:v>54.417000000000002</c:v>
                </c:pt>
                <c:pt idx="709">
                  <c:v>60.271999999999998</c:v>
                </c:pt>
                <c:pt idx="710">
                  <c:v>55.051000000000002</c:v>
                </c:pt>
                <c:pt idx="711">
                  <c:v>61.133000000000003</c:v>
                </c:pt>
                <c:pt idx="712">
                  <c:v>62.62</c:v>
                </c:pt>
                <c:pt idx="713">
                  <c:v>50.415999999999997</c:v>
                </c:pt>
                <c:pt idx="714">
                  <c:v>59.37</c:v>
                </c:pt>
                <c:pt idx="715">
                  <c:v>65.191999999999993</c:v>
                </c:pt>
                <c:pt idx="716">
                  <c:v>55.244</c:v>
                </c:pt>
                <c:pt idx="717">
                  <c:v>62.512999999999998</c:v>
                </c:pt>
                <c:pt idx="718">
                  <c:v>54.692999999999998</c:v>
                </c:pt>
                <c:pt idx="719">
                  <c:v>63.472000000000001</c:v>
                </c:pt>
                <c:pt idx="720">
                  <c:v>45.186999999999998</c:v>
                </c:pt>
                <c:pt idx="721">
                  <c:v>64.614000000000004</c:v>
                </c:pt>
                <c:pt idx="722">
                  <c:v>50.526000000000003</c:v>
                </c:pt>
                <c:pt idx="723">
                  <c:v>64.456999999999994</c:v>
                </c:pt>
                <c:pt idx="724">
                  <c:v>63.237000000000002</c:v>
                </c:pt>
                <c:pt idx="725">
                  <c:v>60.061999999999998</c:v>
                </c:pt>
                <c:pt idx="726">
                  <c:v>50.37</c:v>
                </c:pt>
                <c:pt idx="727">
                  <c:v>58.225999999999999</c:v>
                </c:pt>
                <c:pt idx="728">
                  <c:v>53.506999999999998</c:v>
                </c:pt>
                <c:pt idx="729">
                  <c:v>57.023000000000003</c:v>
                </c:pt>
                <c:pt idx="730">
                  <c:v>45.970999999999997</c:v>
                </c:pt>
                <c:pt idx="731">
                  <c:v>55.581000000000003</c:v>
                </c:pt>
                <c:pt idx="732">
                  <c:v>50.536000000000001</c:v>
                </c:pt>
                <c:pt idx="733">
                  <c:v>49.984999999999999</c:v>
                </c:pt>
                <c:pt idx="734">
                  <c:v>55.720999999999997</c:v>
                </c:pt>
                <c:pt idx="735">
                  <c:v>55.338999999999999</c:v>
                </c:pt>
                <c:pt idx="736">
                  <c:v>57.561</c:v>
                </c:pt>
                <c:pt idx="737">
                  <c:v>51.423999999999999</c:v>
                </c:pt>
                <c:pt idx="738">
                  <c:v>62.982999999999997</c:v>
                </c:pt>
                <c:pt idx="739">
                  <c:v>48.113</c:v>
                </c:pt>
                <c:pt idx="740">
                  <c:v>68.277000000000001</c:v>
                </c:pt>
                <c:pt idx="741">
                  <c:v>60.098999999999997</c:v>
                </c:pt>
                <c:pt idx="742">
                  <c:v>52.539000000000001</c:v>
                </c:pt>
                <c:pt idx="743">
                  <c:v>63.906999999999996</c:v>
                </c:pt>
                <c:pt idx="744">
                  <c:v>48.692</c:v>
                </c:pt>
                <c:pt idx="745">
                  <c:v>50.802999999999997</c:v>
                </c:pt>
                <c:pt idx="746">
                  <c:v>55.189</c:v>
                </c:pt>
                <c:pt idx="747">
                  <c:v>49.576999999999998</c:v>
                </c:pt>
                <c:pt idx="748">
                  <c:v>60.764000000000003</c:v>
                </c:pt>
                <c:pt idx="749">
                  <c:v>55.966000000000001</c:v>
                </c:pt>
                <c:pt idx="750">
                  <c:v>46.814</c:v>
                </c:pt>
                <c:pt idx="751">
                  <c:v>52.262999999999998</c:v>
                </c:pt>
                <c:pt idx="752">
                  <c:v>56.043999999999997</c:v>
                </c:pt>
                <c:pt idx="753">
                  <c:v>55.06</c:v>
                </c:pt>
                <c:pt idx="754">
                  <c:v>46.621000000000002</c:v>
                </c:pt>
                <c:pt idx="755">
                  <c:v>61.746000000000002</c:v>
                </c:pt>
                <c:pt idx="756">
                  <c:v>55.959000000000003</c:v>
                </c:pt>
                <c:pt idx="757">
                  <c:v>54.463999999999999</c:v>
                </c:pt>
                <c:pt idx="758">
                  <c:v>70.662999999999997</c:v>
                </c:pt>
                <c:pt idx="759">
                  <c:v>55.945999999999998</c:v>
                </c:pt>
                <c:pt idx="760">
                  <c:v>56.015999999999998</c:v>
                </c:pt>
                <c:pt idx="761">
                  <c:v>55.316000000000003</c:v>
                </c:pt>
                <c:pt idx="762">
                  <c:v>59.71</c:v>
                </c:pt>
                <c:pt idx="763">
                  <c:v>51.165999999999997</c:v>
                </c:pt>
                <c:pt idx="764">
                  <c:v>58.215000000000003</c:v>
                </c:pt>
                <c:pt idx="765">
                  <c:v>66.325000000000003</c:v>
                </c:pt>
                <c:pt idx="766">
                  <c:v>67.397000000000006</c:v>
                </c:pt>
                <c:pt idx="767">
                  <c:v>46.954000000000001</c:v>
                </c:pt>
                <c:pt idx="768">
                  <c:v>64.781000000000006</c:v>
                </c:pt>
                <c:pt idx="769">
                  <c:v>61.234999999999999</c:v>
                </c:pt>
                <c:pt idx="770">
                  <c:v>64.459000000000003</c:v>
                </c:pt>
                <c:pt idx="771">
                  <c:v>60.783999999999999</c:v>
                </c:pt>
                <c:pt idx="772">
                  <c:v>50.369</c:v>
                </c:pt>
                <c:pt idx="773">
                  <c:v>58.65</c:v>
                </c:pt>
                <c:pt idx="774">
                  <c:v>67.355000000000004</c:v>
                </c:pt>
                <c:pt idx="775">
                  <c:v>55.091999999999999</c:v>
                </c:pt>
                <c:pt idx="776">
                  <c:v>53.887999999999998</c:v>
                </c:pt>
                <c:pt idx="777">
                  <c:v>56.713999999999999</c:v>
                </c:pt>
                <c:pt idx="778">
                  <c:v>58.968000000000004</c:v>
                </c:pt>
                <c:pt idx="779">
                  <c:v>47.613999999999997</c:v>
                </c:pt>
                <c:pt idx="780">
                  <c:v>50.651000000000003</c:v>
                </c:pt>
                <c:pt idx="781">
                  <c:v>63.378</c:v>
                </c:pt>
                <c:pt idx="782">
                  <c:v>50.475999999999999</c:v>
                </c:pt>
                <c:pt idx="783">
                  <c:v>63.338000000000001</c:v>
                </c:pt>
                <c:pt idx="784">
                  <c:v>60.874000000000002</c:v>
                </c:pt>
                <c:pt idx="785">
                  <c:v>51.601999999999997</c:v>
                </c:pt>
                <c:pt idx="786">
                  <c:v>54.4</c:v>
                </c:pt>
                <c:pt idx="787">
                  <c:v>54.204999999999998</c:v>
                </c:pt>
                <c:pt idx="788">
                  <c:v>46.314</c:v>
                </c:pt>
                <c:pt idx="789">
                  <c:v>51.356000000000002</c:v>
                </c:pt>
                <c:pt idx="790">
                  <c:v>55.228999999999999</c:v>
                </c:pt>
                <c:pt idx="791">
                  <c:v>59.298999999999999</c:v>
                </c:pt>
                <c:pt idx="792">
                  <c:v>50.363999999999997</c:v>
                </c:pt>
                <c:pt idx="793">
                  <c:v>47.835999999999999</c:v>
                </c:pt>
                <c:pt idx="794">
                  <c:v>64.367999999999995</c:v>
                </c:pt>
                <c:pt idx="795">
                  <c:v>54.277999999999999</c:v>
                </c:pt>
                <c:pt idx="796">
                  <c:v>62.844000000000001</c:v>
                </c:pt>
                <c:pt idx="797">
                  <c:v>59.567</c:v>
                </c:pt>
                <c:pt idx="798">
                  <c:v>64.385000000000005</c:v>
                </c:pt>
                <c:pt idx="799">
                  <c:v>54.726999999999997</c:v>
                </c:pt>
                <c:pt idx="800">
                  <c:v>55.625999999999998</c:v>
                </c:pt>
                <c:pt idx="801">
                  <c:v>50.494</c:v>
                </c:pt>
                <c:pt idx="802">
                  <c:v>57.219000000000001</c:v>
                </c:pt>
                <c:pt idx="803">
                  <c:v>59.168999999999997</c:v>
                </c:pt>
                <c:pt idx="804">
                  <c:v>47.648000000000003</c:v>
                </c:pt>
                <c:pt idx="805">
                  <c:v>49.307000000000002</c:v>
                </c:pt>
                <c:pt idx="806">
                  <c:v>51.341999999999999</c:v>
                </c:pt>
                <c:pt idx="807">
                  <c:v>55.098999999999997</c:v>
                </c:pt>
                <c:pt idx="808">
                  <c:v>53.743000000000002</c:v>
                </c:pt>
                <c:pt idx="809">
                  <c:v>59.2</c:v>
                </c:pt>
                <c:pt idx="810">
                  <c:v>50.722999999999999</c:v>
                </c:pt>
                <c:pt idx="811">
                  <c:v>66.269000000000005</c:v>
                </c:pt>
                <c:pt idx="812">
                  <c:v>43.109000000000002</c:v>
                </c:pt>
                <c:pt idx="813">
                  <c:v>64.626000000000005</c:v>
                </c:pt>
                <c:pt idx="814">
                  <c:v>58.978000000000002</c:v>
                </c:pt>
                <c:pt idx="815">
                  <c:v>59.881</c:v>
                </c:pt>
                <c:pt idx="816">
                  <c:v>47.512</c:v>
                </c:pt>
                <c:pt idx="817">
                  <c:v>58.445</c:v>
                </c:pt>
                <c:pt idx="818">
                  <c:v>49.856000000000002</c:v>
                </c:pt>
                <c:pt idx="819">
                  <c:v>61.588999999999999</c:v>
                </c:pt>
                <c:pt idx="820">
                  <c:v>62.399000000000001</c:v>
                </c:pt>
                <c:pt idx="821">
                  <c:v>49.115000000000002</c:v>
                </c:pt>
                <c:pt idx="822">
                  <c:v>54.701000000000001</c:v>
                </c:pt>
                <c:pt idx="823">
                  <c:v>57.619</c:v>
                </c:pt>
                <c:pt idx="824">
                  <c:v>59.36</c:v>
                </c:pt>
                <c:pt idx="825">
                  <c:v>59.473999999999997</c:v>
                </c:pt>
                <c:pt idx="826">
                  <c:v>60.981999999999999</c:v>
                </c:pt>
                <c:pt idx="827">
                  <c:v>61.347000000000001</c:v>
                </c:pt>
                <c:pt idx="828">
                  <c:v>59.252000000000002</c:v>
                </c:pt>
                <c:pt idx="829">
                  <c:v>53.393000000000001</c:v>
                </c:pt>
                <c:pt idx="830">
                  <c:v>60.427999999999997</c:v>
                </c:pt>
                <c:pt idx="831">
                  <c:v>50.975000000000001</c:v>
                </c:pt>
                <c:pt idx="832">
                  <c:v>53.078000000000003</c:v>
                </c:pt>
                <c:pt idx="833">
                  <c:v>56.31</c:v>
                </c:pt>
                <c:pt idx="834">
                  <c:v>52.633000000000003</c:v>
                </c:pt>
                <c:pt idx="835">
                  <c:v>61.280999999999999</c:v>
                </c:pt>
                <c:pt idx="836">
                  <c:v>47.110999999999997</c:v>
                </c:pt>
                <c:pt idx="837">
                  <c:v>58.801000000000002</c:v>
                </c:pt>
                <c:pt idx="838">
                  <c:v>59.218000000000004</c:v>
                </c:pt>
                <c:pt idx="839">
                  <c:v>55.503</c:v>
                </c:pt>
                <c:pt idx="840">
                  <c:v>53.363999999999997</c:v>
                </c:pt>
                <c:pt idx="841">
                  <c:v>51.207000000000001</c:v>
                </c:pt>
                <c:pt idx="842">
                  <c:v>57.892000000000003</c:v>
                </c:pt>
                <c:pt idx="843">
                  <c:v>60.546999999999997</c:v>
                </c:pt>
                <c:pt idx="844">
                  <c:v>49.610999999999997</c:v>
                </c:pt>
                <c:pt idx="845">
                  <c:v>67.545000000000002</c:v>
                </c:pt>
                <c:pt idx="846">
                  <c:v>60.335999999999999</c:v>
                </c:pt>
                <c:pt idx="847">
                  <c:v>54.338999999999999</c:v>
                </c:pt>
                <c:pt idx="848">
                  <c:v>59.417000000000002</c:v>
                </c:pt>
                <c:pt idx="849">
                  <c:v>60.658999999999999</c:v>
                </c:pt>
                <c:pt idx="850">
                  <c:v>64.462000000000003</c:v>
                </c:pt>
                <c:pt idx="851">
                  <c:v>57.218000000000004</c:v>
                </c:pt>
                <c:pt idx="852">
                  <c:v>49.454999999999998</c:v>
                </c:pt>
                <c:pt idx="853">
                  <c:v>54.764000000000003</c:v>
                </c:pt>
                <c:pt idx="854">
                  <c:v>64.108999999999995</c:v>
                </c:pt>
                <c:pt idx="855">
                  <c:v>54.018000000000001</c:v>
                </c:pt>
                <c:pt idx="856">
                  <c:v>60.673000000000002</c:v>
                </c:pt>
                <c:pt idx="857">
                  <c:v>67.367999999999995</c:v>
                </c:pt>
                <c:pt idx="858">
                  <c:v>62.192</c:v>
                </c:pt>
                <c:pt idx="859">
                  <c:v>56.241</c:v>
                </c:pt>
                <c:pt idx="860">
                  <c:v>56.377000000000002</c:v>
                </c:pt>
                <c:pt idx="861">
                  <c:v>49.231999999999999</c:v>
                </c:pt>
                <c:pt idx="862">
                  <c:v>56.996000000000002</c:v>
                </c:pt>
                <c:pt idx="863">
                  <c:v>64.882999999999996</c:v>
                </c:pt>
                <c:pt idx="864">
                  <c:v>59.347000000000001</c:v>
                </c:pt>
                <c:pt idx="865">
                  <c:v>42.226999999999997</c:v>
                </c:pt>
                <c:pt idx="866">
                  <c:v>51.674999999999997</c:v>
                </c:pt>
                <c:pt idx="867">
                  <c:v>51.228000000000002</c:v>
                </c:pt>
                <c:pt idx="868">
                  <c:v>51.49</c:v>
                </c:pt>
                <c:pt idx="869">
                  <c:v>62.805</c:v>
                </c:pt>
                <c:pt idx="870">
                  <c:v>52.875</c:v>
                </c:pt>
                <c:pt idx="871">
                  <c:v>51.137999999999998</c:v>
                </c:pt>
                <c:pt idx="872">
                  <c:v>53.767000000000003</c:v>
                </c:pt>
                <c:pt idx="873">
                  <c:v>56.642000000000003</c:v>
                </c:pt>
                <c:pt idx="874">
                  <c:v>60.23</c:v>
                </c:pt>
                <c:pt idx="875">
                  <c:v>55.475999999999999</c:v>
                </c:pt>
                <c:pt idx="876">
                  <c:v>53.648000000000003</c:v>
                </c:pt>
                <c:pt idx="877">
                  <c:v>65.802000000000007</c:v>
                </c:pt>
                <c:pt idx="878">
                  <c:v>50.447000000000003</c:v>
                </c:pt>
                <c:pt idx="879">
                  <c:v>53.252000000000002</c:v>
                </c:pt>
                <c:pt idx="880">
                  <c:v>51.607999999999997</c:v>
                </c:pt>
                <c:pt idx="881">
                  <c:v>56.634</c:v>
                </c:pt>
                <c:pt idx="882">
                  <c:v>59.722999999999999</c:v>
                </c:pt>
                <c:pt idx="883">
                  <c:v>52.609000000000002</c:v>
                </c:pt>
                <c:pt idx="884">
                  <c:v>63.98</c:v>
                </c:pt>
                <c:pt idx="885">
                  <c:v>61.256999999999998</c:v>
                </c:pt>
                <c:pt idx="886">
                  <c:v>51.128999999999998</c:v>
                </c:pt>
                <c:pt idx="887">
                  <c:v>50.77</c:v>
                </c:pt>
                <c:pt idx="888">
                  <c:v>50.055999999999997</c:v>
                </c:pt>
                <c:pt idx="889">
                  <c:v>56.332000000000001</c:v>
                </c:pt>
                <c:pt idx="890">
                  <c:v>54.801000000000002</c:v>
                </c:pt>
                <c:pt idx="891">
                  <c:v>51.932000000000002</c:v>
                </c:pt>
                <c:pt idx="892">
                  <c:v>56.633000000000003</c:v>
                </c:pt>
                <c:pt idx="893">
                  <c:v>59.698</c:v>
                </c:pt>
                <c:pt idx="894">
                  <c:v>41.573999999999998</c:v>
                </c:pt>
                <c:pt idx="895">
                  <c:v>55.194000000000003</c:v>
                </c:pt>
                <c:pt idx="896">
                  <c:v>55.283999999999999</c:v>
                </c:pt>
                <c:pt idx="897">
                  <c:v>60.456000000000003</c:v>
                </c:pt>
                <c:pt idx="898">
                  <c:v>62.597000000000001</c:v>
                </c:pt>
                <c:pt idx="899">
                  <c:v>47.405000000000001</c:v>
                </c:pt>
                <c:pt idx="900">
                  <c:v>62.701999999999998</c:v>
                </c:pt>
                <c:pt idx="901">
                  <c:v>47.962000000000003</c:v>
                </c:pt>
                <c:pt idx="902">
                  <c:v>53.484000000000002</c:v>
                </c:pt>
                <c:pt idx="903">
                  <c:v>51.078000000000003</c:v>
                </c:pt>
                <c:pt idx="904">
                  <c:v>49.515999999999998</c:v>
                </c:pt>
                <c:pt idx="905">
                  <c:v>58.585999999999999</c:v>
                </c:pt>
                <c:pt idx="906">
                  <c:v>60.320999999999998</c:v>
                </c:pt>
                <c:pt idx="907">
                  <c:v>53.069000000000003</c:v>
                </c:pt>
                <c:pt idx="908">
                  <c:v>70.852000000000004</c:v>
                </c:pt>
                <c:pt idx="909">
                  <c:v>59.188000000000002</c:v>
                </c:pt>
                <c:pt idx="910">
                  <c:v>55.654000000000003</c:v>
                </c:pt>
                <c:pt idx="911">
                  <c:v>55.902000000000001</c:v>
                </c:pt>
                <c:pt idx="912">
                  <c:v>52.103999999999999</c:v>
                </c:pt>
                <c:pt idx="913">
                  <c:v>54.152999999999999</c:v>
                </c:pt>
                <c:pt idx="914">
                  <c:v>61.037999999999997</c:v>
                </c:pt>
                <c:pt idx="915">
                  <c:v>60.917000000000002</c:v>
                </c:pt>
                <c:pt idx="916">
                  <c:v>64.846000000000004</c:v>
                </c:pt>
                <c:pt idx="917">
                  <c:v>59.976999999999997</c:v>
                </c:pt>
                <c:pt idx="918">
                  <c:v>50.252000000000002</c:v>
                </c:pt>
                <c:pt idx="919">
                  <c:v>53.654000000000003</c:v>
                </c:pt>
                <c:pt idx="920">
                  <c:v>57.69</c:v>
                </c:pt>
                <c:pt idx="921">
                  <c:v>49.384</c:v>
                </c:pt>
                <c:pt idx="922">
                  <c:v>47.231000000000002</c:v>
                </c:pt>
                <c:pt idx="923">
                  <c:v>55.646999999999998</c:v>
                </c:pt>
                <c:pt idx="924">
                  <c:v>46.177999999999997</c:v>
                </c:pt>
                <c:pt idx="925">
                  <c:v>47.65</c:v>
                </c:pt>
                <c:pt idx="926">
                  <c:v>63.57</c:v>
                </c:pt>
                <c:pt idx="927">
                  <c:v>50.448999999999998</c:v>
                </c:pt>
                <c:pt idx="928">
                  <c:v>53.344000000000001</c:v>
                </c:pt>
                <c:pt idx="929">
                  <c:v>58.045000000000002</c:v>
                </c:pt>
                <c:pt idx="930">
                  <c:v>58.192999999999998</c:v>
                </c:pt>
                <c:pt idx="931">
                  <c:v>60.585999999999999</c:v>
                </c:pt>
                <c:pt idx="932">
                  <c:v>55.064999999999998</c:v>
                </c:pt>
                <c:pt idx="933">
                  <c:v>57.71</c:v>
                </c:pt>
                <c:pt idx="934">
                  <c:v>55.093000000000004</c:v>
                </c:pt>
                <c:pt idx="935">
                  <c:v>59.935000000000002</c:v>
                </c:pt>
                <c:pt idx="936">
                  <c:v>57.475000000000001</c:v>
                </c:pt>
                <c:pt idx="937">
                  <c:v>55.316000000000003</c:v>
                </c:pt>
                <c:pt idx="938">
                  <c:v>48.957999999999998</c:v>
                </c:pt>
                <c:pt idx="939">
                  <c:v>65.516000000000005</c:v>
                </c:pt>
                <c:pt idx="940">
                  <c:v>59.603000000000002</c:v>
                </c:pt>
                <c:pt idx="941">
                  <c:v>55.807000000000002</c:v>
                </c:pt>
                <c:pt idx="942">
                  <c:v>64.582999999999998</c:v>
                </c:pt>
                <c:pt idx="943">
                  <c:v>63.773000000000003</c:v>
                </c:pt>
                <c:pt idx="944">
                  <c:v>53.984999999999999</c:v>
                </c:pt>
                <c:pt idx="945">
                  <c:v>49.161000000000001</c:v>
                </c:pt>
                <c:pt idx="946">
                  <c:v>54.984999999999999</c:v>
                </c:pt>
                <c:pt idx="947">
                  <c:v>59.497</c:v>
                </c:pt>
                <c:pt idx="948">
                  <c:v>47.716000000000001</c:v>
                </c:pt>
                <c:pt idx="949">
                  <c:v>61.695</c:v>
                </c:pt>
                <c:pt idx="950">
                  <c:v>63.624000000000002</c:v>
                </c:pt>
                <c:pt idx="951">
                  <c:v>43.83</c:v>
                </c:pt>
                <c:pt idx="952">
                  <c:v>58.421999999999997</c:v>
                </c:pt>
                <c:pt idx="953">
                  <c:v>48.414000000000001</c:v>
                </c:pt>
                <c:pt idx="954">
                  <c:v>63.384</c:v>
                </c:pt>
                <c:pt idx="955">
                  <c:v>46.223999999999997</c:v>
                </c:pt>
                <c:pt idx="956">
                  <c:v>57.814</c:v>
                </c:pt>
                <c:pt idx="957">
                  <c:v>58.337000000000003</c:v>
                </c:pt>
                <c:pt idx="958">
                  <c:v>51.317</c:v>
                </c:pt>
                <c:pt idx="959">
                  <c:v>55.319000000000003</c:v>
                </c:pt>
                <c:pt idx="960">
                  <c:v>60.543999999999997</c:v>
                </c:pt>
                <c:pt idx="961">
                  <c:v>45.847000000000001</c:v>
                </c:pt>
                <c:pt idx="962">
                  <c:v>53.253999999999998</c:v>
                </c:pt>
                <c:pt idx="963">
                  <c:v>72.204999999999998</c:v>
                </c:pt>
                <c:pt idx="964">
                  <c:v>60.798999999999999</c:v>
                </c:pt>
                <c:pt idx="965">
                  <c:v>48.692999999999998</c:v>
                </c:pt>
                <c:pt idx="966">
                  <c:v>57.67</c:v>
                </c:pt>
                <c:pt idx="967">
                  <c:v>48.976999999999997</c:v>
                </c:pt>
                <c:pt idx="968">
                  <c:v>49.689</c:v>
                </c:pt>
                <c:pt idx="969">
                  <c:v>44.722000000000001</c:v>
                </c:pt>
                <c:pt idx="970">
                  <c:v>47.93</c:v>
                </c:pt>
                <c:pt idx="971">
                  <c:v>59.277000000000001</c:v>
                </c:pt>
                <c:pt idx="972">
                  <c:v>45.454999999999998</c:v>
                </c:pt>
                <c:pt idx="973">
                  <c:v>56.383000000000003</c:v>
                </c:pt>
                <c:pt idx="974">
                  <c:v>57.317999999999998</c:v>
                </c:pt>
                <c:pt idx="975">
                  <c:v>52.710999999999999</c:v>
                </c:pt>
                <c:pt idx="976">
                  <c:v>48.661999999999999</c:v>
                </c:pt>
                <c:pt idx="977">
                  <c:v>51.32</c:v>
                </c:pt>
                <c:pt idx="978">
                  <c:v>50.607999999999997</c:v>
                </c:pt>
                <c:pt idx="979">
                  <c:v>53.948999999999998</c:v>
                </c:pt>
                <c:pt idx="980">
                  <c:v>55.908000000000001</c:v>
                </c:pt>
                <c:pt idx="981">
                  <c:v>57.055999999999997</c:v>
                </c:pt>
                <c:pt idx="982">
                  <c:v>46.228999999999999</c:v>
                </c:pt>
                <c:pt idx="983">
                  <c:v>61.223999999999997</c:v>
                </c:pt>
                <c:pt idx="984">
                  <c:v>49.424999999999997</c:v>
                </c:pt>
                <c:pt idx="985">
                  <c:v>57.488999999999997</c:v>
                </c:pt>
                <c:pt idx="986">
                  <c:v>52.951999999999998</c:v>
                </c:pt>
                <c:pt idx="987">
                  <c:v>59.573999999999998</c:v>
                </c:pt>
                <c:pt idx="988">
                  <c:v>64.822999999999993</c:v>
                </c:pt>
                <c:pt idx="989">
                  <c:v>55.92</c:v>
                </c:pt>
                <c:pt idx="990">
                  <c:v>60.826000000000001</c:v>
                </c:pt>
                <c:pt idx="991">
                  <c:v>66.302000000000007</c:v>
                </c:pt>
                <c:pt idx="992">
                  <c:v>63.713000000000001</c:v>
                </c:pt>
                <c:pt idx="993">
                  <c:v>51.256</c:v>
                </c:pt>
                <c:pt idx="994">
                  <c:v>47.357999999999997</c:v>
                </c:pt>
                <c:pt idx="995">
                  <c:v>52.040999999999997</c:v>
                </c:pt>
                <c:pt idx="996">
                  <c:v>56.174999999999997</c:v>
                </c:pt>
                <c:pt idx="997">
                  <c:v>57.357999999999997</c:v>
                </c:pt>
                <c:pt idx="998">
                  <c:v>62.487000000000002</c:v>
                </c:pt>
                <c:pt idx="999">
                  <c:v>63.279000000000003</c:v>
                </c:pt>
                <c:pt idx="1000">
                  <c:v>58.9</c:v>
                </c:pt>
                <c:pt idx="1001">
                  <c:v>44.886000000000003</c:v>
                </c:pt>
                <c:pt idx="1002">
                  <c:v>56.448</c:v>
                </c:pt>
                <c:pt idx="1003">
                  <c:v>53.671999999999997</c:v>
                </c:pt>
                <c:pt idx="1004">
                  <c:v>51.688000000000002</c:v>
                </c:pt>
                <c:pt idx="1005">
                  <c:v>52.750999999999998</c:v>
                </c:pt>
                <c:pt idx="1006">
                  <c:v>53.728000000000002</c:v>
                </c:pt>
                <c:pt idx="1007">
                  <c:v>61.884</c:v>
                </c:pt>
                <c:pt idx="1008">
                  <c:v>51.99</c:v>
                </c:pt>
                <c:pt idx="1009">
                  <c:v>53.865000000000002</c:v>
                </c:pt>
                <c:pt idx="1010">
                  <c:v>54.438000000000002</c:v>
                </c:pt>
                <c:pt idx="1011">
                  <c:v>61.215000000000003</c:v>
                </c:pt>
                <c:pt idx="1012">
                  <c:v>64.69</c:v>
                </c:pt>
                <c:pt idx="1013">
                  <c:v>60.765999999999998</c:v>
                </c:pt>
                <c:pt idx="1014">
                  <c:v>53.247</c:v>
                </c:pt>
                <c:pt idx="1015">
                  <c:v>61.332999999999998</c:v>
                </c:pt>
                <c:pt idx="1016">
                  <c:v>58.03</c:v>
                </c:pt>
                <c:pt idx="1017">
                  <c:v>54.305999999999997</c:v>
                </c:pt>
                <c:pt idx="1018">
                  <c:v>46.654000000000003</c:v>
                </c:pt>
                <c:pt idx="1019">
                  <c:v>37.174999999999997</c:v>
                </c:pt>
                <c:pt idx="1020">
                  <c:v>54.454999999999998</c:v>
                </c:pt>
                <c:pt idx="1021">
                  <c:v>42.149000000000001</c:v>
                </c:pt>
                <c:pt idx="1022">
                  <c:v>42.848999999999997</c:v>
                </c:pt>
                <c:pt idx="1023">
                  <c:v>55.648000000000003</c:v>
                </c:pt>
                <c:pt idx="1024">
                  <c:v>49.558</c:v>
                </c:pt>
                <c:pt idx="1025">
                  <c:v>55.286000000000001</c:v>
                </c:pt>
                <c:pt idx="1026">
                  <c:v>56.406999999999996</c:v>
                </c:pt>
                <c:pt idx="1027">
                  <c:v>60.616</c:v>
                </c:pt>
                <c:pt idx="1028">
                  <c:v>55.781999999999996</c:v>
                </c:pt>
                <c:pt idx="1029">
                  <c:v>61.273000000000003</c:v>
                </c:pt>
                <c:pt idx="1030">
                  <c:v>51.744999999999997</c:v>
                </c:pt>
                <c:pt idx="1031">
                  <c:v>64.775999999999996</c:v>
                </c:pt>
                <c:pt idx="1032">
                  <c:v>56.305999999999997</c:v>
                </c:pt>
                <c:pt idx="1033">
                  <c:v>51.524000000000001</c:v>
                </c:pt>
                <c:pt idx="1034">
                  <c:v>63.802999999999997</c:v>
                </c:pt>
                <c:pt idx="1035">
                  <c:v>57.633000000000003</c:v>
                </c:pt>
                <c:pt idx="1036">
                  <c:v>65.352999999999994</c:v>
                </c:pt>
                <c:pt idx="1037">
                  <c:v>48.337000000000003</c:v>
                </c:pt>
                <c:pt idx="1038">
                  <c:v>53.365000000000002</c:v>
                </c:pt>
                <c:pt idx="1039">
                  <c:v>57.506</c:v>
                </c:pt>
                <c:pt idx="1040">
                  <c:v>50.326999999999998</c:v>
                </c:pt>
                <c:pt idx="1041">
                  <c:v>56.673999999999999</c:v>
                </c:pt>
                <c:pt idx="1042">
                  <c:v>60.603000000000002</c:v>
                </c:pt>
                <c:pt idx="1043">
                  <c:v>47.338000000000001</c:v>
                </c:pt>
                <c:pt idx="1044">
                  <c:v>59.372999999999998</c:v>
                </c:pt>
                <c:pt idx="1045">
                  <c:v>55.774000000000001</c:v>
                </c:pt>
                <c:pt idx="1046">
                  <c:v>48.087000000000003</c:v>
                </c:pt>
                <c:pt idx="1047">
                  <c:v>52.972000000000001</c:v>
                </c:pt>
                <c:pt idx="1048">
                  <c:v>63.887999999999998</c:v>
                </c:pt>
                <c:pt idx="1049">
                  <c:v>68.891999999999996</c:v>
                </c:pt>
                <c:pt idx="1050">
                  <c:v>59.85</c:v>
                </c:pt>
                <c:pt idx="1051">
                  <c:v>56.49</c:v>
                </c:pt>
                <c:pt idx="1052">
                  <c:v>50.438000000000002</c:v>
                </c:pt>
                <c:pt idx="1053">
                  <c:v>57.968000000000004</c:v>
                </c:pt>
                <c:pt idx="1054">
                  <c:v>56.947000000000003</c:v>
                </c:pt>
                <c:pt idx="1055">
                  <c:v>63.268000000000001</c:v>
                </c:pt>
                <c:pt idx="1056">
                  <c:v>60.969000000000001</c:v>
                </c:pt>
                <c:pt idx="1057">
                  <c:v>57.575000000000003</c:v>
                </c:pt>
                <c:pt idx="1058">
                  <c:v>65.183999999999997</c:v>
                </c:pt>
                <c:pt idx="1059">
                  <c:v>56.655000000000001</c:v>
                </c:pt>
                <c:pt idx="1060">
                  <c:v>54.15</c:v>
                </c:pt>
                <c:pt idx="1061">
                  <c:v>55.75</c:v>
                </c:pt>
                <c:pt idx="1062">
                  <c:v>57.902999999999999</c:v>
                </c:pt>
                <c:pt idx="1063">
                  <c:v>40.750999999999998</c:v>
                </c:pt>
                <c:pt idx="1064">
                  <c:v>62.786999999999999</c:v>
                </c:pt>
                <c:pt idx="1065">
                  <c:v>54.445999999999998</c:v>
                </c:pt>
                <c:pt idx="1066">
                  <c:v>50.448999999999998</c:v>
                </c:pt>
                <c:pt idx="1067">
                  <c:v>57.131999999999998</c:v>
                </c:pt>
                <c:pt idx="1068">
                  <c:v>54.814</c:v>
                </c:pt>
                <c:pt idx="1069">
                  <c:v>68.611000000000004</c:v>
                </c:pt>
                <c:pt idx="1070">
                  <c:v>54.692</c:v>
                </c:pt>
                <c:pt idx="1071">
                  <c:v>50.81</c:v>
                </c:pt>
                <c:pt idx="1072">
                  <c:v>64.894000000000005</c:v>
                </c:pt>
                <c:pt idx="1073">
                  <c:v>58.731000000000002</c:v>
                </c:pt>
                <c:pt idx="1074">
                  <c:v>68.552000000000007</c:v>
                </c:pt>
                <c:pt idx="1075">
                  <c:v>60.932000000000002</c:v>
                </c:pt>
                <c:pt idx="1076">
                  <c:v>59.305999999999997</c:v>
                </c:pt>
                <c:pt idx="1077">
                  <c:v>51.523000000000003</c:v>
                </c:pt>
                <c:pt idx="1078">
                  <c:v>60.015999999999998</c:v>
                </c:pt>
                <c:pt idx="1079">
                  <c:v>51.796999999999997</c:v>
                </c:pt>
                <c:pt idx="1080">
                  <c:v>56.07</c:v>
                </c:pt>
                <c:pt idx="1081">
                  <c:v>53.838000000000001</c:v>
                </c:pt>
                <c:pt idx="1082">
                  <c:v>59.807000000000002</c:v>
                </c:pt>
                <c:pt idx="1083">
                  <c:v>49.359000000000002</c:v>
                </c:pt>
                <c:pt idx="1084">
                  <c:v>58.357999999999997</c:v>
                </c:pt>
                <c:pt idx="1085">
                  <c:v>52.792000000000002</c:v>
                </c:pt>
                <c:pt idx="1086">
                  <c:v>55.606000000000002</c:v>
                </c:pt>
                <c:pt idx="1087">
                  <c:v>50.482999999999997</c:v>
                </c:pt>
                <c:pt idx="1088">
                  <c:v>54.573999999999998</c:v>
                </c:pt>
                <c:pt idx="1089">
                  <c:v>50.131</c:v>
                </c:pt>
                <c:pt idx="1090">
                  <c:v>60.244999999999997</c:v>
                </c:pt>
                <c:pt idx="1091">
                  <c:v>56.05</c:v>
                </c:pt>
                <c:pt idx="1092">
                  <c:v>61.363</c:v>
                </c:pt>
                <c:pt idx="1093">
                  <c:v>61.156999999999996</c:v>
                </c:pt>
                <c:pt idx="1094">
                  <c:v>55.512999999999998</c:v>
                </c:pt>
                <c:pt idx="1095">
                  <c:v>63.473999999999997</c:v>
                </c:pt>
                <c:pt idx="1096">
                  <c:v>50.356000000000002</c:v>
                </c:pt>
                <c:pt idx="1097">
                  <c:v>55.09</c:v>
                </c:pt>
                <c:pt idx="1098">
                  <c:v>62.62</c:v>
                </c:pt>
                <c:pt idx="1099">
                  <c:v>51.86</c:v>
                </c:pt>
                <c:pt idx="1100">
                  <c:v>56.095999999999997</c:v>
                </c:pt>
                <c:pt idx="1101">
                  <c:v>53.005000000000003</c:v>
                </c:pt>
                <c:pt idx="1102">
                  <c:v>51.103000000000002</c:v>
                </c:pt>
                <c:pt idx="1103">
                  <c:v>70.936000000000007</c:v>
                </c:pt>
                <c:pt idx="1104">
                  <c:v>45.838000000000001</c:v>
                </c:pt>
                <c:pt idx="1105">
                  <c:v>61.118000000000002</c:v>
                </c:pt>
                <c:pt idx="1106">
                  <c:v>61.667000000000002</c:v>
                </c:pt>
                <c:pt idx="1107">
                  <c:v>62.576999999999998</c:v>
                </c:pt>
                <c:pt idx="1108">
                  <c:v>55.494</c:v>
                </c:pt>
                <c:pt idx="1109">
                  <c:v>58.505000000000003</c:v>
                </c:pt>
                <c:pt idx="1110">
                  <c:v>69.567999999999998</c:v>
                </c:pt>
                <c:pt idx="1111">
                  <c:v>50.554000000000002</c:v>
                </c:pt>
                <c:pt idx="1112">
                  <c:v>45.579000000000001</c:v>
                </c:pt>
                <c:pt idx="1113">
                  <c:v>52.491</c:v>
                </c:pt>
                <c:pt idx="1114">
                  <c:v>47.709000000000003</c:v>
                </c:pt>
                <c:pt idx="1115">
                  <c:v>47.091999999999999</c:v>
                </c:pt>
                <c:pt idx="1116">
                  <c:v>62.860999999999997</c:v>
                </c:pt>
                <c:pt idx="1117">
                  <c:v>53.430999999999997</c:v>
                </c:pt>
                <c:pt idx="1118">
                  <c:v>60.442</c:v>
                </c:pt>
                <c:pt idx="1119">
                  <c:v>51.77</c:v>
                </c:pt>
                <c:pt idx="1120">
                  <c:v>61.485999999999997</c:v>
                </c:pt>
                <c:pt idx="1121">
                  <c:v>46.076999999999998</c:v>
                </c:pt>
                <c:pt idx="1122">
                  <c:v>50.158999999999999</c:v>
                </c:pt>
                <c:pt idx="1123">
                  <c:v>59.558</c:v>
                </c:pt>
                <c:pt idx="1124">
                  <c:v>54.707000000000001</c:v>
                </c:pt>
                <c:pt idx="1125">
                  <c:v>53.39</c:v>
                </c:pt>
                <c:pt idx="1126">
                  <c:v>59.432000000000002</c:v>
                </c:pt>
                <c:pt idx="1127">
                  <c:v>60.957999999999998</c:v>
                </c:pt>
                <c:pt idx="1128">
                  <c:v>56.743000000000002</c:v>
                </c:pt>
                <c:pt idx="1129">
                  <c:v>56.631999999999998</c:v>
                </c:pt>
                <c:pt idx="1130">
                  <c:v>52.612000000000002</c:v>
                </c:pt>
                <c:pt idx="1131">
                  <c:v>57.392000000000003</c:v>
                </c:pt>
                <c:pt idx="1132">
                  <c:v>59.46</c:v>
                </c:pt>
                <c:pt idx="1133">
                  <c:v>58.341000000000001</c:v>
                </c:pt>
                <c:pt idx="1134">
                  <c:v>44.378999999999998</c:v>
                </c:pt>
                <c:pt idx="1135">
                  <c:v>47.451000000000001</c:v>
                </c:pt>
                <c:pt idx="1136">
                  <c:v>55.813000000000002</c:v>
                </c:pt>
                <c:pt idx="1137">
                  <c:v>50.780999999999999</c:v>
                </c:pt>
                <c:pt idx="1138">
                  <c:v>65.436999999999998</c:v>
                </c:pt>
                <c:pt idx="1139">
                  <c:v>54.142000000000003</c:v>
                </c:pt>
                <c:pt idx="1140">
                  <c:v>50.828000000000003</c:v>
                </c:pt>
                <c:pt idx="1141">
                  <c:v>56.527000000000001</c:v>
                </c:pt>
                <c:pt idx="1142">
                  <c:v>49.465000000000003</c:v>
                </c:pt>
                <c:pt idx="1143">
                  <c:v>62.298000000000002</c:v>
                </c:pt>
                <c:pt idx="1144">
                  <c:v>58.832999999999998</c:v>
                </c:pt>
                <c:pt idx="1145">
                  <c:v>64.040000000000006</c:v>
                </c:pt>
                <c:pt idx="1146">
                  <c:v>55.923999999999999</c:v>
                </c:pt>
                <c:pt idx="1147">
                  <c:v>51.665999999999997</c:v>
                </c:pt>
                <c:pt idx="1148">
                  <c:v>43.8</c:v>
                </c:pt>
                <c:pt idx="1149">
                  <c:v>52.468000000000004</c:v>
                </c:pt>
                <c:pt idx="1150">
                  <c:v>55.667999999999999</c:v>
                </c:pt>
                <c:pt idx="1151">
                  <c:v>52.811</c:v>
                </c:pt>
                <c:pt idx="1152">
                  <c:v>56.183999999999997</c:v>
                </c:pt>
                <c:pt idx="1153">
                  <c:v>50.981000000000002</c:v>
                </c:pt>
                <c:pt idx="1154">
                  <c:v>53.866999999999997</c:v>
                </c:pt>
                <c:pt idx="1155">
                  <c:v>50.780999999999999</c:v>
                </c:pt>
                <c:pt idx="1156">
                  <c:v>53.191000000000003</c:v>
                </c:pt>
                <c:pt idx="1157">
                  <c:v>56.433</c:v>
                </c:pt>
                <c:pt idx="1158">
                  <c:v>63.091999999999999</c:v>
                </c:pt>
                <c:pt idx="1159">
                  <c:v>46.866</c:v>
                </c:pt>
                <c:pt idx="1160">
                  <c:v>60.457000000000001</c:v>
                </c:pt>
                <c:pt idx="1161">
                  <c:v>58.991999999999997</c:v>
                </c:pt>
                <c:pt idx="1162">
                  <c:v>61.302999999999997</c:v>
                </c:pt>
                <c:pt idx="1163">
                  <c:v>57.521999999999998</c:v>
                </c:pt>
                <c:pt idx="1164">
                  <c:v>49.985999999999997</c:v>
                </c:pt>
                <c:pt idx="1165">
                  <c:v>53.207000000000001</c:v>
                </c:pt>
                <c:pt idx="1166">
                  <c:v>63.939</c:v>
                </c:pt>
                <c:pt idx="1167">
                  <c:v>49.298999999999999</c:v>
                </c:pt>
                <c:pt idx="1168">
                  <c:v>51.82</c:v>
                </c:pt>
                <c:pt idx="1169">
                  <c:v>54.317</c:v>
                </c:pt>
                <c:pt idx="1170">
                  <c:v>66.728999999999999</c:v>
                </c:pt>
                <c:pt idx="1171">
                  <c:v>48.98</c:v>
                </c:pt>
                <c:pt idx="1172">
                  <c:v>57.079000000000001</c:v>
                </c:pt>
                <c:pt idx="1173">
                  <c:v>58.345999999999997</c:v>
                </c:pt>
                <c:pt idx="1174">
                  <c:v>49.048999999999999</c:v>
                </c:pt>
                <c:pt idx="1175">
                  <c:v>43.712000000000003</c:v>
                </c:pt>
                <c:pt idx="1176">
                  <c:v>54.284999999999997</c:v>
                </c:pt>
                <c:pt idx="1177">
                  <c:v>58.734999999999999</c:v>
                </c:pt>
                <c:pt idx="1178">
                  <c:v>52.738999999999997</c:v>
                </c:pt>
                <c:pt idx="1179">
                  <c:v>55.405999999999999</c:v>
                </c:pt>
                <c:pt idx="1180">
                  <c:v>60.997999999999998</c:v>
                </c:pt>
                <c:pt idx="1181">
                  <c:v>51.524999999999999</c:v>
                </c:pt>
                <c:pt idx="1182">
                  <c:v>51.728000000000002</c:v>
                </c:pt>
                <c:pt idx="1183">
                  <c:v>48.216000000000001</c:v>
                </c:pt>
                <c:pt idx="1184">
                  <c:v>60.473999999999997</c:v>
                </c:pt>
                <c:pt idx="1185">
                  <c:v>55.741</c:v>
                </c:pt>
                <c:pt idx="1186">
                  <c:v>48.686</c:v>
                </c:pt>
                <c:pt idx="1187">
                  <c:v>57.180999999999997</c:v>
                </c:pt>
                <c:pt idx="1188">
                  <c:v>60.084000000000003</c:v>
                </c:pt>
                <c:pt idx="1189">
                  <c:v>56.487000000000002</c:v>
                </c:pt>
                <c:pt idx="1190">
                  <c:v>59.616</c:v>
                </c:pt>
                <c:pt idx="1191">
                  <c:v>58.994999999999997</c:v>
                </c:pt>
                <c:pt idx="1192">
                  <c:v>55.23</c:v>
                </c:pt>
                <c:pt idx="1193">
                  <c:v>64.147000000000006</c:v>
                </c:pt>
                <c:pt idx="1194">
                  <c:v>48.439</c:v>
                </c:pt>
                <c:pt idx="1195">
                  <c:v>45.720999999999997</c:v>
                </c:pt>
                <c:pt idx="1196">
                  <c:v>57.381</c:v>
                </c:pt>
                <c:pt idx="1197">
                  <c:v>43.619</c:v>
                </c:pt>
                <c:pt idx="1198">
                  <c:v>56.027999999999999</c:v>
                </c:pt>
                <c:pt idx="1199">
                  <c:v>62.341000000000001</c:v>
                </c:pt>
                <c:pt idx="1200">
                  <c:v>60.207000000000001</c:v>
                </c:pt>
                <c:pt idx="1201">
                  <c:v>49.526000000000003</c:v>
                </c:pt>
                <c:pt idx="1202">
                  <c:v>59.947000000000003</c:v>
                </c:pt>
                <c:pt idx="1203">
                  <c:v>49.289000000000001</c:v>
                </c:pt>
                <c:pt idx="1204">
                  <c:v>59.41</c:v>
                </c:pt>
                <c:pt idx="1205">
                  <c:v>58.081000000000003</c:v>
                </c:pt>
                <c:pt idx="1206">
                  <c:v>60.290999999999997</c:v>
                </c:pt>
                <c:pt idx="1207">
                  <c:v>58.475999999999999</c:v>
                </c:pt>
                <c:pt idx="1208">
                  <c:v>61.51</c:v>
                </c:pt>
                <c:pt idx="1209">
                  <c:v>52.98</c:v>
                </c:pt>
                <c:pt idx="1210">
                  <c:v>47.085000000000001</c:v>
                </c:pt>
                <c:pt idx="1211">
                  <c:v>59.244999999999997</c:v>
                </c:pt>
                <c:pt idx="1212">
                  <c:v>64.078000000000003</c:v>
                </c:pt>
                <c:pt idx="1213">
                  <c:v>55.749000000000002</c:v>
                </c:pt>
                <c:pt idx="1214">
                  <c:v>52.277000000000001</c:v>
                </c:pt>
                <c:pt idx="1215">
                  <c:v>61.104999999999997</c:v>
                </c:pt>
                <c:pt idx="1216">
                  <c:v>45.886000000000003</c:v>
                </c:pt>
                <c:pt idx="1217">
                  <c:v>52.345999999999997</c:v>
                </c:pt>
                <c:pt idx="1218">
                  <c:v>54.1</c:v>
                </c:pt>
                <c:pt idx="1219">
                  <c:v>55.912999999999997</c:v>
                </c:pt>
                <c:pt idx="1220">
                  <c:v>55.186</c:v>
                </c:pt>
                <c:pt idx="1221">
                  <c:v>56.881</c:v>
                </c:pt>
                <c:pt idx="1222">
                  <c:v>56.835000000000001</c:v>
                </c:pt>
                <c:pt idx="1223">
                  <c:v>61.243000000000002</c:v>
                </c:pt>
                <c:pt idx="1224">
                  <c:v>54.247999999999998</c:v>
                </c:pt>
                <c:pt idx="1225">
                  <c:v>63.372</c:v>
                </c:pt>
                <c:pt idx="1226">
                  <c:v>52.448999999999998</c:v>
                </c:pt>
                <c:pt idx="1227">
                  <c:v>54.219000000000001</c:v>
                </c:pt>
                <c:pt idx="1228">
                  <c:v>40.771000000000001</c:v>
                </c:pt>
                <c:pt idx="1229">
                  <c:v>52.756</c:v>
                </c:pt>
                <c:pt idx="1230">
                  <c:v>55.02</c:v>
                </c:pt>
                <c:pt idx="1231">
                  <c:v>46.515999999999998</c:v>
                </c:pt>
                <c:pt idx="1232">
                  <c:v>47.817</c:v>
                </c:pt>
                <c:pt idx="1233">
                  <c:v>54.771000000000001</c:v>
                </c:pt>
                <c:pt idx="1234">
                  <c:v>54.316000000000003</c:v>
                </c:pt>
                <c:pt idx="1235">
                  <c:v>55.816000000000003</c:v>
                </c:pt>
                <c:pt idx="1236">
                  <c:v>56.295999999999999</c:v>
                </c:pt>
                <c:pt idx="1237">
                  <c:v>41.201999999999998</c:v>
                </c:pt>
                <c:pt idx="1238">
                  <c:v>55.951000000000001</c:v>
                </c:pt>
                <c:pt idx="1239">
                  <c:v>60.738</c:v>
                </c:pt>
                <c:pt idx="1240">
                  <c:v>60.527999999999999</c:v>
                </c:pt>
                <c:pt idx="1241">
                  <c:v>47.249000000000002</c:v>
                </c:pt>
                <c:pt idx="1242">
                  <c:v>54.256</c:v>
                </c:pt>
                <c:pt idx="1243">
                  <c:v>63.113999999999997</c:v>
                </c:pt>
                <c:pt idx="1244">
                  <c:v>54.555999999999997</c:v>
                </c:pt>
                <c:pt idx="1245">
                  <c:v>61.106000000000002</c:v>
                </c:pt>
                <c:pt idx="1246">
                  <c:v>52.997999999999998</c:v>
                </c:pt>
                <c:pt idx="1247">
                  <c:v>47.68</c:v>
                </c:pt>
                <c:pt idx="1248">
                  <c:v>51.595999999999997</c:v>
                </c:pt>
                <c:pt idx="1249">
                  <c:v>55.234999999999999</c:v>
                </c:pt>
                <c:pt idx="1250">
                  <c:v>49.691000000000003</c:v>
                </c:pt>
                <c:pt idx="1251">
                  <c:v>55.7</c:v>
                </c:pt>
                <c:pt idx="1252">
                  <c:v>56.89</c:v>
                </c:pt>
                <c:pt idx="1253">
                  <c:v>58.302999999999997</c:v>
                </c:pt>
                <c:pt idx="1254">
                  <c:v>58.427</c:v>
                </c:pt>
                <c:pt idx="1255">
                  <c:v>59.473999999999997</c:v>
                </c:pt>
                <c:pt idx="1256">
                  <c:v>54.305999999999997</c:v>
                </c:pt>
                <c:pt idx="1257">
                  <c:v>62.98</c:v>
                </c:pt>
                <c:pt idx="1258">
                  <c:v>50.070999999999998</c:v>
                </c:pt>
                <c:pt idx="1259">
                  <c:v>62.716999999999999</c:v>
                </c:pt>
                <c:pt idx="1260">
                  <c:v>55.067999999999998</c:v>
                </c:pt>
                <c:pt idx="1261">
                  <c:v>60.820999999999998</c:v>
                </c:pt>
                <c:pt idx="1262">
                  <c:v>56.502000000000002</c:v>
                </c:pt>
                <c:pt idx="1263">
                  <c:v>68.034999999999997</c:v>
                </c:pt>
                <c:pt idx="1264">
                  <c:v>57.848999999999997</c:v>
                </c:pt>
                <c:pt idx="1265">
                  <c:v>45.81</c:v>
                </c:pt>
                <c:pt idx="1266">
                  <c:v>58.078000000000003</c:v>
                </c:pt>
                <c:pt idx="1267">
                  <c:v>48.463999999999999</c:v>
                </c:pt>
                <c:pt idx="1268">
                  <c:v>58.802</c:v>
                </c:pt>
                <c:pt idx="1269">
                  <c:v>55.671999999999997</c:v>
                </c:pt>
                <c:pt idx="1270">
                  <c:v>53.933999999999997</c:v>
                </c:pt>
                <c:pt idx="1271">
                  <c:v>58.332999999999998</c:v>
                </c:pt>
                <c:pt idx="1272">
                  <c:v>56.944000000000003</c:v>
                </c:pt>
                <c:pt idx="1273">
                  <c:v>48.317</c:v>
                </c:pt>
                <c:pt idx="1274">
                  <c:v>51.85</c:v>
                </c:pt>
                <c:pt idx="1275">
                  <c:v>57.264000000000003</c:v>
                </c:pt>
                <c:pt idx="1276">
                  <c:v>57.555999999999997</c:v>
                </c:pt>
                <c:pt idx="1277">
                  <c:v>56.259</c:v>
                </c:pt>
                <c:pt idx="1278">
                  <c:v>58.249000000000002</c:v>
                </c:pt>
                <c:pt idx="1279">
                  <c:v>48.093000000000004</c:v>
                </c:pt>
                <c:pt idx="1280">
                  <c:v>50.485999999999997</c:v>
                </c:pt>
                <c:pt idx="1281">
                  <c:v>54.884999999999998</c:v>
                </c:pt>
                <c:pt idx="1282">
                  <c:v>52.76</c:v>
                </c:pt>
                <c:pt idx="1283">
                  <c:v>50.845999999999997</c:v>
                </c:pt>
                <c:pt idx="1284">
                  <c:v>60.41</c:v>
                </c:pt>
                <c:pt idx="1285">
                  <c:v>55.566000000000003</c:v>
                </c:pt>
                <c:pt idx="1286">
                  <c:v>54.066000000000003</c:v>
                </c:pt>
                <c:pt idx="1287">
                  <c:v>58.118000000000002</c:v>
                </c:pt>
                <c:pt idx="1288">
                  <c:v>62.738999999999997</c:v>
                </c:pt>
                <c:pt idx="1289">
                  <c:v>62.686</c:v>
                </c:pt>
                <c:pt idx="1290">
                  <c:v>52.441000000000003</c:v>
                </c:pt>
                <c:pt idx="1291">
                  <c:v>49.612000000000002</c:v>
                </c:pt>
                <c:pt idx="1292">
                  <c:v>58.57</c:v>
                </c:pt>
                <c:pt idx="1293">
                  <c:v>47.305999999999997</c:v>
                </c:pt>
                <c:pt idx="1294">
                  <c:v>55.252000000000002</c:v>
                </c:pt>
                <c:pt idx="1295">
                  <c:v>47.883000000000003</c:v>
                </c:pt>
                <c:pt idx="1296">
                  <c:v>53.555</c:v>
                </c:pt>
                <c:pt idx="1297">
                  <c:v>48.125</c:v>
                </c:pt>
                <c:pt idx="1298">
                  <c:v>49.213000000000001</c:v>
                </c:pt>
                <c:pt idx="1299">
                  <c:v>49.265000000000001</c:v>
                </c:pt>
                <c:pt idx="1300">
                  <c:v>54.857999999999997</c:v>
                </c:pt>
                <c:pt idx="1301">
                  <c:v>49.177999999999997</c:v>
                </c:pt>
                <c:pt idx="1302">
                  <c:v>63.043999999999997</c:v>
                </c:pt>
                <c:pt idx="1303">
                  <c:v>41.493000000000002</c:v>
                </c:pt>
                <c:pt idx="1304">
                  <c:v>58.491</c:v>
                </c:pt>
                <c:pt idx="1305">
                  <c:v>49.645000000000003</c:v>
                </c:pt>
                <c:pt idx="1306">
                  <c:v>56.182000000000002</c:v>
                </c:pt>
                <c:pt idx="1307">
                  <c:v>57.18</c:v>
                </c:pt>
                <c:pt idx="1308">
                  <c:v>51.052</c:v>
                </c:pt>
                <c:pt idx="1309">
                  <c:v>42.401000000000003</c:v>
                </c:pt>
                <c:pt idx="1310">
                  <c:v>56.415999999999997</c:v>
                </c:pt>
                <c:pt idx="1311">
                  <c:v>57.466000000000001</c:v>
                </c:pt>
                <c:pt idx="1312">
                  <c:v>57.838999999999999</c:v>
                </c:pt>
                <c:pt idx="1313">
                  <c:v>49.228000000000002</c:v>
                </c:pt>
                <c:pt idx="1314">
                  <c:v>55.759</c:v>
                </c:pt>
                <c:pt idx="1315">
                  <c:v>55.05</c:v>
                </c:pt>
                <c:pt idx="1316">
                  <c:v>60.237000000000002</c:v>
                </c:pt>
                <c:pt idx="1317">
                  <c:v>54.313000000000002</c:v>
                </c:pt>
                <c:pt idx="1318">
                  <c:v>52.598999999999997</c:v>
                </c:pt>
                <c:pt idx="1319">
                  <c:v>58.372999999999998</c:v>
                </c:pt>
                <c:pt idx="1320">
                  <c:v>56.878</c:v>
                </c:pt>
                <c:pt idx="1321">
                  <c:v>53.862000000000002</c:v>
                </c:pt>
                <c:pt idx="1322">
                  <c:v>51.972999999999999</c:v>
                </c:pt>
                <c:pt idx="1323">
                  <c:v>52.037999999999997</c:v>
                </c:pt>
                <c:pt idx="1324">
                  <c:v>49.651000000000003</c:v>
                </c:pt>
                <c:pt idx="1325">
                  <c:v>52.91</c:v>
                </c:pt>
                <c:pt idx="1326">
                  <c:v>46.587000000000003</c:v>
                </c:pt>
                <c:pt idx="1327">
                  <c:v>62.006999999999998</c:v>
                </c:pt>
                <c:pt idx="1328">
                  <c:v>51.366999999999997</c:v>
                </c:pt>
                <c:pt idx="1329">
                  <c:v>52.085999999999999</c:v>
                </c:pt>
                <c:pt idx="1330">
                  <c:v>56.402999999999999</c:v>
                </c:pt>
                <c:pt idx="1331">
                  <c:v>52.094000000000001</c:v>
                </c:pt>
                <c:pt idx="1332">
                  <c:v>45.570999999999998</c:v>
                </c:pt>
                <c:pt idx="1333">
                  <c:v>67.224999999999994</c:v>
                </c:pt>
                <c:pt idx="1334">
                  <c:v>65.051000000000002</c:v>
                </c:pt>
                <c:pt idx="1335">
                  <c:v>49.33</c:v>
                </c:pt>
                <c:pt idx="1336">
                  <c:v>57.043999999999997</c:v>
                </c:pt>
                <c:pt idx="1337">
                  <c:v>61.826999999999998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6644864"/>
        <c:axId val="256650352"/>
      </c:scatterChart>
      <c:valAx>
        <c:axId val="256644864"/>
        <c:scaling>
          <c:orientation val="minMax"/>
          <c:min val="30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650352"/>
        <c:crosses val="autoZero"/>
        <c:crossBetween val="midCat"/>
      </c:valAx>
      <c:valAx>
        <c:axId val="256650352"/>
        <c:scaling>
          <c:orientation val="minMax"/>
          <c:max val="75"/>
          <c:min val="30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644864"/>
        <c:crosses val="autoZero"/>
        <c:crossBetween val="midCat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>
                <a:alpha val="0"/>
              </a:schemeClr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Y1 vs Y2 CF60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'Forwards DiffTeam'!$R$1</c:f>
              <c:strCache>
                <c:ptCount val="1"/>
                <c:pt idx="0">
                  <c:v>Y2CF60</c:v>
                </c:pt>
              </c:strCache>
            </c:strRef>
          </c:tx>
          <c:spPr>
            <a:ln w="25400" cap="flat" cmpd="sng" algn="ctr">
              <a:noFill/>
              <a:prstDash val="sysDot"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tint val="65000"/>
                      <a:shade val="92000"/>
                      <a:satMod val="130000"/>
                    </a:schemeClr>
                  </a:gs>
                  <a:gs pos="45000">
                    <a:schemeClr val="accent1">
                      <a:tint val="60000"/>
                      <a:shade val="99000"/>
                      <a:satMod val="120000"/>
                    </a:schemeClr>
                  </a:gs>
                  <a:gs pos="100000">
                    <a:schemeClr val="accent1">
                      <a:tint val="55000"/>
                      <a:satMod val="14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1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0.1048770286350862"/>
                  <c:y val="0.4938999581574042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dirty="0"/>
                      <a:t>y = 0.5419x + 24.462</a:t>
                    </a:r>
                    <a:br>
                      <a:rPr lang="en-US" baseline="0" dirty="0"/>
                    </a:br>
                    <a:r>
                      <a:rPr lang="en-US" baseline="0" dirty="0"/>
                      <a:t>R² = </a:t>
                    </a:r>
                    <a:r>
                      <a:rPr lang="en-US" baseline="0" dirty="0">
                        <a:solidFill>
                          <a:srgbClr val="FF0000"/>
                        </a:solidFill>
                      </a:rPr>
                      <a:t>0.2577</a:t>
                    </a:r>
                    <a:endParaRPr lang="en-US" dirty="0">
                      <a:solidFill>
                        <a:srgbClr val="FF0000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'Forwards DiffTeam'!$Q$2:$Q$399</c:f>
              <c:numCache>
                <c:formatCode>General</c:formatCode>
                <c:ptCount val="398"/>
                <c:pt idx="0">
                  <c:v>58.497</c:v>
                </c:pt>
                <c:pt idx="1">
                  <c:v>63.46</c:v>
                </c:pt>
                <c:pt idx="2">
                  <c:v>52.133000000000003</c:v>
                </c:pt>
                <c:pt idx="3">
                  <c:v>56.976999999999997</c:v>
                </c:pt>
                <c:pt idx="4">
                  <c:v>56.118000000000002</c:v>
                </c:pt>
                <c:pt idx="5">
                  <c:v>48.36</c:v>
                </c:pt>
                <c:pt idx="6">
                  <c:v>64.486999999999995</c:v>
                </c:pt>
                <c:pt idx="7">
                  <c:v>54.328000000000003</c:v>
                </c:pt>
                <c:pt idx="8">
                  <c:v>53.335000000000001</c:v>
                </c:pt>
                <c:pt idx="9">
                  <c:v>52.188000000000002</c:v>
                </c:pt>
                <c:pt idx="10">
                  <c:v>44.302999999999997</c:v>
                </c:pt>
                <c:pt idx="11">
                  <c:v>49.536000000000001</c:v>
                </c:pt>
                <c:pt idx="12">
                  <c:v>39.417999999999999</c:v>
                </c:pt>
                <c:pt idx="13">
                  <c:v>52.002000000000002</c:v>
                </c:pt>
                <c:pt idx="14">
                  <c:v>49.509</c:v>
                </c:pt>
                <c:pt idx="15">
                  <c:v>53.856000000000002</c:v>
                </c:pt>
                <c:pt idx="16">
                  <c:v>59.960999999999999</c:v>
                </c:pt>
                <c:pt idx="17">
                  <c:v>55.575000000000003</c:v>
                </c:pt>
                <c:pt idx="18">
                  <c:v>60.485999999999997</c:v>
                </c:pt>
                <c:pt idx="19">
                  <c:v>49.180999999999997</c:v>
                </c:pt>
                <c:pt idx="20">
                  <c:v>58.991999999999997</c:v>
                </c:pt>
                <c:pt idx="21">
                  <c:v>42.792999999999999</c:v>
                </c:pt>
                <c:pt idx="22">
                  <c:v>47.726999999999997</c:v>
                </c:pt>
                <c:pt idx="23">
                  <c:v>49.886000000000003</c:v>
                </c:pt>
                <c:pt idx="24">
                  <c:v>54.210999999999999</c:v>
                </c:pt>
                <c:pt idx="25">
                  <c:v>57.71</c:v>
                </c:pt>
                <c:pt idx="26">
                  <c:v>48.683</c:v>
                </c:pt>
                <c:pt idx="27">
                  <c:v>56.494999999999997</c:v>
                </c:pt>
                <c:pt idx="28">
                  <c:v>60.186</c:v>
                </c:pt>
                <c:pt idx="29">
                  <c:v>59.350999999999999</c:v>
                </c:pt>
                <c:pt idx="30">
                  <c:v>51.926000000000002</c:v>
                </c:pt>
                <c:pt idx="31">
                  <c:v>44.258000000000003</c:v>
                </c:pt>
                <c:pt idx="32">
                  <c:v>43.328000000000003</c:v>
                </c:pt>
                <c:pt idx="33">
                  <c:v>52.628999999999998</c:v>
                </c:pt>
                <c:pt idx="34">
                  <c:v>58.890999999999998</c:v>
                </c:pt>
                <c:pt idx="35">
                  <c:v>42.079000000000001</c:v>
                </c:pt>
                <c:pt idx="36">
                  <c:v>50.128</c:v>
                </c:pt>
                <c:pt idx="37">
                  <c:v>48.145000000000003</c:v>
                </c:pt>
                <c:pt idx="38">
                  <c:v>51.859000000000002</c:v>
                </c:pt>
                <c:pt idx="39">
                  <c:v>59.976999999999997</c:v>
                </c:pt>
                <c:pt idx="40">
                  <c:v>55.252000000000002</c:v>
                </c:pt>
                <c:pt idx="41">
                  <c:v>51.040999999999997</c:v>
                </c:pt>
                <c:pt idx="42">
                  <c:v>53.103999999999999</c:v>
                </c:pt>
                <c:pt idx="43">
                  <c:v>54.472999999999999</c:v>
                </c:pt>
                <c:pt idx="44">
                  <c:v>40.113999999999997</c:v>
                </c:pt>
                <c:pt idx="45">
                  <c:v>52.082000000000001</c:v>
                </c:pt>
                <c:pt idx="46">
                  <c:v>70.37</c:v>
                </c:pt>
                <c:pt idx="47">
                  <c:v>55.704000000000001</c:v>
                </c:pt>
                <c:pt idx="48">
                  <c:v>61.179000000000002</c:v>
                </c:pt>
                <c:pt idx="49">
                  <c:v>57.469000000000001</c:v>
                </c:pt>
                <c:pt idx="50">
                  <c:v>60.968000000000004</c:v>
                </c:pt>
                <c:pt idx="51">
                  <c:v>50.378999999999998</c:v>
                </c:pt>
                <c:pt idx="52">
                  <c:v>48.500999999999998</c:v>
                </c:pt>
                <c:pt idx="53">
                  <c:v>57.704000000000001</c:v>
                </c:pt>
                <c:pt idx="54">
                  <c:v>60.959000000000003</c:v>
                </c:pt>
                <c:pt idx="55">
                  <c:v>55.706000000000003</c:v>
                </c:pt>
                <c:pt idx="56">
                  <c:v>54.481000000000002</c:v>
                </c:pt>
                <c:pt idx="57">
                  <c:v>50.561999999999998</c:v>
                </c:pt>
                <c:pt idx="58">
                  <c:v>54.026000000000003</c:v>
                </c:pt>
                <c:pt idx="59">
                  <c:v>52.343000000000004</c:v>
                </c:pt>
                <c:pt idx="60">
                  <c:v>49.725000000000001</c:v>
                </c:pt>
                <c:pt idx="61">
                  <c:v>54.331000000000003</c:v>
                </c:pt>
                <c:pt idx="62">
                  <c:v>58.515000000000001</c:v>
                </c:pt>
                <c:pt idx="63">
                  <c:v>51.067</c:v>
                </c:pt>
                <c:pt idx="64">
                  <c:v>53.094999999999999</c:v>
                </c:pt>
                <c:pt idx="65">
                  <c:v>54.142000000000003</c:v>
                </c:pt>
                <c:pt idx="66">
                  <c:v>58.454999999999998</c:v>
                </c:pt>
                <c:pt idx="67">
                  <c:v>58.758000000000003</c:v>
                </c:pt>
                <c:pt idx="68">
                  <c:v>61.289000000000001</c:v>
                </c:pt>
                <c:pt idx="69">
                  <c:v>57.42</c:v>
                </c:pt>
                <c:pt idx="70">
                  <c:v>54.401000000000003</c:v>
                </c:pt>
                <c:pt idx="71">
                  <c:v>50.404000000000003</c:v>
                </c:pt>
                <c:pt idx="72">
                  <c:v>53.945</c:v>
                </c:pt>
                <c:pt idx="73">
                  <c:v>54.768999999999998</c:v>
                </c:pt>
                <c:pt idx="74">
                  <c:v>55.889000000000003</c:v>
                </c:pt>
                <c:pt idx="75">
                  <c:v>61.037999999999997</c:v>
                </c:pt>
                <c:pt idx="76">
                  <c:v>53.511000000000003</c:v>
                </c:pt>
                <c:pt idx="77">
                  <c:v>46.366999999999997</c:v>
                </c:pt>
                <c:pt idx="78">
                  <c:v>47.981999999999999</c:v>
                </c:pt>
                <c:pt idx="79">
                  <c:v>44.969000000000001</c:v>
                </c:pt>
                <c:pt idx="80">
                  <c:v>46.5</c:v>
                </c:pt>
                <c:pt idx="81">
                  <c:v>62.606000000000002</c:v>
                </c:pt>
                <c:pt idx="82">
                  <c:v>48.695</c:v>
                </c:pt>
                <c:pt idx="83">
                  <c:v>52.615000000000002</c:v>
                </c:pt>
                <c:pt idx="84">
                  <c:v>60.932000000000002</c:v>
                </c:pt>
                <c:pt idx="85">
                  <c:v>39.085000000000001</c:v>
                </c:pt>
                <c:pt idx="86">
                  <c:v>56.255000000000003</c:v>
                </c:pt>
                <c:pt idx="87">
                  <c:v>53.33</c:v>
                </c:pt>
                <c:pt idx="88">
                  <c:v>51.45</c:v>
                </c:pt>
                <c:pt idx="89">
                  <c:v>46.378</c:v>
                </c:pt>
                <c:pt idx="90">
                  <c:v>45.901000000000003</c:v>
                </c:pt>
                <c:pt idx="91">
                  <c:v>58.698999999999998</c:v>
                </c:pt>
                <c:pt idx="92">
                  <c:v>53.052</c:v>
                </c:pt>
                <c:pt idx="93">
                  <c:v>58.95</c:v>
                </c:pt>
                <c:pt idx="94">
                  <c:v>50.454999999999998</c:v>
                </c:pt>
                <c:pt idx="95">
                  <c:v>54.968000000000004</c:v>
                </c:pt>
                <c:pt idx="96">
                  <c:v>49.139000000000003</c:v>
                </c:pt>
                <c:pt idx="97">
                  <c:v>47.841999999999999</c:v>
                </c:pt>
                <c:pt idx="98">
                  <c:v>49.573</c:v>
                </c:pt>
                <c:pt idx="99">
                  <c:v>55.274000000000001</c:v>
                </c:pt>
                <c:pt idx="100">
                  <c:v>51.11</c:v>
                </c:pt>
                <c:pt idx="101">
                  <c:v>55.151000000000003</c:v>
                </c:pt>
                <c:pt idx="102">
                  <c:v>61.308</c:v>
                </c:pt>
                <c:pt idx="103">
                  <c:v>57.405999999999999</c:v>
                </c:pt>
                <c:pt idx="104">
                  <c:v>49.268999999999998</c:v>
                </c:pt>
                <c:pt idx="105">
                  <c:v>45.734000000000002</c:v>
                </c:pt>
                <c:pt idx="106">
                  <c:v>40.380000000000003</c:v>
                </c:pt>
                <c:pt idx="107">
                  <c:v>38.863999999999997</c:v>
                </c:pt>
                <c:pt idx="108">
                  <c:v>56.738</c:v>
                </c:pt>
                <c:pt idx="109">
                  <c:v>56.173999999999999</c:v>
                </c:pt>
                <c:pt idx="110">
                  <c:v>60.079000000000001</c:v>
                </c:pt>
                <c:pt idx="111">
                  <c:v>61.258000000000003</c:v>
                </c:pt>
                <c:pt idx="112">
                  <c:v>42.512</c:v>
                </c:pt>
                <c:pt idx="113">
                  <c:v>55.728999999999999</c:v>
                </c:pt>
                <c:pt idx="114">
                  <c:v>45.192</c:v>
                </c:pt>
                <c:pt idx="115">
                  <c:v>67.515000000000001</c:v>
                </c:pt>
                <c:pt idx="116">
                  <c:v>47.024000000000001</c:v>
                </c:pt>
                <c:pt idx="117">
                  <c:v>55.597999999999999</c:v>
                </c:pt>
                <c:pt idx="118">
                  <c:v>60.185000000000002</c:v>
                </c:pt>
                <c:pt idx="119">
                  <c:v>47.023000000000003</c:v>
                </c:pt>
                <c:pt idx="120">
                  <c:v>50.84</c:v>
                </c:pt>
                <c:pt idx="121">
                  <c:v>45.192999999999998</c:v>
                </c:pt>
                <c:pt idx="122">
                  <c:v>50.543999999999997</c:v>
                </c:pt>
                <c:pt idx="123">
                  <c:v>53.76</c:v>
                </c:pt>
                <c:pt idx="124">
                  <c:v>50.222000000000001</c:v>
                </c:pt>
                <c:pt idx="125">
                  <c:v>48.783000000000001</c:v>
                </c:pt>
                <c:pt idx="126">
                  <c:v>62.634999999999998</c:v>
                </c:pt>
                <c:pt idx="127">
                  <c:v>50.436</c:v>
                </c:pt>
                <c:pt idx="128">
                  <c:v>45.23</c:v>
                </c:pt>
                <c:pt idx="129">
                  <c:v>39.040999999999997</c:v>
                </c:pt>
                <c:pt idx="130">
                  <c:v>58.218000000000004</c:v>
                </c:pt>
                <c:pt idx="131">
                  <c:v>56.530999999999999</c:v>
                </c:pt>
                <c:pt idx="132">
                  <c:v>54.375999999999998</c:v>
                </c:pt>
                <c:pt idx="133">
                  <c:v>50.390999999999998</c:v>
                </c:pt>
                <c:pt idx="134">
                  <c:v>61.143999999999998</c:v>
                </c:pt>
                <c:pt idx="135">
                  <c:v>57.570999999999998</c:v>
                </c:pt>
                <c:pt idx="136">
                  <c:v>55.026000000000003</c:v>
                </c:pt>
                <c:pt idx="137">
                  <c:v>49.87</c:v>
                </c:pt>
                <c:pt idx="138">
                  <c:v>47.258000000000003</c:v>
                </c:pt>
                <c:pt idx="139">
                  <c:v>41.792000000000002</c:v>
                </c:pt>
                <c:pt idx="140">
                  <c:v>46.878999999999998</c:v>
                </c:pt>
                <c:pt idx="141">
                  <c:v>47.103000000000002</c:v>
                </c:pt>
                <c:pt idx="142">
                  <c:v>49.463999999999999</c:v>
                </c:pt>
                <c:pt idx="143">
                  <c:v>47.82</c:v>
                </c:pt>
                <c:pt idx="144">
                  <c:v>43.161999999999999</c:v>
                </c:pt>
                <c:pt idx="145">
                  <c:v>51.993000000000002</c:v>
                </c:pt>
                <c:pt idx="146">
                  <c:v>44.280999999999999</c:v>
                </c:pt>
                <c:pt idx="147">
                  <c:v>49.828000000000003</c:v>
                </c:pt>
                <c:pt idx="148">
                  <c:v>52.341999999999999</c:v>
                </c:pt>
                <c:pt idx="149">
                  <c:v>38.622999999999998</c:v>
                </c:pt>
                <c:pt idx="150">
                  <c:v>53.088000000000001</c:v>
                </c:pt>
                <c:pt idx="151">
                  <c:v>53.561</c:v>
                </c:pt>
                <c:pt idx="152">
                  <c:v>54.709000000000003</c:v>
                </c:pt>
                <c:pt idx="153">
                  <c:v>47.348999999999997</c:v>
                </c:pt>
                <c:pt idx="154">
                  <c:v>59.371000000000002</c:v>
                </c:pt>
                <c:pt idx="155">
                  <c:v>58.103999999999999</c:v>
                </c:pt>
                <c:pt idx="156">
                  <c:v>65.504999999999995</c:v>
                </c:pt>
                <c:pt idx="157">
                  <c:v>60.625999999999998</c:v>
                </c:pt>
                <c:pt idx="158">
                  <c:v>56.343000000000004</c:v>
                </c:pt>
                <c:pt idx="159">
                  <c:v>54.823999999999998</c:v>
                </c:pt>
                <c:pt idx="160">
                  <c:v>53.113999999999997</c:v>
                </c:pt>
                <c:pt idx="161">
                  <c:v>49.831000000000003</c:v>
                </c:pt>
                <c:pt idx="162">
                  <c:v>47.496000000000002</c:v>
                </c:pt>
                <c:pt idx="163">
                  <c:v>57.76</c:v>
                </c:pt>
                <c:pt idx="164">
                  <c:v>50.298999999999999</c:v>
                </c:pt>
                <c:pt idx="165">
                  <c:v>38.009</c:v>
                </c:pt>
                <c:pt idx="166">
                  <c:v>52.49</c:v>
                </c:pt>
                <c:pt idx="167">
                  <c:v>45.683999999999997</c:v>
                </c:pt>
                <c:pt idx="168">
                  <c:v>63.917000000000002</c:v>
                </c:pt>
                <c:pt idx="169">
                  <c:v>49.976999999999997</c:v>
                </c:pt>
                <c:pt idx="170">
                  <c:v>46.27</c:v>
                </c:pt>
                <c:pt idx="171">
                  <c:v>57.023000000000003</c:v>
                </c:pt>
                <c:pt idx="172">
                  <c:v>58.293999999999997</c:v>
                </c:pt>
                <c:pt idx="173">
                  <c:v>55.338999999999999</c:v>
                </c:pt>
                <c:pt idx="174">
                  <c:v>53.722000000000001</c:v>
                </c:pt>
                <c:pt idx="175">
                  <c:v>52.539000000000001</c:v>
                </c:pt>
                <c:pt idx="176">
                  <c:v>48.692</c:v>
                </c:pt>
                <c:pt idx="177">
                  <c:v>50.802999999999997</c:v>
                </c:pt>
                <c:pt idx="178">
                  <c:v>49.576999999999998</c:v>
                </c:pt>
                <c:pt idx="179">
                  <c:v>60.764000000000003</c:v>
                </c:pt>
                <c:pt idx="180">
                  <c:v>55.966000000000001</c:v>
                </c:pt>
                <c:pt idx="181">
                  <c:v>55.945999999999998</c:v>
                </c:pt>
                <c:pt idx="182">
                  <c:v>57.503999999999998</c:v>
                </c:pt>
                <c:pt idx="183">
                  <c:v>58.65</c:v>
                </c:pt>
                <c:pt idx="184">
                  <c:v>53.887999999999998</c:v>
                </c:pt>
                <c:pt idx="185">
                  <c:v>49.668999999999997</c:v>
                </c:pt>
                <c:pt idx="186">
                  <c:v>60.874000000000002</c:v>
                </c:pt>
                <c:pt idx="187">
                  <c:v>54.204999999999998</c:v>
                </c:pt>
                <c:pt idx="188">
                  <c:v>54.277999999999999</c:v>
                </c:pt>
                <c:pt idx="189">
                  <c:v>54.701000000000001</c:v>
                </c:pt>
                <c:pt idx="190">
                  <c:v>59.36</c:v>
                </c:pt>
                <c:pt idx="191">
                  <c:v>59.473999999999997</c:v>
                </c:pt>
                <c:pt idx="192">
                  <c:v>59.252000000000002</c:v>
                </c:pt>
                <c:pt idx="193">
                  <c:v>54.122</c:v>
                </c:pt>
                <c:pt idx="194">
                  <c:v>56.31</c:v>
                </c:pt>
                <c:pt idx="195">
                  <c:v>44.906999999999996</c:v>
                </c:pt>
                <c:pt idx="196">
                  <c:v>47.110999999999997</c:v>
                </c:pt>
                <c:pt idx="197">
                  <c:v>58.801000000000002</c:v>
                </c:pt>
                <c:pt idx="198">
                  <c:v>60.987000000000002</c:v>
                </c:pt>
                <c:pt idx="199">
                  <c:v>51.207000000000001</c:v>
                </c:pt>
                <c:pt idx="200">
                  <c:v>51.832000000000001</c:v>
                </c:pt>
                <c:pt idx="201">
                  <c:v>53.234999999999999</c:v>
                </c:pt>
                <c:pt idx="202">
                  <c:v>63.637999999999998</c:v>
                </c:pt>
                <c:pt idx="203">
                  <c:v>54.726999999999997</c:v>
                </c:pt>
                <c:pt idx="204">
                  <c:v>37.911000000000001</c:v>
                </c:pt>
                <c:pt idx="205">
                  <c:v>64.882999999999996</c:v>
                </c:pt>
                <c:pt idx="206">
                  <c:v>42.226999999999997</c:v>
                </c:pt>
                <c:pt idx="207">
                  <c:v>51.674999999999997</c:v>
                </c:pt>
                <c:pt idx="208">
                  <c:v>51.137999999999998</c:v>
                </c:pt>
                <c:pt idx="209">
                  <c:v>53.767000000000003</c:v>
                </c:pt>
                <c:pt idx="210">
                  <c:v>56.642000000000003</c:v>
                </c:pt>
                <c:pt idx="211">
                  <c:v>56.634</c:v>
                </c:pt>
                <c:pt idx="212">
                  <c:v>59.722999999999999</c:v>
                </c:pt>
                <c:pt idx="213">
                  <c:v>68.709999999999994</c:v>
                </c:pt>
                <c:pt idx="214">
                  <c:v>50.055999999999997</c:v>
                </c:pt>
                <c:pt idx="215">
                  <c:v>55.338000000000001</c:v>
                </c:pt>
                <c:pt idx="216">
                  <c:v>55.283999999999999</c:v>
                </c:pt>
                <c:pt idx="217">
                  <c:v>60.456000000000003</c:v>
                </c:pt>
                <c:pt idx="218">
                  <c:v>53.465000000000003</c:v>
                </c:pt>
                <c:pt idx="219">
                  <c:v>50.561999999999998</c:v>
                </c:pt>
                <c:pt idx="220">
                  <c:v>51.078000000000003</c:v>
                </c:pt>
                <c:pt idx="221">
                  <c:v>58.585999999999999</c:v>
                </c:pt>
                <c:pt idx="222">
                  <c:v>60.320999999999998</c:v>
                </c:pt>
                <c:pt idx="223">
                  <c:v>59.188000000000002</c:v>
                </c:pt>
                <c:pt idx="224">
                  <c:v>50.252000000000002</c:v>
                </c:pt>
                <c:pt idx="225">
                  <c:v>49.384</c:v>
                </c:pt>
                <c:pt idx="226">
                  <c:v>53.008000000000003</c:v>
                </c:pt>
                <c:pt idx="227">
                  <c:v>47.231000000000002</c:v>
                </c:pt>
                <c:pt idx="228">
                  <c:v>53.344000000000001</c:v>
                </c:pt>
                <c:pt idx="229">
                  <c:v>56.177</c:v>
                </c:pt>
                <c:pt idx="230">
                  <c:v>39.204999999999998</c:v>
                </c:pt>
                <c:pt idx="231">
                  <c:v>61.353000000000002</c:v>
                </c:pt>
                <c:pt idx="232">
                  <c:v>50.598999999999997</c:v>
                </c:pt>
                <c:pt idx="233">
                  <c:v>55.093000000000004</c:v>
                </c:pt>
                <c:pt idx="234">
                  <c:v>55.807000000000002</c:v>
                </c:pt>
                <c:pt idx="235">
                  <c:v>64.582999999999998</c:v>
                </c:pt>
                <c:pt idx="236">
                  <c:v>63.773000000000003</c:v>
                </c:pt>
                <c:pt idx="237">
                  <c:v>58.152000000000001</c:v>
                </c:pt>
                <c:pt idx="238">
                  <c:v>49.161000000000001</c:v>
                </c:pt>
                <c:pt idx="239">
                  <c:v>54.984999999999999</c:v>
                </c:pt>
                <c:pt idx="240">
                  <c:v>53.832000000000001</c:v>
                </c:pt>
                <c:pt idx="241">
                  <c:v>48.414000000000001</c:v>
                </c:pt>
                <c:pt idx="242">
                  <c:v>46.223999999999997</c:v>
                </c:pt>
                <c:pt idx="243">
                  <c:v>53.649000000000001</c:v>
                </c:pt>
                <c:pt idx="244">
                  <c:v>58.337000000000003</c:v>
                </c:pt>
                <c:pt idx="245">
                  <c:v>49.271000000000001</c:v>
                </c:pt>
                <c:pt idx="246">
                  <c:v>51.317</c:v>
                </c:pt>
                <c:pt idx="247">
                  <c:v>52.61</c:v>
                </c:pt>
                <c:pt idx="248">
                  <c:v>45.847000000000001</c:v>
                </c:pt>
                <c:pt idx="249">
                  <c:v>49.689</c:v>
                </c:pt>
                <c:pt idx="250">
                  <c:v>45.454999999999998</c:v>
                </c:pt>
                <c:pt idx="251">
                  <c:v>52.710999999999999</c:v>
                </c:pt>
                <c:pt idx="252">
                  <c:v>55.460999999999999</c:v>
                </c:pt>
                <c:pt idx="253">
                  <c:v>49.887</c:v>
                </c:pt>
                <c:pt idx="254">
                  <c:v>54.902999999999999</c:v>
                </c:pt>
                <c:pt idx="255">
                  <c:v>48.161999999999999</c:v>
                </c:pt>
                <c:pt idx="256">
                  <c:v>53.948999999999998</c:v>
                </c:pt>
                <c:pt idx="257">
                  <c:v>55.128999999999998</c:v>
                </c:pt>
                <c:pt idx="258">
                  <c:v>41.335999999999999</c:v>
                </c:pt>
                <c:pt idx="259">
                  <c:v>55.795999999999999</c:v>
                </c:pt>
                <c:pt idx="260">
                  <c:v>56.936</c:v>
                </c:pt>
                <c:pt idx="261">
                  <c:v>51.426000000000002</c:v>
                </c:pt>
                <c:pt idx="262">
                  <c:v>53.021000000000001</c:v>
                </c:pt>
                <c:pt idx="263">
                  <c:v>47.811</c:v>
                </c:pt>
                <c:pt idx="264">
                  <c:v>53.174999999999997</c:v>
                </c:pt>
                <c:pt idx="265">
                  <c:v>57.96</c:v>
                </c:pt>
                <c:pt idx="266">
                  <c:v>55.262999999999998</c:v>
                </c:pt>
                <c:pt idx="267">
                  <c:v>50.139000000000003</c:v>
                </c:pt>
                <c:pt idx="268">
                  <c:v>50.609000000000002</c:v>
                </c:pt>
                <c:pt idx="269">
                  <c:v>42.145000000000003</c:v>
                </c:pt>
                <c:pt idx="270">
                  <c:v>54.445</c:v>
                </c:pt>
                <c:pt idx="271">
                  <c:v>51.648000000000003</c:v>
                </c:pt>
                <c:pt idx="272">
                  <c:v>44.26</c:v>
                </c:pt>
                <c:pt idx="273">
                  <c:v>53.387</c:v>
                </c:pt>
                <c:pt idx="274">
                  <c:v>49.692999999999998</c:v>
                </c:pt>
                <c:pt idx="275">
                  <c:v>54.616999999999997</c:v>
                </c:pt>
                <c:pt idx="276">
                  <c:v>52.395000000000003</c:v>
                </c:pt>
                <c:pt idx="277">
                  <c:v>55.755000000000003</c:v>
                </c:pt>
                <c:pt idx="278">
                  <c:v>50.415999999999997</c:v>
                </c:pt>
                <c:pt idx="279">
                  <c:v>53.972000000000001</c:v>
                </c:pt>
                <c:pt idx="280">
                  <c:v>50.326999999999998</c:v>
                </c:pt>
                <c:pt idx="281">
                  <c:v>48.654000000000003</c:v>
                </c:pt>
                <c:pt idx="282">
                  <c:v>63.344000000000001</c:v>
                </c:pt>
                <c:pt idx="283">
                  <c:v>55.466999999999999</c:v>
                </c:pt>
                <c:pt idx="284">
                  <c:v>50.421999999999997</c:v>
                </c:pt>
                <c:pt idx="285">
                  <c:v>58.396999999999998</c:v>
                </c:pt>
                <c:pt idx="286">
                  <c:v>48.087000000000003</c:v>
                </c:pt>
                <c:pt idx="287">
                  <c:v>54.514000000000003</c:v>
                </c:pt>
                <c:pt idx="288">
                  <c:v>57.968000000000004</c:v>
                </c:pt>
                <c:pt idx="289">
                  <c:v>58.506</c:v>
                </c:pt>
                <c:pt idx="290">
                  <c:v>52.908000000000001</c:v>
                </c:pt>
                <c:pt idx="291">
                  <c:v>51.423000000000002</c:v>
                </c:pt>
                <c:pt idx="292">
                  <c:v>57.902999999999999</c:v>
                </c:pt>
                <c:pt idx="293">
                  <c:v>49.744</c:v>
                </c:pt>
                <c:pt idx="294">
                  <c:v>49.16</c:v>
                </c:pt>
                <c:pt idx="295">
                  <c:v>53.881999999999998</c:v>
                </c:pt>
                <c:pt idx="296">
                  <c:v>54.814</c:v>
                </c:pt>
                <c:pt idx="297">
                  <c:v>57.634999999999998</c:v>
                </c:pt>
                <c:pt idx="298">
                  <c:v>64.894000000000005</c:v>
                </c:pt>
                <c:pt idx="299">
                  <c:v>60.932000000000002</c:v>
                </c:pt>
                <c:pt idx="300">
                  <c:v>58.899000000000001</c:v>
                </c:pt>
                <c:pt idx="301">
                  <c:v>59.305999999999997</c:v>
                </c:pt>
                <c:pt idx="302">
                  <c:v>51.523000000000003</c:v>
                </c:pt>
                <c:pt idx="303">
                  <c:v>46.997</c:v>
                </c:pt>
                <c:pt idx="304">
                  <c:v>61.149000000000001</c:v>
                </c:pt>
                <c:pt idx="305">
                  <c:v>53.651000000000003</c:v>
                </c:pt>
                <c:pt idx="306">
                  <c:v>56.07</c:v>
                </c:pt>
                <c:pt idx="307">
                  <c:v>58.329000000000001</c:v>
                </c:pt>
                <c:pt idx="308">
                  <c:v>52.792000000000002</c:v>
                </c:pt>
                <c:pt idx="309">
                  <c:v>50.356000000000002</c:v>
                </c:pt>
                <c:pt idx="310">
                  <c:v>64.290999999999997</c:v>
                </c:pt>
                <c:pt idx="311">
                  <c:v>56.305999999999997</c:v>
                </c:pt>
                <c:pt idx="312">
                  <c:v>59.988999999999997</c:v>
                </c:pt>
                <c:pt idx="313">
                  <c:v>47.709000000000003</c:v>
                </c:pt>
                <c:pt idx="314">
                  <c:v>51.77</c:v>
                </c:pt>
                <c:pt idx="315">
                  <c:v>50.158999999999999</c:v>
                </c:pt>
                <c:pt idx="316">
                  <c:v>53.39</c:v>
                </c:pt>
                <c:pt idx="317">
                  <c:v>52.612000000000002</c:v>
                </c:pt>
                <c:pt idx="318">
                  <c:v>59.46</c:v>
                </c:pt>
                <c:pt idx="319">
                  <c:v>56.183999999999997</c:v>
                </c:pt>
                <c:pt idx="320">
                  <c:v>56.433</c:v>
                </c:pt>
                <c:pt idx="321">
                  <c:v>61.302999999999997</c:v>
                </c:pt>
                <c:pt idx="322">
                  <c:v>57.521999999999998</c:v>
                </c:pt>
                <c:pt idx="323">
                  <c:v>52.762</c:v>
                </c:pt>
                <c:pt idx="324">
                  <c:v>43.712000000000003</c:v>
                </c:pt>
                <c:pt idx="325">
                  <c:v>52.738999999999997</c:v>
                </c:pt>
                <c:pt idx="326">
                  <c:v>55.405999999999999</c:v>
                </c:pt>
                <c:pt idx="327">
                  <c:v>51.524999999999999</c:v>
                </c:pt>
                <c:pt idx="328">
                  <c:v>48.216000000000001</c:v>
                </c:pt>
                <c:pt idx="329">
                  <c:v>57.180999999999997</c:v>
                </c:pt>
                <c:pt idx="330">
                  <c:v>48.536000000000001</c:v>
                </c:pt>
                <c:pt idx="331">
                  <c:v>43.619</c:v>
                </c:pt>
                <c:pt idx="332">
                  <c:v>51.918999999999997</c:v>
                </c:pt>
                <c:pt idx="333">
                  <c:v>59.41</c:v>
                </c:pt>
                <c:pt idx="334">
                  <c:v>55.627000000000002</c:v>
                </c:pt>
                <c:pt idx="335">
                  <c:v>57.892000000000003</c:v>
                </c:pt>
                <c:pt idx="336">
                  <c:v>60.290999999999997</c:v>
                </c:pt>
                <c:pt idx="337">
                  <c:v>58.475999999999999</c:v>
                </c:pt>
                <c:pt idx="338">
                  <c:v>52.277000000000001</c:v>
                </c:pt>
                <c:pt idx="339">
                  <c:v>61.104999999999997</c:v>
                </c:pt>
                <c:pt idx="340">
                  <c:v>52.345999999999997</c:v>
                </c:pt>
                <c:pt idx="341">
                  <c:v>56.478999999999999</c:v>
                </c:pt>
                <c:pt idx="342">
                  <c:v>52.713999999999999</c:v>
                </c:pt>
                <c:pt idx="343">
                  <c:v>55.518000000000001</c:v>
                </c:pt>
                <c:pt idx="344">
                  <c:v>47.817</c:v>
                </c:pt>
                <c:pt idx="345">
                  <c:v>54.771000000000001</c:v>
                </c:pt>
                <c:pt idx="346">
                  <c:v>53.673000000000002</c:v>
                </c:pt>
                <c:pt idx="347">
                  <c:v>49.691000000000003</c:v>
                </c:pt>
                <c:pt idx="348">
                  <c:v>55.7</c:v>
                </c:pt>
                <c:pt idx="349">
                  <c:v>45.994</c:v>
                </c:pt>
                <c:pt idx="350">
                  <c:v>56.89</c:v>
                </c:pt>
                <c:pt idx="351">
                  <c:v>54.305999999999997</c:v>
                </c:pt>
                <c:pt idx="352">
                  <c:v>55.671999999999997</c:v>
                </c:pt>
                <c:pt idx="353">
                  <c:v>53.933999999999997</c:v>
                </c:pt>
                <c:pt idx="354">
                  <c:v>58.332999999999998</c:v>
                </c:pt>
                <c:pt idx="355">
                  <c:v>58.249000000000002</c:v>
                </c:pt>
                <c:pt idx="356">
                  <c:v>54.884999999999998</c:v>
                </c:pt>
                <c:pt idx="357">
                  <c:v>50.845999999999997</c:v>
                </c:pt>
                <c:pt idx="358">
                  <c:v>55.566000000000003</c:v>
                </c:pt>
                <c:pt idx="359">
                  <c:v>54.066000000000003</c:v>
                </c:pt>
                <c:pt idx="360">
                  <c:v>62.686</c:v>
                </c:pt>
                <c:pt idx="361">
                  <c:v>52.441000000000003</c:v>
                </c:pt>
                <c:pt idx="362">
                  <c:v>56.609000000000002</c:v>
                </c:pt>
                <c:pt idx="363">
                  <c:v>47.883000000000003</c:v>
                </c:pt>
                <c:pt idx="364">
                  <c:v>41.493000000000002</c:v>
                </c:pt>
                <c:pt idx="365">
                  <c:v>58.491</c:v>
                </c:pt>
                <c:pt idx="366">
                  <c:v>56.343000000000004</c:v>
                </c:pt>
                <c:pt idx="367">
                  <c:v>55.05</c:v>
                </c:pt>
                <c:pt idx="368">
                  <c:v>54.313000000000002</c:v>
                </c:pt>
                <c:pt idx="369">
                  <c:v>52.598999999999997</c:v>
                </c:pt>
                <c:pt idx="370">
                  <c:v>56.716000000000001</c:v>
                </c:pt>
                <c:pt idx="371">
                  <c:v>51.311999999999998</c:v>
                </c:pt>
                <c:pt idx="372">
                  <c:v>52.963000000000001</c:v>
                </c:pt>
                <c:pt idx="373">
                  <c:v>66.3</c:v>
                </c:pt>
                <c:pt idx="374">
                  <c:v>45.570999999999998</c:v>
                </c:pt>
                <c:pt idx="375">
                  <c:v>53.180999999999997</c:v>
                </c:pt>
                <c:pt idx="376">
                  <c:v>50.249000000000002</c:v>
                </c:pt>
                <c:pt idx="377">
                  <c:v>56.639000000000003</c:v>
                </c:pt>
                <c:pt idx="378">
                  <c:v>55.164999999999999</c:v>
                </c:pt>
                <c:pt idx="379">
                  <c:v>55.368000000000002</c:v>
                </c:pt>
                <c:pt idx="380">
                  <c:v>49.869</c:v>
                </c:pt>
                <c:pt idx="381">
                  <c:v>56.67</c:v>
                </c:pt>
                <c:pt idx="382">
                  <c:v>43.371000000000002</c:v>
                </c:pt>
                <c:pt idx="383">
                  <c:v>43.837000000000003</c:v>
                </c:pt>
                <c:pt idx="384">
                  <c:v>54.966999999999999</c:v>
                </c:pt>
                <c:pt idx="385">
                  <c:v>49.290999999999997</c:v>
                </c:pt>
                <c:pt idx="386">
                  <c:v>51.238</c:v>
                </c:pt>
                <c:pt idx="387">
                  <c:v>51.667999999999999</c:v>
                </c:pt>
                <c:pt idx="388">
                  <c:v>48.362000000000002</c:v>
                </c:pt>
                <c:pt idx="389">
                  <c:v>40.088000000000001</c:v>
                </c:pt>
                <c:pt idx="390">
                  <c:v>40.555</c:v>
                </c:pt>
                <c:pt idx="391">
                  <c:v>53.328000000000003</c:v>
                </c:pt>
                <c:pt idx="392">
                  <c:v>51.194000000000003</c:v>
                </c:pt>
                <c:pt idx="393">
                  <c:v>56.999000000000002</c:v>
                </c:pt>
                <c:pt idx="394">
                  <c:v>45.93</c:v>
                </c:pt>
                <c:pt idx="395">
                  <c:v>48.877000000000002</c:v>
                </c:pt>
                <c:pt idx="396">
                  <c:v>56.972999999999999</c:v>
                </c:pt>
                <c:pt idx="397">
                  <c:v>44.279000000000003</c:v>
                </c:pt>
              </c:numCache>
            </c:numRef>
          </c:xVal>
          <c:yVal>
            <c:numRef>
              <c:f>'Forwards DiffTeam'!$R$2:$R$399</c:f>
              <c:numCache>
                <c:formatCode>General</c:formatCode>
                <c:ptCount val="398"/>
                <c:pt idx="0">
                  <c:v>64.611999999999995</c:v>
                </c:pt>
                <c:pt idx="1">
                  <c:v>65.903999999999996</c:v>
                </c:pt>
                <c:pt idx="2">
                  <c:v>53.334000000000003</c:v>
                </c:pt>
                <c:pt idx="3">
                  <c:v>59.994999999999997</c:v>
                </c:pt>
                <c:pt idx="4">
                  <c:v>53.817</c:v>
                </c:pt>
                <c:pt idx="5">
                  <c:v>48.723999999999997</c:v>
                </c:pt>
                <c:pt idx="6">
                  <c:v>62.03</c:v>
                </c:pt>
                <c:pt idx="7">
                  <c:v>51.188000000000002</c:v>
                </c:pt>
                <c:pt idx="8">
                  <c:v>43.493000000000002</c:v>
                </c:pt>
                <c:pt idx="9">
                  <c:v>46.652999999999999</c:v>
                </c:pt>
                <c:pt idx="10">
                  <c:v>40.811999999999998</c:v>
                </c:pt>
                <c:pt idx="11">
                  <c:v>59.337000000000003</c:v>
                </c:pt>
                <c:pt idx="12">
                  <c:v>45.22</c:v>
                </c:pt>
                <c:pt idx="13">
                  <c:v>55.311</c:v>
                </c:pt>
                <c:pt idx="14">
                  <c:v>46.451999999999998</c:v>
                </c:pt>
                <c:pt idx="15">
                  <c:v>53.905000000000001</c:v>
                </c:pt>
                <c:pt idx="16">
                  <c:v>56.536999999999999</c:v>
                </c:pt>
                <c:pt idx="17">
                  <c:v>51.898000000000003</c:v>
                </c:pt>
                <c:pt idx="18">
                  <c:v>68.093999999999994</c:v>
                </c:pt>
                <c:pt idx="19">
                  <c:v>50.081000000000003</c:v>
                </c:pt>
                <c:pt idx="20">
                  <c:v>58.95</c:v>
                </c:pt>
                <c:pt idx="21">
                  <c:v>42.232999999999997</c:v>
                </c:pt>
                <c:pt idx="22">
                  <c:v>48.935000000000002</c:v>
                </c:pt>
                <c:pt idx="23">
                  <c:v>47.930999999999997</c:v>
                </c:pt>
                <c:pt idx="24">
                  <c:v>49.029000000000003</c:v>
                </c:pt>
                <c:pt idx="25">
                  <c:v>59.106000000000002</c:v>
                </c:pt>
                <c:pt idx="26">
                  <c:v>52.521000000000001</c:v>
                </c:pt>
                <c:pt idx="27">
                  <c:v>58.496000000000002</c:v>
                </c:pt>
                <c:pt idx="28">
                  <c:v>51.749000000000002</c:v>
                </c:pt>
                <c:pt idx="29">
                  <c:v>48.167000000000002</c:v>
                </c:pt>
                <c:pt idx="30">
                  <c:v>48.975000000000001</c:v>
                </c:pt>
                <c:pt idx="31">
                  <c:v>49.173000000000002</c:v>
                </c:pt>
                <c:pt idx="32">
                  <c:v>39.817</c:v>
                </c:pt>
                <c:pt idx="33">
                  <c:v>58.497</c:v>
                </c:pt>
                <c:pt idx="34">
                  <c:v>56.119</c:v>
                </c:pt>
                <c:pt idx="35">
                  <c:v>48.902999999999999</c:v>
                </c:pt>
                <c:pt idx="36">
                  <c:v>51.63</c:v>
                </c:pt>
                <c:pt idx="37">
                  <c:v>54.328000000000003</c:v>
                </c:pt>
                <c:pt idx="38">
                  <c:v>52.188000000000002</c:v>
                </c:pt>
                <c:pt idx="39">
                  <c:v>53.856000000000002</c:v>
                </c:pt>
                <c:pt idx="40">
                  <c:v>42.892000000000003</c:v>
                </c:pt>
                <c:pt idx="41">
                  <c:v>60.485999999999997</c:v>
                </c:pt>
                <c:pt idx="42">
                  <c:v>61.841999999999999</c:v>
                </c:pt>
                <c:pt idx="43">
                  <c:v>57.219000000000001</c:v>
                </c:pt>
                <c:pt idx="44">
                  <c:v>42.792999999999999</c:v>
                </c:pt>
                <c:pt idx="45">
                  <c:v>50.473999999999997</c:v>
                </c:pt>
                <c:pt idx="46">
                  <c:v>61.491999999999997</c:v>
                </c:pt>
                <c:pt idx="47">
                  <c:v>54.524000000000001</c:v>
                </c:pt>
                <c:pt idx="48">
                  <c:v>51.082999999999998</c:v>
                </c:pt>
                <c:pt idx="49">
                  <c:v>48.646999999999998</c:v>
                </c:pt>
                <c:pt idx="50">
                  <c:v>42.079000000000001</c:v>
                </c:pt>
                <c:pt idx="51">
                  <c:v>56.372999999999998</c:v>
                </c:pt>
                <c:pt idx="52">
                  <c:v>38.808</c:v>
                </c:pt>
                <c:pt idx="53">
                  <c:v>50.218000000000004</c:v>
                </c:pt>
                <c:pt idx="54">
                  <c:v>66.460999999999999</c:v>
                </c:pt>
                <c:pt idx="55">
                  <c:v>59.976999999999997</c:v>
                </c:pt>
                <c:pt idx="56">
                  <c:v>51.040999999999997</c:v>
                </c:pt>
                <c:pt idx="57">
                  <c:v>48.332999999999998</c:v>
                </c:pt>
                <c:pt idx="58">
                  <c:v>52.75</c:v>
                </c:pt>
                <c:pt idx="59">
                  <c:v>46.68</c:v>
                </c:pt>
                <c:pt idx="60">
                  <c:v>49.052</c:v>
                </c:pt>
                <c:pt idx="61">
                  <c:v>41.817</c:v>
                </c:pt>
                <c:pt idx="62">
                  <c:v>55.215000000000003</c:v>
                </c:pt>
                <c:pt idx="63">
                  <c:v>48.610999999999997</c:v>
                </c:pt>
                <c:pt idx="64">
                  <c:v>52.683</c:v>
                </c:pt>
                <c:pt idx="65">
                  <c:v>58.079000000000001</c:v>
                </c:pt>
                <c:pt idx="66">
                  <c:v>50.139000000000003</c:v>
                </c:pt>
                <c:pt idx="67">
                  <c:v>49.923999999999999</c:v>
                </c:pt>
                <c:pt idx="68">
                  <c:v>53.72</c:v>
                </c:pt>
                <c:pt idx="69">
                  <c:v>53.158000000000001</c:v>
                </c:pt>
                <c:pt idx="70">
                  <c:v>55.465000000000003</c:v>
                </c:pt>
                <c:pt idx="71">
                  <c:v>50.906999999999996</c:v>
                </c:pt>
                <c:pt idx="72">
                  <c:v>44.209000000000003</c:v>
                </c:pt>
                <c:pt idx="73">
                  <c:v>57.704000000000001</c:v>
                </c:pt>
                <c:pt idx="74">
                  <c:v>56.459000000000003</c:v>
                </c:pt>
                <c:pt idx="75">
                  <c:v>54.072000000000003</c:v>
                </c:pt>
                <c:pt idx="76">
                  <c:v>43.741</c:v>
                </c:pt>
                <c:pt idx="77">
                  <c:v>51.234000000000002</c:v>
                </c:pt>
                <c:pt idx="78">
                  <c:v>49.985999999999997</c:v>
                </c:pt>
                <c:pt idx="79">
                  <c:v>46.000999999999998</c:v>
                </c:pt>
                <c:pt idx="80">
                  <c:v>44.627000000000002</c:v>
                </c:pt>
                <c:pt idx="81">
                  <c:v>65.156999999999996</c:v>
                </c:pt>
                <c:pt idx="82">
                  <c:v>44.387999999999998</c:v>
                </c:pt>
                <c:pt idx="83">
                  <c:v>42.484000000000002</c:v>
                </c:pt>
                <c:pt idx="84">
                  <c:v>54.331000000000003</c:v>
                </c:pt>
                <c:pt idx="85">
                  <c:v>48.807000000000002</c:v>
                </c:pt>
                <c:pt idx="86">
                  <c:v>48.203000000000003</c:v>
                </c:pt>
                <c:pt idx="87">
                  <c:v>47.886000000000003</c:v>
                </c:pt>
                <c:pt idx="88">
                  <c:v>51.795000000000002</c:v>
                </c:pt>
                <c:pt idx="89">
                  <c:v>51.067</c:v>
                </c:pt>
                <c:pt idx="90">
                  <c:v>54.286000000000001</c:v>
                </c:pt>
                <c:pt idx="91">
                  <c:v>53.302999999999997</c:v>
                </c:pt>
                <c:pt idx="92">
                  <c:v>40.317999999999998</c:v>
                </c:pt>
                <c:pt idx="93">
                  <c:v>54.142000000000003</c:v>
                </c:pt>
                <c:pt idx="94">
                  <c:v>58.454999999999998</c:v>
                </c:pt>
                <c:pt idx="95">
                  <c:v>58.758000000000003</c:v>
                </c:pt>
                <c:pt idx="96">
                  <c:v>53.945</c:v>
                </c:pt>
                <c:pt idx="97">
                  <c:v>49.92</c:v>
                </c:pt>
                <c:pt idx="98">
                  <c:v>54.768999999999998</c:v>
                </c:pt>
                <c:pt idx="99">
                  <c:v>48.942</c:v>
                </c:pt>
                <c:pt idx="100">
                  <c:v>42.256999999999998</c:v>
                </c:pt>
                <c:pt idx="101">
                  <c:v>47.981999999999999</c:v>
                </c:pt>
                <c:pt idx="102">
                  <c:v>51.628999999999998</c:v>
                </c:pt>
                <c:pt idx="103">
                  <c:v>59.752000000000002</c:v>
                </c:pt>
                <c:pt idx="104">
                  <c:v>55.969000000000001</c:v>
                </c:pt>
                <c:pt idx="105">
                  <c:v>48.648000000000003</c:v>
                </c:pt>
                <c:pt idx="106">
                  <c:v>40.546999999999997</c:v>
                </c:pt>
                <c:pt idx="107">
                  <c:v>39.085000000000001</c:v>
                </c:pt>
                <c:pt idx="108">
                  <c:v>55.109000000000002</c:v>
                </c:pt>
                <c:pt idx="109">
                  <c:v>56.255000000000003</c:v>
                </c:pt>
                <c:pt idx="110">
                  <c:v>63.319000000000003</c:v>
                </c:pt>
                <c:pt idx="111">
                  <c:v>51.366999999999997</c:v>
                </c:pt>
                <c:pt idx="112">
                  <c:v>46.378</c:v>
                </c:pt>
                <c:pt idx="113">
                  <c:v>58.698999999999998</c:v>
                </c:pt>
                <c:pt idx="114">
                  <c:v>41.933</c:v>
                </c:pt>
                <c:pt idx="115">
                  <c:v>59.350999999999999</c:v>
                </c:pt>
                <c:pt idx="116">
                  <c:v>53.052</c:v>
                </c:pt>
                <c:pt idx="117">
                  <c:v>59.124000000000002</c:v>
                </c:pt>
                <c:pt idx="118">
                  <c:v>50.454999999999998</c:v>
                </c:pt>
                <c:pt idx="119">
                  <c:v>54.968000000000004</c:v>
                </c:pt>
                <c:pt idx="120">
                  <c:v>56.911000000000001</c:v>
                </c:pt>
                <c:pt idx="121">
                  <c:v>47.15</c:v>
                </c:pt>
                <c:pt idx="122">
                  <c:v>47.929000000000002</c:v>
                </c:pt>
                <c:pt idx="123">
                  <c:v>58.146999999999998</c:v>
                </c:pt>
                <c:pt idx="124">
                  <c:v>51.548999999999999</c:v>
                </c:pt>
                <c:pt idx="125">
                  <c:v>55.274000000000001</c:v>
                </c:pt>
                <c:pt idx="126">
                  <c:v>65.111000000000004</c:v>
                </c:pt>
                <c:pt idx="127">
                  <c:v>61.308</c:v>
                </c:pt>
                <c:pt idx="128">
                  <c:v>49.320999999999998</c:v>
                </c:pt>
                <c:pt idx="129">
                  <c:v>42.999000000000002</c:v>
                </c:pt>
                <c:pt idx="130">
                  <c:v>53.468000000000004</c:v>
                </c:pt>
                <c:pt idx="131">
                  <c:v>51.604999999999997</c:v>
                </c:pt>
                <c:pt idx="132">
                  <c:v>60.834000000000003</c:v>
                </c:pt>
                <c:pt idx="133">
                  <c:v>49.737000000000002</c:v>
                </c:pt>
                <c:pt idx="134">
                  <c:v>50.744999999999997</c:v>
                </c:pt>
                <c:pt idx="135">
                  <c:v>61.258000000000003</c:v>
                </c:pt>
                <c:pt idx="136">
                  <c:v>55.728999999999999</c:v>
                </c:pt>
                <c:pt idx="137">
                  <c:v>55.597999999999999</c:v>
                </c:pt>
                <c:pt idx="138">
                  <c:v>60.185000000000002</c:v>
                </c:pt>
                <c:pt idx="139">
                  <c:v>42.139000000000003</c:v>
                </c:pt>
                <c:pt idx="140">
                  <c:v>57.725000000000001</c:v>
                </c:pt>
                <c:pt idx="141">
                  <c:v>55.64</c:v>
                </c:pt>
                <c:pt idx="142">
                  <c:v>48.572000000000003</c:v>
                </c:pt>
                <c:pt idx="143">
                  <c:v>52.530999999999999</c:v>
                </c:pt>
                <c:pt idx="144">
                  <c:v>50.222000000000001</c:v>
                </c:pt>
                <c:pt idx="145">
                  <c:v>48.889000000000003</c:v>
                </c:pt>
                <c:pt idx="146">
                  <c:v>52.639000000000003</c:v>
                </c:pt>
                <c:pt idx="147">
                  <c:v>47.094999999999999</c:v>
                </c:pt>
                <c:pt idx="148">
                  <c:v>51.238999999999997</c:v>
                </c:pt>
                <c:pt idx="149">
                  <c:v>39.040999999999997</c:v>
                </c:pt>
                <c:pt idx="150">
                  <c:v>46.331000000000003</c:v>
                </c:pt>
                <c:pt idx="151">
                  <c:v>43.051000000000002</c:v>
                </c:pt>
                <c:pt idx="152">
                  <c:v>56.783999999999999</c:v>
                </c:pt>
                <c:pt idx="153">
                  <c:v>48.692</c:v>
                </c:pt>
                <c:pt idx="154">
                  <c:v>53.63</c:v>
                </c:pt>
                <c:pt idx="155">
                  <c:v>49.146999999999998</c:v>
                </c:pt>
                <c:pt idx="156">
                  <c:v>57.723999999999997</c:v>
                </c:pt>
                <c:pt idx="157">
                  <c:v>54.847000000000001</c:v>
                </c:pt>
                <c:pt idx="158">
                  <c:v>50.893000000000001</c:v>
                </c:pt>
                <c:pt idx="159">
                  <c:v>54.76</c:v>
                </c:pt>
                <c:pt idx="160">
                  <c:v>50.896999999999998</c:v>
                </c:pt>
                <c:pt idx="161">
                  <c:v>59.237000000000002</c:v>
                </c:pt>
                <c:pt idx="162">
                  <c:v>48.804000000000002</c:v>
                </c:pt>
                <c:pt idx="163">
                  <c:v>57.009</c:v>
                </c:pt>
                <c:pt idx="164">
                  <c:v>44.365000000000002</c:v>
                </c:pt>
                <c:pt idx="165">
                  <c:v>45.088000000000001</c:v>
                </c:pt>
                <c:pt idx="166">
                  <c:v>60.307000000000002</c:v>
                </c:pt>
                <c:pt idx="167">
                  <c:v>58.981000000000002</c:v>
                </c:pt>
                <c:pt idx="168">
                  <c:v>68.388999999999996</c:v>
                </c:pt>
                <c:pt idx="169">
                  <c:v>43.680999999999997</c:v>
                </c:pt>
                <c:pt idx="170">
                  <c:v>47.348999999999997</c:v>
                </c:pt>
                <c:pt idx="171">
                  <c:v>61.548999999999999</c:v>
                </c:pt>
                <c:pt idx="172">
                  <c:v>51.951999999999998</c:v>
                </c:pt>
                <c:pt idx="173">
                  <c:v>56.343000000000004</c:v>
                </c:pt>
                <c:pt idx="174">
                  <c:v>43.673999999999999</c:v>
                </c:pt>
                <c:pt idx="175">
                  <c:v>53.113999999999997</c:v>
                </c:pt>
                <c:pt idx="176">
                  <c:v>43.710999999999999</c:v>
                </c:pt>
                <c:pt idx="177">
                  <c:v>49.831000000000003</c:v>
                </c:pt>
                <c:pt idx="178">
                  <c:v>47.595999999999997</c:v>
                </c:pt>
                <c:pt idx="179">
                  <c:v>50.298999999999999</c:v>
                </c:pt>
                <c:pt idx="180">
                  <c:v>64.710999999999999</c:v>
                </c:pt>
                <c:pt idx="181">
                  <c:v>50.206000000000003</c:v>
                </c:pt>
                <c:pt idx="182">
                  <c:v>49.862000000000002</c:v>
                </c:pt>
                <c:pt idx="183">
                  <c:v>46.430999999999997</c:v>
                </c:pt>
                <c:pt idx="184">
                  <c:v>46.27</c:v>
                </c:pt>
                <c:pt idx="185">
                  <c:v>58.148000000000003</c:v>
                </c:pt>
                <c:pt idx="186">
                  <c:v>58.293999999999997</c:v>
                </c:pt>
                <c:pt idx="187">
                  <c:v>64.894000000000005</c:v>
                </c:pt>
                <c:pt idx="188">
                  <c:v>53.722000000000001</c:v>
                </c:pt>
                <c:pt idx="189">
                  <c:v>50.704000000000001</c:v>
                </c:pt>
                <c:pt idx="190">
                  <c:v>53.572000000000003</c:v>
                </c:pt>
                <c:pt idx="191">
                  <c:v>57.503999999999998</c:v>
                </c:pt>
                <c:pt idx="192">
                  <c:v>52.445999999999998</c:v>
                </c:pt>
                <c:pt idx="193">
                  <c:v>55.225000000000001</c:v>
                </c:pt>
                <c:pt idx="194">
                  <c:v>51.787999999999997</c:v>
                </c:pt>
                <c:pt idx="195">
                  <c:v>52.302</c:v>
                </c:pt>
                <c:pt idx="196">
                  <c:v>52.759</c:v>
                </c:pt>
                <c:pt idx="197">
                  <c:v>50.265999999999998</c:v>
                </c:pt>
                <c:pt idx="198">
                  <c:v>64.781000000000006</c:v>
                </c:pt>
                <c:pt idx="199">
                  <c:v>49.573999999999998</c:v>
                </c:pt>
                <c:pt idx="200">
                  <c:v>45.363</c:v>
                </c:pt>
                <c:pt idx="201">
                  <c:v>55.438000000000002</c:v>
                </c:pt>
                <c:pt idx="202">
                  <c:v>57.744</c:v>
                </c:pt>
                <c:pt idx="203">
                  <c:v>53.255000000000003</c:v>
                </c:pt>
                <c:pt idx="204">
                  <c:v>51.287999999999997</c:v>
                </c:pt>
                <c:pt idx="205">
                  <c:v>60.170999999999999</c:v>
                </c:pt>
                <c:pt idx="206">
                  <c:v>44.817</c:v>
                </c:pt>
                <c:pt idx="207">
                  <c:v>51.036999999999999</c:v>
                </c:pt>
                <c:pt idx="208">
                  <c:v>53.914999999999999</c:v>
                </c:pt>
                <c:pt idx="209">
                  <c:v>63.881999999999998</c:v>
                </c:pt>
                <c:pt idx="210">
                  <c:v>56.308</c:v>
                </c:pt>
                <c:pt idx="211">
                  <c:v>58.063000000000002</c:v>
                </c:pt>
                <c:pt idx="212">
                  <c:v>63.137999999999998</c:v>
                </c:pt>
                <c:pt idx="213">
                  <c:v>54.122</c:v>
                </c:pt>
                <c:pt idx="214">
                  <c:v>44.906999999999996</c:v>
                </c:pt>
                <c:pt idx="215">
                  <c:v>57.045000000000002</c:v>
                </c:pt>
                <c:pt idx="216">
                  <c:v>58.582999999999998</c:v>
                </c:pt>
                <c:pt idx="217">
                  <c:v>59.761000000000003</c:v>
                </c:pt>
                <c:pt idx="218">
                  <c:v>54.094999999999999</c:v>
                </c:pt>
                <c:pt idx="219">
                  <c:v>53.234999999999999</c:v>
                </c:pt>
                <c:pt idx="220">
                  <c:v>48.430999999999997</c:v>
                </c:pt>
                <c:pt idx="221">
                  <c:v>63.637999999999998</c:v>
                </c:pt>
                <c:pt idx="222">
                  <c:v>51.723999999999997</c:v>
                </c:pt>
                <c:pt idx="223">
                  <c:v>54.726999999999997</c:v>
                </c:pt>
                <c:pt idx="224">
                  <c:v>56.154000000000003</c:v>
                </c:pt>
                <c:pt idx="225">
                  <c:v>37.911000000000001</c:v>
                </c:pt>
                <c:pt idx="226">
                  <c:v>64.486999999999995</c:v>
                </c:pt>
                <c:pt idx="227">
                  <c:v>51.164000000000001</c:v>
                </c:pt>
                <c:pt idx="228">
                  <c:v>57.701000000000001</c:v>
                </c:pt>
                <c:pt idx="229">
                  <c:v>63.183999999999997</c:v>
                </c:pt>
                <c:pt idx="230">
                  <c:v>48.216000000000001</c:v>
                </c:pt>
                <c:pt idx="231">
                  <c:v>57.573999999999998</c:v>
                </c:pt>
                <c:pt idx="232">
                  <c:v>47.121000000000002</c:v>
                </c:pt>
                <c:pt idx="233">
                  <c:v>51.734000000000002</c:v>
                </c:pt>
                <c:pt idx="234">
                  <c:v>60.164999999999999</c:v>
                </c:pt>
                <c:pt idx="235">
                  <c:v>68.709999999999994</c:v>
                </c:pt>
                <c:pt idx="236">
                  <c:v>64.724999999999994</c:v>
                </c:pt>
                <c:pt idx="237">
                  <c:v>62.648000000000003</c:v>
                </c:pt>
                <c:pt idx="238">
                  <c:v>55.338000000000001</c:v>
                </c:pt>
                <c:pt idx="239">
                  <c:v>55.296999999999997</c:v>
                </c:pt>
                <c:pt idx="240">
                  <c:v>56.753</c:v>
                </c:pt>
                <c:pt idx="241">
                  <c:v>54.134999999999998</c:v>
                </c:pt>
                <c:pt idx="242">
                  <c:v>45.837000000000003</c:v>
                </c:pt>
                <c:pt idx="243">
                  <c:v>53.465000000000003</c:v>
                </c:pt>
                <c:pt idx="244">
                  <c:v>55.682000000000002</c:v>
                </c:pt>
                <c:pt idx="245">
                  <c:v>50.561999999999998</c:v>
                </c:pt>
                <c:pt idx="246">
                  <c:v>50.405000000000001</c:v>
                </c:pt>
                <c:pt idx="247">
                  <c:v>47.054000000000002</c:v>
                </c:pt>
                <c:pt idx="248">
                  <c:v>49.737000000000002</c:v>
                </c:pt>
                <c:pt idx="249">
                  <c:v>50.875</c:v>
                </c:pt>
                <c:pt idx="250">
                  <c:v>56.146000000000001</c:v>
                </c:pt>
                <c:pt idx="251">
                  <c:v>49.186999999999998</c:v>
                </c:pt>
                <c:pt idx="252">
                  <c:v>57.192</c:v>
                </c:pt>
                <c:pt idx="253">
                  <c:v>49.293999999999997</c:v>
                </c:pt>
                <c:pt idx="254">
                  <c:v>53.008000000000003</c:v>
                </c:pt>
                <c:pt idx="255">
                  <c:v>46.652000000000001</c:v>
                </c:pt>
                <c:pt idx="256">
                  <c:v>56.177</c:v>
                </c:pt>
                <c:pt idx="257">
                  <c:v>61.49</c:v>
                </c:pt>
                <c:pt idx="258">
                  <c:v>39.204999999999998</c:v>
                </c:pt>
                <c:pt idx="259">
                  <c:v>61.353000000000002</c:v>
                </c:pt>
                <c:pt idx="260">
                  <c:v>51.963000000000001</c:v>
                </c:pt>
                <c:pt idx="261">
                  <c:v>58.152000000000001</c:v>
                </c:pt>
                <c:pt idx="262">
                  <c:v>51.460999999999999</c:v>
                </c:pt>
                <c:pt idx="263">
                  <c:v>52.402999999999999</c:v>
                </c:pt>
                <c:pt idx="264">
                  <c:v>53.832000000000001</c:v>
                </c:pt>
                <c:pt idx="265">
                  <c:v>55.643000000000001</c:v>
                </c:pt>
                <c:pt idx="266">
                  <c:v>53.649000000000001</c:v>
                </c:pt>
                <c:pt idx="267">
                  <c:v>50.488999999999997</c:v>
                </c:pt>
                <c:pt idx="268">
                  <c:v>53.036999999999999</c:v>
                </c:pt>
                <c:pt idx="269">
                  <c:v>47.573</c:v>
                </c:pt>
                <c:pt idx="270">
                  <c:v>53.351999999999997</c:v>
                </c:pt>
                <c:pt idx="271">
                  <c:v>46.453000000000003</c:v>
                </c:pt>
                <c:pt idx="272">
                  <c:v>45.832000000000001</c:v>
                </c:pt>
                <c:pt idx="273">
                  <c:v>63.716000000000001</c:v>
                </c:pt>
                <c:pt idx="274">
                  <c:v>50.201000000000001</c:v>
                </c:pt>
                <c:pt idx="275">
                  <c:v>52.517000000000003</c:v>
                </c:pt>
                <c:pt idx="276">
                  <c:v>65.466999999999999</c:v>
                </c:pt>
                <c:pt idx="277">
                  <c:v>55.460999999999999</c:v>
                </c:pt>
                <c:pt idx="278">
                  <c:v>49.887</c:v>
                </c:pt>
                <c:pt idx="279">
                  <c:v>51.530999999999999</c:v>
                </c:pt>
                <c:pt idx="280">
                  <c:v>45.085000000000001</c:v>
                </c:pt>
                <c:pt idx="281">
                  <c:v>50.350999999999999</c:v>
                </c:pt>
                <c:pt idx="282">
                  <c:v>47.984999999999999</c:v>
                </c:pt>
                <c:pt idx="283">
                  <c:v>63.33</c:v>
                </c:pt>
                <c:pt idx="284">
                  <c:v>53.627000000000002</c:v>
                </c:pt>
                <c:pt idx="285">
                  <c:v>55.959000000000003</c:v>
                </c:pt>
                <c:pt idx="286">
                  <c:v>43.701999999999998</c:v>
                </c:pt>
                <c:pt idx="287">
                  <c:v>50.706000000000003</c:v>
                </c:pt>
                <c:pt idx="288">
                  <c:v>56.08</c:v>
                </c:pt>
                <c:pt idx="289">
                  <c:v>59.725999999999999</c:v>
                </c:pt>
                <c:pt idx="290">
                  <c:v>45.432000000000002</c:v>
                </c:pt>
                <c:pt idx="291">
                  <c:v>42.634999999999998</c:v>
                </c:pt>
                <c:pt idx="292">
                  <c:v>54.162999999999997</c:v>
                </c:pt>
                <c:pt idx="293">
                  <c:v>52.752000000000002</c:v>
                </c:pt>
                <c:pt idx="294">
                  <c:v>50.656999999999996</c:v>
                </c:pt>
                <c:pt idx="295">
                  <c:v>54.878999999999998</c:v>
                </c:pt>
                <c:pt idx="296">
                  <c:v>61.704999999999998</c:v>
                </c:pt>
                <c:pt idx="297">
                  <c:v>49.389000000000003</c:v>
                </c:pt>
                <c:pt idx="298">
                  <c:v>50.485999999999997</c:v>
                </c:pt>
                <c:pt idx="299">
                  <c:v>59.329000000000001</c:v>
                </c:pt>
                <c:pt idx="300">
                  <c:v>53.972000000000001</c:v>
                </c:pt>
                <c:pt idx="301">
                  <c:v>48.654000000000003</c:v>
                </c:pt>
                <c:pt idx="302">
                  <c:v>55.929000000000002</c:v>
                </c:pt>
                <c:pt idx="303">
                  <c:v>51.432000000000002</c:v>
                </c:pt>
                <c:pt idx="304">
                  <c:v>59.805</c:v>
                </c:pt>
                <c:pt idx="305">
                  <c:v>63.344000000000001</c:v>
                </c:pt>
                <c:pt idx="306">
                  <c:v>50.421999999999997</c:v>
                </c:pt>
                <c:pt idx="307">
                  <c:v>55.972000000000001</c:v>
                </c:pt>
                <c:pt idx="308">
                  <c:v>55.34</c:v>
                </c:pt>
                <c:pt idx="309">
                  <c:v>51.423000000000002</c:v>
                </c:pt>
                <c:pt idx="310">
                  <c:v>59.084000000000003</c:v>
                </c:pt>
                <c:pt idx="311">
                  <c:v>57.634999999999998</c:v>
                </c:pt>
                <c:pt idx="312">
                  <c:v>58.899000000000001</c:v>
                </c:pt>
                <c:pt idx="313">
                  <c:v>46.997</c:v>
                </c:pt>
                <c:pt idx="314">
                  <c:v>61.149000000000001</c:v>
                </c:pt>
                <c:pt idx="315">
                  <c:v>53.651000000000003</c:v>
                </c:pt>
                <c:pt idx="316">
                  <c:v>58.329000000000001</c:v>
                </c:pt>
                <c:pt idx="317">
                  <c:v>55.947000000000003</c:v>
                </c:pt>
                <c:pt idx="318">
                  <c:v>64.361000000000004</c:v>
                </c:pt>
                <c:pt idx="319">
                  <c:v>57.338000000000001</c:v>
                </c:pt>
                <c:pt idx="320">
                  <c:v>56.305999999999997</c:v>
                </c:pt>
                <c:pt idx="321">
                  <c:v>54.762</c:v>
                </c:pt>
                <c:pt idx="322">
                  <c:v>52.027000000000001</c:v>
                </c:pt>
                <c:pt idx="323">
                  <c:v>49.884</c:v>
                </c:pt>
                <c:pt idx="324">
                  <c:v>40.677999999999997</c:v>
                </c:pt>
                <c:pt idx="325">
                  <c:v>47.927999999999997</c:v>
                </c:pt>
                <c:pt idx="326">
                  <c:v>58.476999999999997</c:v>
                </c:pt>
                <c:pt idx="327">
                  <c:v>64.462999999999994</c:v>
                </c:pt>
                <c:pt idx="328">
                  <c:v>51.869</c:v>
                </c:pt>
                <c:pt idx="329">
                  <c:v>55.773000000000003</c:v>
                </c:pt>
                <c:pt idx="330">
                  <c:v>49.331000000000003</c:v>
                </c:pt>
                <c:pt idx="331">
                  <c:v>48.89</c:v>
                </c:pt>
                <c:pt idx="332">
                  <c:v>48.457999999999998</c:v>
                </c:pt>
                <c:pt idx="333">
                  <c:v>51.264000000000003</c:v>
                </c:pt>
                <c:pt idx="334">
                  <c:v>59.543999999999997</c:v>
                </c:pt>
                <c:pt idx="335">
                  <c:v>53.427999999999997</c:v>
                </c:pt>
                <c:pt idx="336">
                  <c:v>58.356000000000002</c:v>
                </c:pt>
                <c:pt idx="337">
                  <c:v>53.365000000000002</c:v>
                </c:pt>
                <c:pt idx="338">
                  <c:v>49.695</c:v>
                </c:pt>
                <c:pt idx="339">
                  <c:v>61.338999999999999</c:v>
                </c:pt>
                <c:pt idx="340">
                  <c:v>56.514000000000003</c:v>
                </c:pt>
                <c:pt idx="341">
                  <c:v>52.302999999999997</c:v>
                </c:pt>
                <c:pt idx="342">
                  <c:v>58.139000000000003</c:v>
                </c:pt>
                <c:pt idx="343">
                  <c:v>55.536999999999999</c:v>
                </c:pt>
                <c:pt idx="344">
                  <c:v>52.762</c:v>
                </c:pt>
                <c:pt idx="345">
                  <c:v>64.927000000000007</c:v>
                </c:pt>
                <c:pt idx="346">
                  <c:v>61.218000000000004</c:v>
                </c:pt>
                <c:pt idx="347">
                  <c:v>51.366</c:v>
                </c:pt>
                <c:pt idx="348">
                  <c:v>53.514000000000003</c:v>
                </c:pt>
                <c:pt idx="349">
                  <c:v>48.536000000000001</c:v>
                </c:pt>
                <c:pt idx="350">
                  <c:v>58.530999999999999</c:v>
                </c:pt>
                <c:pt idx="351">
                  <c:v>53.219000000000001</c:v>
                </c:pt>
                <c:pt idx="352">
                  <c:v>60.723999999999997</c:v>
                </c:pt>
                <c:pt idx="353">
                  <c:v>55.627000000000002</c:v>
                </c:pt>
                <c:pt idx="354">
                  <c:v>57.892000000000003</c:v>
                </c:pt>
                <c:pt idx="355">
                  <c:v>62.402999999999999</c:v>
                </c:pt>
                <c:pt idx="356">
                  <c:v>58.762999999999998</c:v>
                </c:pt>
                <c:pt idx="357">
                  <c:v>54.302</c:v>
                </c:pt>
                <c:pt idx="358">
                  <c:v>52.713999999999999</c:v>
                </c:pt>
                <c:pt idx="359">
                  <c:v>55.518000000000001</c:v>
                </c:pt>
                <c:pt idx="360">
                  <c:v>60.168999999999997</c:v>
                </c:pt>
                <c:pt idx="361">
                  <c:v>56.436</c:v>
                </c:pt>
                <c:pt idx="362">
                  <c:v>57.777999999999999</c:v>
                </c:pt>
                <c:pt idx="363">
                  <c:v>44.731999999999999</c:v>
                </c:pt>
                <c:pt idx="364">
                  <c:v>45.195999999999998</c:v>
                </c:pt>
                <c:pt idx="365">
                  <c:v>62.78</c:v>
                </c:pt>
                <c:pt idx="366">
                  <c:v>49.908000000000001</c:v>
                </c:pt>
                <c:pt idx="367">
                  <c:v>64.061999999999998</c:v>
                </c:pt>
                <c:pt idx="368">
                  <c:v>58.354999999999997</c:v>
                </c:pt>
                <c:pt idx="369">
                  <c:v>50.817999999999998</c:v>
                </c:pt>
                <c:pt idx="370">
                  <c:v>66.061999999999998</c:v>
                </c:pt>
                <c:pt idx="371">
                  <c:v>45.994</c:v>
                </c:pt>
                <c:pt idx="372">
                  <c:v>55.939</c:v>
                </c:pt>
                <c:pt idx="373">
                  <c:v>64.703999999999994</c:v>
                </c:pt>
                <c:pt idx="374">
                  <c:v>43.103000000000002</c:v>
                </c:pt>
                <c:pt idx="375">
                  <c:v>54.895000000000003</c:v>
                </c:pt>
                <c:pt idx="376">
                  <c:v>56.985999999999997</c:v>
                </c:pt>
                <c:pt idx="377">
                  <c:v>59.939</c:v>
                </c:pt>
                <c:pt idx="378">
                  <c:v>57.674999999999997</c:v>
                </c:pt>
                <c:pt idx="379">
                  <c:v>48.488999999999997</c:v>
                </c:pt>
                <c:pt idx="380">
                  <c:v>47.603000000000002</c:v>
                </c:pt>
                <c:pt idx="381">
                  <c:v>53.344000000000001</c:v>
                </c:pt>
                <c:pt idx="382">
                  <c:v>49.48</c:v>
                </c:pt>
                <c:pt idx="383">
                  <c:v>59.445</c:v>
                </c:pt>
                <c:pt idx="384">
                  <c:v>52.496000000000002</c:v>
                </c:pt>
                <c:pt idx="385">
                  <c:v>53.695999999999998</c:v>
                </c:pt>
                <c:pt idx="386">
                  <c:v>49.015999999999998</c:v>
                </c:pt>
                <c:pt idx="387">
                  <c:v>45.173999999999999</c:v>
                </c:pt>
                <c:pt idx="388">
                  <c:v>56.716000000000001</c:v>
                </c:pt>
                <c:pt idx="389">
                  <c:v>51.311999999999998</c:v>
                </c:pt>
                <c:pt idx="390">
                  <c:v>47.252000000000002</c:v>
                </c:pt>
                <c:pt idx="391">
                  <c:v>62.08</c:v>
                </c:pt>
                <c:pt idx="392">
                  <c:v>55.348999999999997</c:v>
                </c:pt>
                <c:pt idx="393">
                  <c:v>52.963000000000001</c:v>
                </c:pt>
                <c:pt idx="394">
                  <c:v>66.3</c:v>
                </c:pt>
                <c:pt idx="395">
                  <c:v>53.180999999999997</c:v>
                </c:pt>
                <c:pt idx="396">
                  <c:v>54.948999999999998</c:v>
                </c:pt>
                <c:pt idx="397">
                  <c:v>56.639000000000003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6645648"/>
        <c:axId val="256644080"/>
      </c:scatterChart>
      <c:valAx>
        <c:axId val="256645648"/>
        <c:scaling>
          <c:orientation val="minMax"/>
          <c:min val="30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644080"/>
        <c:crosses val="autoZero"/>
        <c:crossBetween val="midCat"/>
      </c:valAx>
      <c:valAx>
        <c:axId val="256644080"/>
        <c:scaling>
          <c:orientation val="minMax"/>
          <c:min val="30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645648"/>
        <c:crosses val="autoZero"/>
        <c:crossBetween val="midCat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>
                <a:alpha val="0"/>
              </a:schemeClr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Y1 vs Y2 CF60 RelTM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'Forwards SameTeam'!$AL$1</c:f>
              <c:strCache>
                <c:ptCount val="1"/>
                <c:pt idx="0">
                  <c:v>Y2CF60RelTM</c:v>
                </c:pt>
              </c:strCache>
            </c:strRef>
          </c:tx>
          <c:spPr>
            <a:ln w="25400" cap="flat" cmpd="sng" algn="ctr">
              <a:noFill/>
              <a:prstDash val="sysDot"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tint val="65000"/>
                      <a:shade val="92000"/>
                      <a:satMod val="130000"/>
                    </a:schemeClr>
                  </a:gs>
                  <a:gs pos="45000">
                    <a:schemeClr val="accent1">
                      <a:tint val="60000"/>
                      <a:shade val="99000"/>
                      <a:satMod val="120000"/>
                    </a:schemeClr>
                  </a:gs>
                  <a:gs pos="100000">
                    <a:schemeClr val="accent1">
                      <a:tint val="55000"/>
                      <a:satMod val="14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1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5.5134498574679412E-2"/>
                  <c:y val="0.60626181271827406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dirty="0"/>
                      <a:t>y = 0.6604x + 0.458</a:t>
                    </a:r>
                    <a:br>
                      <a:rPr lang="en-US" baseline="0" dirty="0"/>
                    </a:br>
                    <a:r>
                      <a:rPr lang="en-US" baseline="0" dirty="0"/>
                      <a:t>R² = </a:t>
                    </a:r>
                    <a:r>
                      <a:rPr lang="en-US" baseline="0" dirty="0">
                        <a:solidFill>
                          <a:srgbClr val="FF0000"/>
                        </a:solidFill>
                      </a:rPr>
                      <a:t>0.4066</a:t>
                    </a:r>
                    <a:endParaRPr lang="en-US" dirty="0">
                      <a:solidFill>
                        <a:srgbClr val="FF0000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'Forwards SameTeam'!$AK$2:$AK$1339</c:f>
              <c:numCache>
                <c:formatCode>General</c:formatCode>
                <c:ptCount val="1338"/>
                <c:pt idx="0">
                  <c:v>-1.1637</c:v>
                </c:pt>
                <c:pt idx="1">
                  <c:v>7.9566999999999997</c:v>
                </c:pt>
                <c:pt idx="2">
                  <c:v>-1.6692</c:v>
                </c:pt>
                <c:pt idx="3">
                  <c:v>4.7873999999999999</c:v>
                </c:pt>
                <c:pt idx="4">
                  <c:v>6.5845000000000002</c:v>
                </c:pt>
                <c:pt idx="5">
                  <c:v>5.7419000000000002</c:v>
                </c:pt>
                <c:pt idx="6">
                  <c:v>-2.1379999999999999</c:v>
                </c:pt>
                <c:pt idx="7">
                  <c:v>0.81089999999999995</c:v>
                </c:pt>
                <c:pt idx="8">
                  <c:v>-3.9257</c:v>
                </c:pt>
                <c:pt idx="9">
                  <c:v>-6.4081999999999999</c:v>
                </c:pt>
                <c:pt idx="10">
                  <c:v>2.8090999999999999</c:v>
                </c:pt>
                <c:pt idx="11">
                  <c:v>0.62209999999999999</c:v>
                </c:pt>
                <c:pt idx="12">
                  <c:v>-8.5970999999999993</c:v>
                </c:pt>
                <c:pt idx="13">
                  <c:v>8.0856999999999992</c:v>
                </c:pt>
                <c:pt idx="14">
                  <c:v>-2.4594</c:v>
                </c:pt>
                <c:pt idx="15">
                  <c:v>7.41</c:v>
                </c:pt>
                <c:pt idx="16">
                  <c:v>-4.7114000000000003</c:v>
                </c:pt>
                <c:pt idx="17">
                  <c:v>8.3271999999999995</c:v>
                </c:pt>
                <c:pt idx="18">
                  <c:v>-5.3362999999999996</c:v>
                </c:pt>
                <c:pt idx="19">
                  <c:v>8.3454999999999995</c:v>
                </c:pt>
                <c:pt idx="20">
                  <c:v>-0.74819999999999998</c:v>
                </c:pt>
                <c:pt idx="21">
                  <c:v>6.5876000000000001</c:v>
                </c:pt>
                <c:pt idx="22">
                  <c:v>2.6896</c:v>
                </c:pt>
                <c:pt idx="23">
                  <c:v>12.9755</c:v>
                </c:pt>
                <c:pt idx="24">
                  <c:v>-3.3454999999999999</c:v>
                </c:pt>
                <c:pt idx="25">
                  <c:v>-4.8635999999999999</c:v>
                </c:pt>
                <c:pt idx="26">
                  <c:v>-3.7837000000000001</c:v>
                </c:pt>
                <c:pt idx="27">
                  <c:v>-5.0141</c:v>
                </c:pt>
                <c:pt idx="28">
                  <c:v>8.5908999999999995</c:v>
                </c:pt>
                <c:pt idx="29">
                  <c:v>7.5808999999999997</c:v>
                </c:pt>
                <c:pt idx="30">
                  <c:v>14.9529</c:v>
                </c:pt>
                <c:pt idx="31">
                  <c:v>-8.0557999999999996</c:v>
                </c:pt>
                <c:pt idx="32">
                  <c:v>-6.6810999999999998</c:v>
                </c:pt>
                <c:pt idx="33">
                  <c:v>4.8983999999999996</c:v>
                </c:pt>
                <c:pt idx="34">
                  <c:v>-1.5482</c:v>
                </c:pt>
                <c:pt idx="35">
                  <c:v>6.0983000000000001</c:v>
                </c:pt>
                <c:pt idx="36">
                  <c:v>11.3233</c:v>
                </c:pt>
                <c:pt idx="37">
                  <c:v>2.3239999999999998</c:v>
                </c:pt>
                <c:pt idx="38">
                  <c:v>9.6155000000000008</c:v>
                </c:pt>
                <c:pt idx="39">
                  <c:v>1.7023999999999999</c:v>
                </c:pt>
                <c:pt idx="40">
                  <c:v>-9.7900000000000001E-2</c:v>
                </c:pt>
                <c:pt idx="41">
                  <c:v>8.49</c:v>
                </c:pt>
                <c:pt idx="42">
                  <c:v>-0.49690000000000001</c:v>
                </c:pt>
                <c:pt idx="43">
                  <c:v>-4.1668000000000003</c:v>
                </c:pt>
                <c:pt idx="44">
                  <c:v>-3.0787</c:v>
                </c:pt>
                <c:pt idx="45">
                  <c:v>2.3551000000000002</c:v>
                </c:pt>
                <c:pt idx="46">
                  <c:v>2.6602999999999999</c:v>
                </c:pt>
                <c:pt idx="47">
                  <c:v>-2.8058999999999998</c:v>
                </c:pt>
                <c:pt idx="48">
                  <c:v>-8.5655999999999999</c:v>
                </c:pt>
                <c:pt idx="49">
                  <c:v>2.2052999999999998</c:v>
                </c:pt>
                <c:pt idx="50">
                  <c:v>9.5299999999999996E-2</c:v>
                </c:pt>
                <c:pt idx="51">
                  <c:v>0.3851</c:v>
                </c:pt>
                <c:pt idx="52">
                  <c:v>2.5428999999999999</c:v>
                </c:pt>
                <c:pt idx="53">
                  <c:v>-6.2824999999999998</c:v>
                </c:pt>
                <c:pt idx="54">
                  <c:v>7.3456999999999999</c:v>
                </c:pt>
                <c:pt idx="55">
                  <c:v>-7.1599999999999997E-2</c:v>
                </c:pt>
                <c:pt idx="56">
                  <c:v>-4.8756000000000004</c:v>
                </c:pt>
                <c:pt idx="57">
                  <c:v>-9.2281999999999993</c:v>
                </c:pt>
                <c:pt idx="58">
                  <c:v>6.4748000000000001</c:v>
                </c:pt>
                <c:pt idx="59">
                  <c:v>3.3475000000000001</c:v>
                </c:pt>
                <c:pt idx="60">
                  <c:v>7.3842999999999996</c:v>
                </c:pt>
                <c:pt idx="61">
                  <c:v>1.4858</c:v>
                </c:pt>
                <c:pt idx="62">
                  <c:v>1.8340000000000001</c:v>
                </c:pt>
                <c:pt idx="63">
                  <c:v>9.4886999999999997</c:v>
                </c:pt>
                <c:pt idx="64">
                  <c:v>4.2426000000000004</c:v>
                </c:pt>
                <c:pt idx="65">
                  <c:v>3.0274000000000001</c:v>
                </c:pt>
                <c:pt idx="66">
                  <c:v>5.1489000000000003</c:v>
                </c:pt>
                <c:pt idx="67">
                  <c:v>-4.0216000000000003</c:v>
                </c:pt>
                <c:pt idx="68">
                  <c:v>4.1538000000000004</c:v>
                </c:pt>
                <c:pt idx="69">
                  <c:v>-3.16</c:v>
                </c:pt>
                <c:pt idx="70">
                  <c:v>8.5815000000000001</c:v>
                </c:pt>
                <c:pt idx="71">
                  <c:v>3.7686999999999999</c:v>
                </c:pt>
                <c:pt idx="72">
                  <c:v>6.4767000000000001</c:v>
                </c:pt>
                <c:pt idx="73">
                  <c:v>1.6198999999999999</c:v>
                </c:pt>
                <c:pt idx="74">
                  <c:v>1.2410000000000001</c:v>
                </c:pt>
                <c:pt idx="75">
                  <c:v>4.8564999999999996</c:v>
                </c:pt>
                <c:pt idx="76">
                  <c:v>2.9710000000000001</c:v>
                </c:pt>
                <c:pt idx="77">
                  <c:v>2.0206</c:v>
                </c:pt>
                <c:pt idx="78">
                  <c:v>-0.66590000000000005</c:v>
                </c:pt>
                <c:pt idx="79">
                  <c:v>-2.706</c:v>
                </c:pt>
                <c:pt idx="80">
                  <c:v>7.9882999999999997</c:v>
                </c:pt>
                <c:pt idx="81">
                  <c:v>2.6126</c:v>
                </c:pt>
                <c:pt idx="82">
                  <c:v>2.6793</c:v>
                </c:pt>
                <c:pt idx="83">
                  <c:v>-6.5128000000000004</c:v>
                </c:pt>
                <c:pt idx="84">
                  <c:v>-1.6986000000000001</c:v>
                </c:pt>
                <c:pt idx="85">
                  <c:v>0.80320000000000003</c:v>
                </c:pt>
                <c:pt idx="86">
                  <c:v>-0.69950000000000001</c:v>
                </c:pt>
                <c:pt idx="87">
                  <c:v>2.2126000000000001</c:v>
                </c:pt>
                <c:pt idx="88">
                  <c:v>2.617</c:v>
                </c:pt>
                <c:pt idx="89">
                  <c:v>2.7168000000000001</c:v>
                </c:pt>
                <c:pt idx="90">
                  <c:v>-2.9032</c:v>
                </c:pt>
                <c:pt idx="91">
                  <c:v>0.92630000000000001</c:v>
                </c:pt>
                <c:pt idx="92">
                  <c:v>0.59870000000000001</c:v>
                </c:pt>
                <c:pt idx="93">
                  <c:v>5.2915000000000001</c:v>
                </c:pt>
                <c:pt idx="94">
                  <c:v>-1.8250999999999999</c:v>
                </c:pt>
                <c:pt idx="95">
                  <c:v>-1.4838</c:v>
                </c:pt>
                <c:pt idx="96">
                  <c:v>2.4699</c:v>
                </c:pt>
                <c:pt idx="97">
                  <c:v>-5.7937000000000003</c:v>
                </c:pt>
                <c:pt idx="98">
                  <c:v>2.2201</c:v>
                </c:pt>
                <c:pt idx="99">
                  <c:v>-9.9013000000000009</c:v>
                </c:pt>
                <c:pt idx="100">
                  <c:v>2.7757000000000001</c:v>
                </c:pt>
                <c:pt idx="101">
                  <c:v>6.6216999999999997</c:v>
                </c:pt>
                <c:pt idx="102">
                  <c:v>2.4975999999999998</c:v>
                </c:pt>
                <c:pt idx="103">
                  <c:v>2.0998000000000001</c:v>
                </c:pt>
                <c:pt idx="104">
                  <c:v>-1.1201000000000001</c:v>
                </c:pt>
                <c:pt idx="105">
                  <c:v>0.2316</c:v>
                </c:pt>
                <c:pt idx="106">
                  <c:v>9.69E-2</c:v>
                </c:pt>
                <c:pt idx="107">
                  <c:v>0.98270000000000002</c:v>
                </c:pt>
                <c:pt idx="108">
                  <c:v>5.4733999999999998</c:v>
                </c:pt>
                <c:pt idx="109">
                  <c:v>4.2633000000000001</c:v>
                </c:pt>
                <c:pt idx="110">
                  <c:v>-3.6602999999999999</c:v>
                </c:pt>
                <c:pt idx="111">
                  <c:v>2.1326999999999998</c:v>
                </c:pt>
                <c:pt idx="112">
                  <c:v>2.7938000000000001</c:v>
                </c:pt>
                <c:pt idx="113">
                  <c:v>-3.8597000000000001</c:v>
                </c:pt>
                <c:pt idx="114">
                  <c:v>3.1440999999999999</c:v>
                </c:pt>
                <c:pt idx="115">
                  <c:v>2.9803000000000002</c:v>
                </c:pt>
                <c:pt idx="116">
                  <c:v>-2.7084999999999999</c:v>
                </c:pt>
                <c:pt idx="117">
                  <c:v>-8.5691000000000006</c:v>
                </c:pt>
                <c:pt idx="118">
                  <c:v>5.9813000000000001</c:v>
                </c:pt>
                <c:pt idx="119">
                  <c:v>9.7303999999999995</c:v>
                </c:pt>
                <c:pt idx="120">
                  <c:v>-0.17349999999999999</c:v>
                </c:pt>
                <c:pt idx="121">
                  <c:v>1.6971000000000001</c:v>
                </c:pt>
                <c:pt idx="122">
                  <c:v>0.37580000000000002</c:v>
                </c:pt>
                <c:pt idx="123">
                  <c:v>-0.40350000000000003</c:v>
                </c:pt>
                <c:pt idx="124">
                  <c:v>5.976</c:v>
                </c:pt>
                <c:pt idx="125">
                  <c:v>-3.5666000000000002</c:v>
                </c:pt>
                <c:pt idx="126">
                  <c:v>-2.9388999999999998</c:v>
                </c:pt>
                <c:pt idx="127">
                  <c:v>0.50129999999999997</c:v>
                </c:pt>
                <c:pt idx="128">
                  <c:v>-2.0474000000000001</c:v>
                </c:pt>
                <c:pt idx="129">
                  <c:v>-3.8687999999999998</c:v>
                </c:pt>
                <c:pt idx="130">
                  <c:v>-1.5901000000000001</c:v>
                </c:pt>
                <c:pt idx="131">
                  <c:v>-3.9432999999999998</c:v>
                </c:pt>
                <c:pt idx="132">
                  <c:v>1.5014000000000001</c:v>
                </c:pt>
                <c:pt idx="133">
                  <c:v>1.9834000000000001</c:v>
                </c:pt>
                <c:pt idx="134">
                  <c:v>5.7521000000000004</c:v>
                </c:pt>
                <c:pt idx="135">
                  <c:v>9.2555999999999994</c:v>
                </c:pt>
                <c:pt idx="136">
                  <c:v>7.8445999999999998</c:v>
                </c:pt>
                <c:pt idx="137">
                  <c:v>-2.7524999999999999</c:v>
                </c:pt>
                <c:pt idx="138">
                  <c:v>2.7757000000000001</c:v>
                </c:pt>
                <c:pt idx="139">
                  <c:v>1.2256</c:v>
                </c:pt>
                <c:pt idx="140">
                  <c:v>4.6235999999999997</c:v>
                </c:pt>
                <c:pt idx="141">
                  <c:v>4.9690000000000003</c:v>
                </c:pt>
                <c:pt idx="142">
                  <c:v>-5.6624999999999996</c:v>
                </c:pt>
                <c:pt idx="143">
                  <c:v>-0.1827</c:v>
                </c:pt>
                <c:pt idx="144">
                  <c:v>-3.0173000000000001</c:v>
                </c:pt>
                <c:pt idx="145">
                  <c:v>-13.4209</c:v>
                </c:pt>
                <c:pt idx="146">
                  <c:v>6.2964000000000002</c:v>
                </c:pt>
                <c:pt idx="147">
                  <c:v>-1.2988999999999999</c:v>
                </c:pt>
                <c:pt idx="148">
                  <c:v>5.1318999999999999</c:v>
                </c:pt>
                <c:pt idx="149">
                  <c:v>18.177700000000002</c:v>
                </c:pt>
                <c:pt idx="150">
                  <c:v>2.0661</c:v>
                </c:pt>
                <c:pt idx="151">
                  <c:v>1.6022000000000001</c:v>
                </c:pt>
                <c:pt idx="152">
                  <c:v>10.285500000000001</c:v>
                </c:pt>
                <c:pt idx="153">
                  <c:v>0.41739999999999999</c:v>
                </c:pt>
                <c:pt idx="154">
                  <c:v>8.8876000000000008</c:v>
                </c:pt>
                <c:pt idx="155">
                  <c:v>9.9149999999999991</c:v>
                </c:pt>
                <c:pt idx="156">
                  <c:v>5.2656999999999998</c:v>
                </c:pt>
                <c:pt idx="157">
                  <c:v>-0.92059999999999997</c:v>
                </c:pt>
                <c:pt idx="158">
                  <c:v>-1.4641999999999999</c:v>
                </c:pt>
                <c:pt idx="159">
                  <c:v>3.5667</c:v>
                </c:pt>
                <c:pt idx="160">
                  <c:v>-2.4984999999999999</c:v>
                </c:pt>
                <c:pt idx="161">
                  <c:v>-7.0875000000000004</c:v>
                </c:pt>
                <c:pt idx="162">
                  <c:v>3.8422000000000001</c:v>
                </c:pt>
                <c:pt idx="163">
                  <c:v>4.5138999999999996</c:v>
                </c:pt>
                <c:pt idx="164">
                  <c:v>-1.9354</c:v>
                </c:pt>
                <c:pt idx="165">
                  <c:v>-4.3346</c:v>
                </c:pt>
                <c:pt idx="166">
                  <c:v>-8.8773</c:v>
                </c:pt>
                <c:pt idx="167">
                  <c:v>-6.1574999999999998</c:v>
                </c:pt>
                <c:pt idx="168">
                  <c:v>2.0022000000000002</c:v>
                </c:pt>
                <c:pt idx="169">
                  <c:v>-1.9863999999999999</c:v>
                </c:pt>
                <c:pt idx="170">
                  <c:v>-7.024</c:v>
                </c:pt>
                <c:pt idx="171">
                  <c:v>5.5913000000000004</c:v>
                </c:pt>
                <c:pt idx="172">
                  <c:v>8.5784000000000002</c:v>
                </c:pt>
                <c:pt idx="173">
                  <c:v>1.496</c:v>
                </c:pt>
                <c:pt idx="174">
                  <c:v>10.360300000000001</c:v>
                </c:pt>
                <c:pt idx="175">
                  <c:v>3.0398000000000001</c:v>
                </c:pt>
                <c:pt idx="176">
                  <c:v>8.48E-2</c:v>
                </c:pt>
                <c:pt idx="177">
                  <c:v>1.3985000000000001</c:v>
                </c:pt>
                <c:pt idx="178">
                  <c:v>-2.6372</c:v>
                </c:pt>
                <c:pt idx="179">
                  <c:v>6.7083000000000004</c:v>
                </c:pt>
                <c:pt idx="180">
                  <c:v>1.1897</c:v>
                </c:pt>
                <c:pt idx="181">
                  <c:v>-8.8611000000000004</c:v>
                </c:pt>
                <c:pt idx="182">
                  <c:v>3.7736999999999998</c:v>
                </c:pt>
                <c:pt idx="183">
                  <c:v>2.7440000000000002</c:v>
                </c:pt>
                <c:pt idx="184">
                  <c:v>13.805400000000001</c:v>
                </c:pt>
                <c:pt idx="185">
                  <c:v>-4.3647</c:v>
                </c:pt>
                <c:pt idx="186">
                  <c:v>8.1527999999999992</c:v>
                </c:pt>
                <c:pt idx="187">
                  <c:v>3.1282999999999999</c:v>
                </c:pt>
                <c:pt idx="188">
                  <c:v>8.7181999999999995</c:v>
                </c:pt>
                <c:pt idx="189">
                  <c:v>3.7246000000000001</c:v>
                </c:pt>
                <c:pt idx="190">
                  <c:v>4.5655000000000001</c:v>
                </c:pt>
                <c:pt idx="191">
                  <c:v>0.17069999999999999</c:v>
                </c:pt>
                <c:pt idx="192">
                  <c:v>-0.77229999999999999</c:v>
                </c:pt>
                <c:pt idx="193">
                  <c:v>1.6279999999999999</c:v>
                </c:pt>
                <c:pt idx="194">
                  <c:v>8.5327999999999999</c:v>
                </c:pt>
                <c:pt idx="195">
                  <c:v>-0.33029999999999998</c:v>
                </c:pt>
                <c:pt idx="196">
                  <c:v>-2.1717</c:v>
                </c:pt>
                <c:pt idx="197">
                  <c:v>-2.5064000000000002</c:v>
                </c:pt>
                <c:pt idx="198">
                  <c:v>1.9556</c:v>
                </c:pt>
                <c:pt idx="199">
                  <c:v>3.6263000000000001</c:v>
                </c:pt>
                <c:pt idx="200">
                  <c:v>5.5544000000000002</c:v>
                </c:pt>
                <c:pt idx="201">
                  <c:v>9.3790999999999993</c:v>
                </c:pt>
                <c:pt idx="202">
                  <c:v>-2.9197000000000002</c:v>
                </c:pt>
                <c:pt idx="203">
                  <c:v>0.1106</c:v>
                </c:pt>
                <c:pt idx="204">
                  <c:v>-0.97040000000000004</c:v>
                </c:pt>
                <c:pt idx="205">
                  <c:v>11.328900000000001</c:v>
                </c:pt>
                <c:pt idx="206">
                  <c:v>7.0529000000000002</c:v>
                </c:pt>
                <c:pt idx="207">
                  <c:v>4.8197000000000001</c:v>
                </c:pt>
                <c:pt idx="208">
                  <c:v>-4.2754000000000003</c:v>
                </c:pt>
                <c:pt idx="209">
                  <c:v>0.85340000000000005</c:v>
                </c:pt>
                <c:pt idx="210">
                  <c:v>-4.1138000000000003</c:v>
                </c:pt>
                <c:pt idx="211">
                  <c:v>4.7156000000000002</c:v>
                </c:pt>
                <c:pt idx="212">
                  <c:v>2.6663000000000001</c:v>
                </c:pt>
                <c:pt idx="213">
                  <c:v>-1.1608000000000001</c:v>
                </c:pt>
                <c:pt idx="214">
                  <c:v>3.8942999999999999</c:v>
                </c:pt>
                <c:pt idx="215">
                  <c:v>-9.4466000000000001</c:v>
                </c:pt>
                <c:pt idx="216">
                  <c:v>5.7237</c:v>
                </c:pt>
                <c:pt idx="217">
                  <c:v>3.7136999999999998</c:v>
                </c:pt>
                <c:pt idx="218">
                  <c:v>5.8365999999999998</c:v>
                </c:pt>
                <c:pt idx="219">
                  <c:v>-2.8287</c:v>
                </c:pt>
                <c:pt idx="220">
                  <c:v>-7.1900000000000006E-2</c:v>
                </c:pt>
                <c:pt idx="221">
                  <c:v>-8.4526000000000003</c:v>
                </c:pt>
                <c:pt idx="222">
                  <c:v>6.2069000000000001</c:v>
                </c:pt>
                <c:pt idx="223">
                  <c:v>2.7650000000000001</c:v>
                </c:pt>
                <c:pt idx="224">
                  <c:v>3.0975000000000001</c:v>
                </c:pt>
                <c:pt idx="225">
                  <c:v>8.1103000000000005</c:v>
                </c:pt>
                <c:pt idx="226">
                  <c:v>0.2465</c:v>
                </c:pt>
                <c:pt idx="227">
                  <c:v>-3.4312999999999998</c:v>
                </c:pt>
                <c:pt idx="228">
                  <c:v>4.1311999999999998</c:v>
                </c:pt>
                <c:pt idx="229">
                  <c:v>0.37409999999999999</c:v>
                </c:pt>
                <c:pt idx="230">
                  <c:v>8.7470999999999997</c:v>
                </c:pt>
                <c:pt idx="231">
                  <c:v>-5.6737000000000002</c:v>
                </c:pt>
                <c:pt idx="232">
                  <c:v>3.3239999999999998</c:v>
                </c:pt>
                <c:pt idx="233">
                  <c:v>4.3813000000000004</c:v>
                </c:pt>
                <c:pt idx="234">
                  <c:v>10.759600000000001</c:v>
                </c:pt>
                <c:pt idx="235">
                  <c:v>-1.0627</c:v>
                </c:pt>
                <c:pt idx="236">
                  <c:v>10.350899999999999</c:v>
                </c:pt>
                <c:pt idx="237">
                  <c:v>8.7114999999999991</c:v>
                </c:pt>
                <c:pt idx="238">
                  <c:v>9.4001000000000001</c:v>
                </c:pt>
                <c:pt idx="239">
                  <c:v>-1.9184000000000001</c:v>
                </c:pt>
                <c:pt idx="240">
                  <c:v>-1.879</c:v>
                </c:pt>
                <c:pt idx="241">
                  <c:v>7.835</c:v>
                </c:pt>
                <c:pt idx="242">
                  <c:v>0.61260000000000003</c:v>
                </c:pt>
                <c:pt idx="243">
                  <c:v>1.8137000000000001</c:v>
                </c:pt>
                <c:pt idx="244">
                  <c:v>-10.081899999999999</c:v>
                </c:pt>
                <c:pt idx="245">
                  <c:v>0.74050000000000005</c:v>
                </c:pt>
                <c:pt idx="246">
                  <c:v>-0.99719999999999998</c:v>
                </c:pt>
                <c:pt idx="247">
                  <c:v>6.9100999999999999</c:v>
                </c:pt>
                <c:pt idx="248">
                  <c:v>3.2113</c:v>
                </c:pt>
                <c:pt idx="249">
                  <c:v>-8.5761000000000003</c:v>
                </c:pt>
                <c:pt idx="250">
                  <c:v>-4.4626999999999999</c:v>
                </c:pt>
                <c:pt idx="251">
                  <c:v>-2.1065</c:v>
                </c:pt>
                <c:pt idx="252">
                  <c:v>-0.63260000000000005</c:v>
                </c:pt>
                <c:pt idx="253">
                  <c:v>-9.3310999999999993</c:v>
                </c:pt>
                <c:pt idx="254">
                  <c:v>6.1874000000000002</c:v>
                </c:pt>
                <c:pt idx="255">
                  <c:v>11.701700000000001</c:v>
                </c:pt>
                <c:pt idx="256">
                  <c:v>0.59260000000000002</c:v>
                </c:pt>
                <c:pt idx="257">
                  <c:v>8.4947999999999997</c:v>
                </c:pt>
                <c:pt idx="258">
                  <c:v>5.0068999999999999</c:v>
                </c:pt>
                <c:pt idx="259">
                  <c:v>-2.4064000000000001</c:v>
                </c:pt>
                <c:pt idx="260">
                  <c:v>0.88939999999999997</c:v>
                </c:pt>
                <c:pt idx="261">
                  <c:v>2.7086000000000001</c:v>
                </c:pt>
                <c:pt idx="262">
                  <c:v>-0.37919999999999998</c:v>
                </c:pt>
                <c:pt idx="263">
                  <c:v>2.7850999999999999</c:v>
                </c:pt>
                <c:pt idx="264">
                  <c:v>7.0400000000000004E-2</c:v>
                </c:pt>
                <c:pt idx="265">
                  <c:v>0.82569999999999999</c:v>
                </c:pt>
                <c:pt idx="266">
                  <c:v>3.1827999999999999</c:v>
                </c:pt>
                <c:pt idx="267">
                  <c:v>0.3679</c:v>
                </c:pt>
                <c:pt idx="268">
                  <c:v>7.5570000000000004</c:v>
                </c:pt>
                <c:pt idx="269">
                  <c:v>-2.1581999999999999</c:v>
                </c:pt>
                <c:pt idx="270">
                  <c:v>-2.2456</c:v>
                </c:pt>
                <c:pt idx="271">
                  <c:v>-3.4596</c:v>
                </c:pt>
                <c:pt idx="272">
                  <c:v>-0.93340000000000001</c:v>
                </c:pt>
                <c:pt idx="273">
                  <c:v>1.9091</c:v>
                </c:pt>
                <c:pt idx="274">
                  <c:v>-6.8129999999999997</c:v>
                </c:pt>
                <c:pt idx="275">
                  <c:v>2.6164000000000001</c:v>
                </c:pt>
                <c:pt idx="276">
                  <c:v>3.5956000000000001</c:v>
                </c:pt>
                <c:pt idx="277">
                  <c:v>3.8934000000000002</c:v>
                </c:pt>
                <c:pt idx="278">
                  <c:v>1.1042000000000001</c:v>
                </c:pt>
                <c:pt idx="279">
                  <c:v>7.6040000000000001</c:v>
                </c:pt>
                <c:pt idx="280">
                  <c:v>-2.9123999999999999</c:v>
                </c:pt>
                <c:pt idx="281">
                  <c:v>1.7326999999999999</c:v>
                </c:pt>
                <c:pt idx="282">
                  <c:v>13.9117</c:v>
                </c:pt>
                <c:pt idx="283">
                  <c:v>0.63580000000000003</c:v>
                </c:pt>
                <c:pt idx="284">
                  <c:v>10.2897</c:v>
                </c:pt>
                <c:pt idx="285">
                  <c:v>0.8609</c:v>
                </c:pt>
                <c:pt idx="286">
                  <c:v>-0.25919999999999999</c:v>
                </c:pt>
                <c:pt idx="287">
                  <c:v>-5.1673</c:v>
                </c:pt>
                <c:pt idx="288">
                  <c:v>-0.1173</c:v>
                </c:pt>
                <c:pt idx="289">
                  <c:v>-6.4661999999999997</c:v>
                </c:pt>
                <c:pt idx="290">
                  <c:v>8.4863999999999997</c:v>
                </c:pt>
                <c:pt idx="291">
                  <c:v>-2.7593000000000001</c:v>
                </c:pt>
                <c:pt idx="292">
                  <c:v>3.4883999999999999</c:v>
                </c:pt>
                <c:pt idx="293">
                  <c:v>-4.7275999999999998</c:v>
                </c:pt>
                <c:pt idx="294">
                  <c:v>-0.73970000000000002</c:v>
                </c:pt>
                <c:pt idx="295">
                  <c:v>-1.8047</c:v>
                </c:pt>
                <c:pt idx="296">
                  <c:v>-3.1427999999999998</c:v>
                </c:pt>
                <c:pt idx="297">
                  <c:v>-4.0571000000000002</c:v>
                </c:pt>
                <c:pt idx="298">
                  <c:v>-3.5869</c:v>
                </c:pt>
                <c:pt idx="299">
                  <c:v>2.5739000000000001</c:v>
                </c:pt>
                <c:pt idx="300">
                  <c:v>-3.1158000000000001</c:v>
                </c:pt>
                <c:pt idx="301">
                  <c:v>0.55279999999999996</c:v>
                </c:pt>
                <c:pt idx="302">
                  <c:v>4.4142999999999999</c:v>
                </c:pt>
                <c:pt idx="303">
                  <c:v>3.0831</c:v>
                </c:pt>
                <c:pt idx="304">
                  <c:v>1.6291</c:v>
                </c:pt>
                <c:pt idx="305">
                  <c:v>7.1197999999999997</c:v>
                </c:pt>
                <c:pt idx="306">
                  <c:v>0.88470000000000004</c:v>
                </c:pt>
                <c:pt idx="307">
                  <c:v>6.1307</c:v>
                </c:pt>
                <c:pt idx="308">
                  <c:v>0.76519999999999999</c:v>
                </c:pt>
                <c:pt idx="309">
                  <c:v>3.7686000000000002</c:v>
                </c:pt>
                <c:pt idx="310">
                  <c:v>0.86650000000000005</c:v>
                </c:pt>
                <c:pt idx="311">
                  <c:v>7.8691000000000004</c:v>
                </c:pt>
                <c:pt idx="312">
                  <c:v>4.1154000000000002</c:v>
                </c:pt>
                <c:pt idx="313">
                  <c:v>-4.8780000000000001</c:v>
                </c:pt>
                <c:pt idx="314">
                  <c:v>4.3560999999999996</c:v>
                </c:pt>
                <c:pt idx="315">
                  <c:v>0.28039999999999998</c:v>
                </c:pt>
                <c:pt idx="316">
                  <c:v>10.251300000000001</c:v>
                </c:pt>
                <c:pt idx="317">
                  <c:v>-10.97</c:v>
                </c:pt>
                <c:pt idx="318">
                  <c:v>9.5195000000000007</c:v>
                </c:pt>
                <c:pt idx="319">
                  <c:v>1.0501</c:v>
                </c:pt>
                <c:pt idx="320">
                  <c:v>5.2046000000000001</c:v>
                </c:pt>
                <c:pt idx="321">
                  <c:v>8.9373000000000005</c:v>
                </c:pt>
                <c:pt idx="322">
                  <c:v>-1.7763</c:v>
                </c:pt>
                <c:pt idx="323">
                  <c:v>3.9474999999999998</c:v>
                </c:pt>
                <c:pt idx="324">
                  <c:v>10.075799999999999</c:v>
                </c:pt>
                <c:pt idx="325">
                  <c:v>3.5036</c:v>
                </c:pt>
                <c:pt idx="326">
                  <c:v>6.8409000000000004</c:v>
                </c:pt>
                <c:pt idx="327">
                  <c:v>1.5822000000000001</c:v>
                </c:pt>
                <c:pt idx="328">
                  <c:v>-0.26829999999999998</c:v>
                </c:pt>
                <c:pt idx="329">
                  <c:v>-4.8884999999999996</c:v>
                </c:pt>
                <c:pt idx="330">
                  <c:v>6.5575999999999999</c:v>
                </c:pt>
                <c:pt idx="331">
                  <c:v>-7.2206000000000001</c:v>
                </c:pt>
                <c:pt idx="332">
                  <c:v>3.1415999999999999</c:v>
                </c:pt>
                <c:pt idx="333">
                  <c:v>0.55810000000000004</c:v>
                </c:pt>
                <c:pt idx="334">
                  <c:v>-5.9997999999999996</c:v>
                </c:pt>
                <c:pt idx="335">
                  <c:v>2.1158000000000001</c:v>
                </c:pt>
                <c:pt idx="336">
                  <c:v>1.383</c:v>
                </c:pt>
                <c:pt idx="337">
                  <c:v>1.1571</c:v>
                </c:pt>
                <c:pt idx="338">
                  <c:v>0.57730000000000004</c:v>
                </c:pt>
                <c:pt idx="339">
                  <c:v>4.0491000000000001</c:v>
                </c:pt>
                <c:pt idx="340">
                  <c:v>4.7001999999999997</c:v>
                </c:pt>
                <c:pt idx="341">
                  <c:v>3.05</c:v>
                </c:pt>
                <c:pt idx="342">
                  <c:v>-4.7309000000000001</c:v>
                </c:pt>
                <c:pt idx="343">
                  <c:v>-9.2965</c:v>
                </c:pt>
                <c:pt idx="344">
                  <c:v>5.1313000000000004</c:v>
                </c:pt>
                <c:pt idx="345">
                  <c:v>2.5518000000000001</c:v>
                </c:pt>
                <c:pt idx="346">
                  <c:v>-1.7094</c:v>
                </c:pt>
                <c:pt idx="347">
                  <c:v>0.4446</c:v>
                </c:pt>
                <c:pt idx="348">
                  <c:v>5.6974</c:v>
                </c:pt>
                <c:pt idx="349">
                  <c:v>0.86109999999999998</c:v>
                </c:pt>
                <c:pt idx="350">
                  <c:v>-7.4656000000000002</c:v>
                </c:pt>
                <c:pt idx="351">
                  <c:v>6.1773999999999996</c:v>
                </c:pt>
                <c:pt idx="352">
                  <c:v>-0.65059999999999996</c:v>
                </c:pt>
                <c:pt idx="353">
                  <c:v>0.73040000000000005</c:v>
                </c:pt>
                <c:pt idx="354">
                  <c:v>2.0175999999999998</c:v>
                </c:pt>
                <c:pt idx="355">
                  <c:v>2.9308000000000001</c:v>
                </c:pt>
                <c:pt idx="356">
                  <c:v>6.1901999999999999</c:v>
                </c:pt>
                <c:pt idx="357">
                  <c:v>-1.7665999999999999</c:v>
                </c:pt>
                <c:pt idx="358">
                  <c:v>2.4075000000000002</c:v>
                </c:pt>
                <c:pt idx="359">
                  <c:v>3.0489999999999999</c:v>
                </c:pt>
                <c:pt idx="360">
                  <c:v>5.8917000000000002</c:v>
                </c:pt>
                <c:pt idx="361">
                  <c:v>-0.67949999999999999</c:v>
                </c:pt>
                <c:pt idx="362">
                  <c:v>-2.4777</c:v>
                </c:pt>
                <c:pt idx="363">
                  <c:v>-7.0755999999999997</c:v>
                </c:pt>
                <c:pt idx="364">
                  <c:v>2.4683999999999999</c:v>
                </c:pt>
                <c:pt idx="365">
                  <c:v>3.5767000000000002</c:v>
                </c:pt>
                <c:pt idx="366">
                  <c:v>-4.6582999999999997</c:v>
                </c:pt>
                <c:pt idx="367">
                  <c:v>-6.8498999999999999</c:v>
                </c:pt>
                <c:pt idx="368">
                  <c:v>-2.8426999999999998</c:v>
                </c:pt>
                <c:pt idx="369">
                  <c:v>4.1288</c:v>
                </c:pt>
                <c:pt idx="370">
                  <c:v>2.8723000000000001</c:v>
                </c:pt>
                <c:pt idx="371">
                  <c:v>1.9023000000000001</c:v>
                </c:pt>
                <c:pt idx="372">
                  <c:v>1.2712000000000001</c:v>
                </c:pt>
                <c:pt idx="373">
                  <c:v>-9.8010000000000002</c:v>
                </c:pt>
                <c:pt idx="374">
                  <c:v>10.316800000000001</c:v>
                </c:pt>
                <c:pt idx="375">
                  <c:v>-10.3432</c:v>
                </c:pt>
                <c:pt idx="376">
                  <c:v>4.0896999999999997</c:v>
                </c:pt>
                <c:pt idx="377">
                  <c:v>-2.4531000000000001</c:v>
                </c:pt>
                <c:pt idx="378">
                  <c:v>14.707000000000001</c:v>
                </c:pt>
                <c:pt idx="379">
                  <c:v>8.0817999999999994</c:v>
                </c:pt>
                <c:pt idx="380">
                  <c:v>0.60429999999999995</c:v>
                </c:pt>
                <c:pt idx="381">
                  <c:v>1.7034</c:v>
                </c:pt>
                <c:pt idx="382">
                  <c:v>1.7910999999999999</c:v>
                </c:pt>
                <c:pt idx="383">
                  <c:v>2.4262000000000001</c:v>
                </c:pt>
                <c:pt idx="384">
                  <c:v>3.234</c:v>
                </c:pt>
                <c:pt idx="385">
                  <c:v>-2.5163000000000002</c:v>
                </c:pt>
                <c:pt idx="386">
                  <c:v>1.458</c:v>
                </c:pt>
                <c:pt idx="387">
                  <c:v>4.6988000000000003</c:v>
                </c:pt>
                <c:pt idx="388">
                  <c:v>4.2751999999999999</c:v>
                </c:pt>
                <c:pt idx="389">
                  <c:v>6.0808</c:v>
                </c:pt>
                <c:pt idx="390">
                  <c:v>6.6898999999999997</c:v>
                </c:pt>
                <c:pt idx="391">
                  <c:v>-1.3105</c:v>
                </c:pt>
                <c:pt idx="392">
                  <c:v>10.278700000000001</c:v>
                </c:pt>
                <c:pt idx="393">
                  <c:v>5.0979999999999999</c:v>
                </c:pt>
                <c:pt idx="394">
                  <c:v>2.585</c:v>
                </c:pt>
                <c:pt idx="395">
                  <c:v>0.38919999999999999</c:v>
                </c:pt>
                <c:pt idx="396">
                  <c:v>4.3102999999999998</c:v>
                </c:pt>
                <c:pt idx="397">
                  <c:v>7.1338999999999997</c:v>
                </c:pt>
                <c:pt idx="398">
                  <c:v>2.4013</c:v>
                </c:pt>
                <c:pt idx="399">
                  <c:v>12.847899999999999</c:v>
                </c:pt>
                <c:pt idx="400">
                  <c:v>9.2408999999999999</c:v>
                </c:pt>
                <c:pt idx="401">
                  <c:v>2.6356999999999999</c:v>
                </c:pt>
                <c:pt idx="402">
                  <c:v>5.5913000000000004</c:v>
                </c:pt>
                <c:pt idx="403">
                  <c:v>-2.3976999999999999</c:v>
                </c:pt>
                <c:pt idx="404">
                  <c:v>-2.3900000000000001E-2</c:v>
                </c:pt>
                <c:pt idx="405">
                  <c:v>-1.3277000000000001</c:v>
                </c:pt>
                <c:pt idx="406">
                  <c:v>5.0827</c:v>
                </c:pt>
                <c:pt idx="407">
                  <c:v>-1.1901999999999999</c:v>
                </c:pt>
                <c:pt idx="408">
                  <c:v>-2.5045000000000002</c:v>
                </c:pt>
                <c:pt idx="409">
                  <c:v>3.9706000000000001</c:v>
                </c:pt>
                <c:pt idx="410">
                  <c:v>0.4274</c:v>
                </c:pt>
                <c:pt idx="411">
                  <c:v>1.0102</c:v>
                </c:pt>
                <c:pt idx="412">
                  <c:v>-3.5802</c:v>
                </c:pt>
                <c:pt idx="413">
                  <c:v>2.8028</c:v>
                </c:pt>
                <c:pt idx="414">
                  <c:v>10.285</c:v>
                </c:pt>
                <c:pt idx="415">
                  <c:v>2.6899000000000002</c:v>
                </c:pt>
                <c:pt idx="416">
                  <c:v>-1.8192999999999999</c:v>
                </c:pt>
                <c:pt idx="417">
                  <c:v>7.2161</c:v>
                </c:pt>
                <c:pt idx="418">
                  <c:v>6.4179000000000004</c:v>
                </c:pt>
                <c:pt idx="419">
                  <c:v>-0.24529999999999999</c:v>
                </c:pt>
                <c:pt idx="420">
                  <c:v>2.9411</c:v>
                </c:pt>
                <c:pt idx="421">
                  <c:v>9.5449999999999999</c:v>
                </c:pt>
                <c:pt idx="422">
                  <c:v>4.5738000000000003</c:v>
                </c:pt>
                <c:pt idx="423">
                  <c:v>4.2596999999999996</c:v>
                </c:pt>
                <c:pt idx="424">
                  <c:v>5.9286000000000003</c:v>
                </c:pt>
                <c:pt idx="425">
                  <c:v>8.2270000000000003</c:v>
                </c:pt>
                <c:pt idx="426">
                  <c:v>-8.9198000000000004</c:v>
                </c:pt>
                <c:pt idx="427">
                  <c:v>2.1753999999999998</c:v>
                </c:pt>
                <c:pt idx="428">
                  <c:v>-1.3680000000000001</c:v>
                </c:pt>
                <c:pt idx="429">
                  <c:v>0.1124</c:v>
                </c:pt>
                <c:pt idx="430">
                  <c:v>-5.4684999999999997</c:v>
                </c:pt>
                <c:pt idx="431">
                  <c:v>6.7472000000000003</c:v>
                </c:pt>
                <c:pt idx="432">
                  <c:v>-4.2417999999999996</c:v>
                </c:pt>
                <c:pt idx="433">
                  <c:v>0.38350000000000001</c:v>
                </c:pt>
                <c:pt idx="434">
                  <c:v>0.69989999999999997</c:v>
                </c:pt>
                <c:pt idx="435">
                  <c:v>5.1486000000000001</c:v>
                </c:pt>
                <c:pt idx="436">
                  <c:v>5.1898999999999997</c:v>
                </c:pt>
                <c:pt idx="437">
                  <c:v>5.9859</c:v>
                </c:pt>
                <c:pt idx="438">
                  <c:v>-9.7235999999999994</c:v>
                </c:pt>
                <c:pt idx="439">
                  <c:v>-4.6437999999999997</c:v>
                </c:pt>
                <c:pt idx="440">
                  <c:v>3.3973</c:v>
                </c:pt>
                <c:pt idx="441">
                  <c:v>1.7831999999999999</c:v>
                </c:pt>
                <c:pt idx="442">
                  <c:v>-4.5167999999999999</c:v>
                </c:pt>
                <c:pt idx="443">
                  <c:v>0.78839999999999999</c:v>
                </c:pt>
                <c:pt idx="444">
                  <c:v>4.9474999999999998</c:v>
                </c:pt>
                <c:pt idx="445">
                  <c:v>8.7492000000000001</c:v>
                </c:pt>
                <c:pt idx="446">
                  <c:v>1.7284999999999999</c:v>
                </c:pt>
                <c:pt idx="447">
                  <c:v>0.39710000000000001</c:v>
                </c:pt>
                <c:pt idx="448">
                  <c:v>-2.0133000000000001</c:v>
                </c:pt>
                <c:pt idx="449">
                  <c:v>-0.49480000000000002</c:v>
                </c:pt>
                <c:pt idx="450">
                  <c:v>10.9282</c:v>
                </c:pt>
                <c:pt idx="451">
                  <c:v>1.8792</c:v>
                </c:pt>
                <c:pt idx="452">
                  <c:v>-6.4370000000000003</c:v>
                </c:pt>
                <c:pt idx="453">
                  <c:v>7.4250999999999996</c:v>
                </c:pt>
                <c:pt idx="454">
                  <c:v>9.2815999999999992</c:v>
                </c:pt>
                <c:pt idx="455">
                  <c:v>-6.3730000000000002</c:v>
                </c:pt>
                <c:pt idx="456">
                  <c:v>1.0196000000000001</c:v>
                </c:pt>
                <c:pt idx="457">
                  <c:v>0.75860000000000005</c:v>
                </c:pt>
                <c:pt idx="458">
                  <c:v>15.0382</c:v>
                </c:pt>
                <c:pt idx="459">
                  <c:v>-5.9904000000000002</c:v>
                </c:pt>
                <c:pt idx="460">
                  <c:v>4.6064999999999996</c:v>
                </c:pt>
                <c:pt idx="461">
                  <c:v>-13.0327</c:v>
                </c:pt>
                <c:pt idx="462">
                  <c:v>-1.1558999999999999</c:v>
                </c:pt>
                <c:pt idx="463">
                  <c:v>-3.0920000000000001</c:v>
                </c:pt>
                <c:pt idx="464">
                  <c:v>7.5839999999999996</c:v>
                </c:pt>
                <c:pt idx="465">
                  <c:v>-0.3236</c:v>
                </c:pt>
                <c:pt idx="466">
                  <c:v>-2.9826999999999999</c:v>
                </c:pt>
                <c:pt idx="467">
                  <c:v>2.2858999999999998</c:v>
                </c:pt>
                <c:pt idx="468">
                  <c:v>3.3235000000000001</c:v>
                </c:pt>
                <c:pt idx="469">
                  <c:v>-2.1185</c:v>
                </c:pt>
                <c:pt idx="470">
                  <c:v>1.9818</c:v>
                </c:pt>
                <c:pt idx="471">
                  <c:v>-1.4902</c:v>
                </c:pt>
                <c:pt idx="472">
                  <c:v>-3.2425999999999999</c:v>
                </c:pt>
                <c:pt idx="473">
                  <c:v>5.35</c:v>
                </c:pt>
                <c:pt idx="474">
                  <c:v>-3.0287999999999999</c:v>
                </c:pt>
                <c:pt idx="475">
                  <c:v>1.4901</c:v>
                </c:pt>
                <c:pt idx="476">
                  <c:v>5.9739000000000004</c:v>
                </c:pt>
                <c:pt idx="477">
                  <c:v>6.8015999999999996</c:v>
                </c:pt>
                <c:pt idx="478">
                  <c:v>0.1825</c:v>
                </c:pt>
                <c:pt idx="479">
                  <c:v>1.8625</c:v>
                </c:pt>
                <c:pt idx="480">
                  <c:v>6.53</c:v>
                </c:pt>
                <c:pt idx="481">
                  <c:v>6.0613999999999999</c:v>
                </c:pt>
                <c:pt idx="482">
                  <c:v>6.8307000000000002</c:v>
                </c:pt>
                <c:pt idx="483">
                  <c:v>2.9624999999999999</c:v>
                </c:pt>
                <c:pt idx="484">
                  <c:v>-0.21149999999999999</c:v>
                </c:pt>
                <c:pt idx="485">
                  <c:v>0.38109999999999999</c:v>
                </c:pt>
                <c:pt idx="486">
                  <c:v>2.6086999999999998</c:v>
                </c:pt>
                <c:pt idx="487">
                  <c:v>3.1884999999999999</c:v>
                </c:pt>
                <c:pt idx="488">
                  <c:v>9.7645999999999997</c:v>
                </c:pt>
                <c:pt idx="489">
                  <c:v>6.7202999999999999</c:v>
                </c:pt>
                <c:pt idx="490">
                  <c:v>3.4521000000000002</c:v>
                </c:pt>
                <c:pt idx="491">
                  <c:v>0.90069999999999995</c:v>
                </c:pt>
                <c:pt idx="492">
                  <c:v>1.1915</c:v>
                </c:pt>
                <c:pt idx="493">
                  <c:v>1.4351</c:v>
                </c:pt>
                <c:pt idx="494">
                  <c:v>-0.39589999999999997</c:v>
                </c:pt>
                <c:pt idx="495">
                  <c:v>1.1122000000000001</c:v>
                </c:pt>
                <c:pt idx="496">
                  <c:v>4.95</c:v>
                </c:pt>
                <c:pt idx="497">
                  <c:v>-4.0542999999999996</c:v>
                </c:pt>
                <c:pt idx="498">
                  <c:v>-1.5282</c:v>
                </c:pt>
                <c:pt idx="499">
                  <c:v>-2.2945000000000002</c:v>
                </c:pt>
                <c:pt idx="500">
                  <c:v>-4.7899999999999998E-2</c:v>
                </c:pt>
                <c:pt idx="501">
                  <c:v>-2.4506000000000001</c:v>
                </c:pt>
                <c:pt idx="502">
                  <c:v>6.9283000000000001</c:v>
                </c:pt>
                <c:pt idx="503">
                  <c:v>1.4278999999999999</c:v>
                </c:pt>
                <c:pt idx="504">
                  <c:v>3.5367999999999999</c:v>
                </c:pt>
                <c:pt idx="505">
                  <c:v>-3.0756000000000001</c:v>
                </c:pt>
                <c:pt idx="506">
                  <c:v>-1.8887</c:v>
                </c:pt>
                <c:pt idx="507">
                  <c:v>1.4792000000000001</c:v>
                </c:pt>
                <c:pt idx="508">
                  <c:v>6.5041000000000002</c:v>
                </c:pt>
                <c:pt idx="509">
                  <c:v>-0.80810000000000004</c:v>
                </c:pt>
                <c:pt idx="510">
                  <c:v>-6.5015999999999998</c:v>
                </c:pt>
                <c:pt idx="511">
                  <c:v>-2.5230999999999999</c:v>
                </c:pt>
                <c:pt idx="512">
                  <c:v>-3.3235999999999999</c:v>
                </c:pt>
                <c:pt idx="513">
                  <c:v>3.1827000000000001</c:v>
                </c:pt>
                <c:pt idx="514">
                  <c:v>-5.8585000000000003</c:v>
                </c:pt>
                <c:pt idx="515">
                  <c:v>-6.3169000000000004</c:v>
                </c:pt>
                <c:pt idx="516">
                  <c:v>1.5694999999999999</c:v>
                </c:pt>
                <c:pt idx="517">
                  <c:v>10.238</c:v>
                </c:pt>
                <c:pt idx="518">
                  <c:v>1.4032</c:v>
                </c:pt>
                <c:pt idx="519">
                  <c:v>8.4570000000000007</c:v>
                </c:pt>
                <c:pt idx="520">
                  <c:v>-0.74719999999999998</c:v>
                </c:pt>
                <c:pt idx="521">
                  <c:v>0.89449999999999996</c:v>
                </c:pt>
                <c:pt idx="522">
                  <c:v>3.2662</c:v>
                </c:pt>
                <c:pt idx="523">
                  <c:v>0.45390000000000003</c:v>
                </c:pt>
                <c:pt idx="524">
                  <c:v>9.9628999999999994</c:v>
                </c:pt>
                <c:pt idx="525">
                  <c:v>0.68659999999999999</c:v>
                </c:pt>
                <c:pt idx="526">
                  <c:v>1.3529</c:v>
                </c:pt>
                <c:pt idx="527">
                  <c:v>-3.1779999999999999</c:v>
                </c:pt>
                <c:pt idx="528">
                  <c:v>-6.2857000000000003</c:v>
                </c:pt>
                <c:pt idx="529">
                  <c:v>-1.2128000000000001</c:v>
                </c:pt>
                <c:pt idx="530">
                  <c:v>7.8837000000000002</c:v>
                </c:pt>
                <c:pt idx="531">
                  <c:v>-3.2063999999999999</c:v>
                </c:pt>
                <c:pt idx="532">
                  <c:v>-0.53349999999999997</c:v>
                </c:pt>
                <c:pt idx="533">
                  <c:v>-3.7465999999999999</c:v>
                </c:pt>
                <c:pt idx="534">
                  <c:v>0.55330000000000001</c:v>
                </c:pt>
                <c:pt idx="535">
                  <c:v>-2.7136</c:v>
                </c:pt>
                <c:pt idx="536">
                  <c:v>-6.8174999999999999</c:v>
                </c:pt>
                <c:pt idx="537">
                  <c:v>-3.1817000000000002</c:v>
                </c:pt>
                <c:pt idx="538">
                  <c:v>9.6367999999999991</c:v>
                </c:pt>
                <c:pt idx="539">
                  <c:v>2.1432000000000002</c:v>
                </c:pt>
                <c:pt idx="540">
                  <c:v>-2.5699000000000001</c:v>
                </c:pt>
                <c:pt idx="541">
                  <c:v>-1.448</c:v>
                </c:pt>
                <c:pt idx="542">
                  <c:v>3.5350000000000001</c:v>
                </c:pt>
                <c:pt idx="543">
                  <c:v>-8.7833000000000006</c:v>
                </c:pt>
                <c:pt idx="544">
                  <c:v>7.5075000000000003</c:v>
                </c:pt>
                <c:pt idx="545">
                  <c:v>0.57469999999999999</c:v>
                </c:pt>
                <c:pt idx="546">
                  <c:v>-0.2455</c:v>
                </c:pt>
                <c:pt idx="547">
                  <c:v>5.9135</c:v>
                </c:pt>
                <c:pt idx="548">
                  <c:v>-0.60209999999999997</c:v>
                </c:pt>
                <c:pt idx="549">
                  <c:v>9.0018999999999991</c:v>
                </c:pt>
                <c:pt idx="550">
                  <c:v>2.8812000000000002</c:v>
                </c:pt>
                <c:pt idx="551">
                  <c:v>-12.155900000000001</c:v>
                </c:pt>
                <c:pt idx="552">
                  <c:v>-4.8517999999999999</c:v>
                </c:pt>
                <c:pt idx="553">
                  <c:v>0.64849999999999997</c:v>
                </c:pt>
                <c:pt idx="554">
                  <c:v>1.0013000000000001</c:v>
                </c:pt>
                <c:pt idx="555">
                  <c:v>6.3635999999999999</c:v>
                </c:pt>
                <c:pt idx="556">
                  <c:v>-6.8354999999999997</c:v>
                </c:pt>
                <c:pt idx="557">
                  <c:v>2.5665</c:v>
                </c:pt>
                <c:pt idx="558">
                  <c:v>-0.72319999999999995</c:v>
                </c:pt>
                <c:pt idx="559">
                  <c:v>-1.3637999999999999</c:v>
                </c:pt>
                <c:pt idx="560">
                  <c:v>-2.5829</c:v>
                </c:pt>
                <c:pt idx="561">
                  <c:v>3.5823999999999998</c:v>
                </c:pt>
                <c:pt idx="562">
                  <c:v>4.1271000000000004</c:v>
                </c:pt>
                <c:pt idx="563">
                  <c:v>3.7010000000000001</c:v>
                </c:pt>
                <c:pt idx="564">
                  <c:v>-1.5728</c:v>
                </c:pt>
                <c:pt idx="565">
                  <c:v>-4.5194000000000001</c:v>
                </c:pt>
                <c:pt idx="566">
                  <c:v>-6.6349</c:v>
                </c:pt>
                <c:pt idx="567">
                  <c:v>2.7786</c:v>
                </c:pt>
                <c:pt idx="568">
                  <c:v>9.5975000000000001</c:v>
                </c:pt>
                <c:pt idx="569">
                  <c:v>-4.3472999999999997</c:v>
                </c:pt>
                <c:pt idx="570">
                  <c:v>-8.1127000000000002</c:v>
                </c:pt>
                <c:pt idx="571">
                  <c:v>1.2837000000000001</c:v>
                </c:pt>
                <c:pt idx="572">
                  <c:v>3.2256</c:v>
                </c:pt>
                <c:pt idx="573">
                  <c:v>0.437</c:v>
                </c:pt>
                <c:pt idx="574">
                  <c:v>3.2791000000000001</c:v>
                </c:pt>
                <c:pt idx="575">
                  <c:v>-2.3912</c:v>
                </c:pt>
                <c:pt idx="576">
                  <c:v>-7.2744</c:v>
                </c:pt>
                <c:pt idx="577">
                  <c:v>5.6234000000000002</c:v>
                </c:pt>
                <c:pt idx="578">
                  <c:v>3.4565000000000001</c:v>
                </c:pt>
                <c:pt idx="579">
                  <c:v>1.6343000000000001</c:v>
                </c:pt>
                <c:pt idx="580">
                  <c:v>8.1649999999999991</c:v>
                </c:pt>
                <c:pt idx="581">
                  <c:v>7.9212999999999996</c:v>
                </c:pt>
                <c:pt idx="582">
                  <c:v>1.9277</c:v>
                </c:pt>
                <c:pt idx="583">
                  <c:v>6.3338999999999999</c:v>
                </c:pt>
                <c:pt idx="584">
                  <c:v>-2.7351999999999999</c:v>
                </c:pt>
                <c:pt idx="585">
                  <c:v>-1.5673999999999999</c:v>
                </c:pt>
                <c:pt idx="586">
                  <c:v>1.9543999999999999</c:v>
                </c:pt>
                <c:pt idx="587">
                  <c:v>5.4070999999999998</c:v>
                </c:pt>
                <c:pt idx="588">
                  <c:v>1.1520999999999999</c:v>
                </c:pt>
                <c:pt idx="589">
                  <c:v>2.8971</c:v>
                </c:pt>
                <c:pt idx="590">
                  <c:v>-3.8767999999999998</c:v>
                </c:pt>
                <c:pt idx="591">
                  <c:v>2.165</c:v>
                </c:pt>
                <c:pt idx="592">
                  <c:v>-2.5425</c:v>
                </c:pt>
                <c:pt idx="593">
                  <c:v>3.5283000000000002</c:v>
                </c:pt>
                <c:pt idx="594">
                  <c:v>-4.9752999999999998</c:v>
                </c:pt>
                <c:pt idx="595">
                  <c:v>0.87760000000000005</c:v>
                </c:pt>
                <c:pt idx="596">
                  <c:v>2.3408000000000002</c:v>
                </c:pt>
                <c:pt idx="597">
                  <c:v>-0.52259999999999995</c:v>
                </c:pt>
                <c:pt idx="598">
                  <c:v>4.7756999999999996</c:v>
                </c:pt>
                <c:pt idx="599">
                  <c:v>4.0431999999999997</c:v>
                </c:pt>
                <c:pt idx="600">
                  <c:v>-3.5945</c:v>
                </c:pt>
                <c:pt idx="601">
                  <c:v>7.0605000000000002</c:v>
                </c:pt>
                <c:pt idx="602">
                  <c:v>12.724299999999999</c:v>
                </c:pt>
                <c:pt idx="603">
                  <c:v>3.4228000000000001</c:v>
                </c:pt>
                <c:pt idx="604">
                  <c:v>0.2155</c:v>
                </c:pt>
                <c:pt idx="605">
                  <c:v>-1.5403</c:v>
                </c:pt>
                <c:pt idx="606">
                  <c:v>8.9266000000000005</c:v>
                </c:pt>
                <c:pt idx="607">
                  <c:v>2.4548999999999999</c:v>
                </c:pt>
                <c:pt idx="608">
                  <c:v>-9.6010000000000009</c:v>
                </c:pt>
                <c:pt idx="609">
                  <c:v>-4.2000999999999999</c:v>
                </c:pt>
                <c:pt idx="610">
                  <c:v>4.5350000000000001</c:v>
                </c:pt>
                <c:pt idx="611">
                  <c:v>-5.9227999999999996</c:v>
                </c:pt>
                <c:pt idx="612">
                  <c:v>7.3257000000000003</c:v>
                </c:pt>
                <c:pt idx="613">
                  <c:v>-5.6337999999999999</c:v>
                </c:pt>
                <c:pt idx="614">
                  <c:v>6.1840999999999999</c:v>
                </c:pt>
                <c:pt idx="615">
                  <c:v>-3.9746000000000001</c:v>
                </c:pt>
                <c:pt idx="616">
                  <c:v>2.2404000000000002</c:v>
                </c:pt>
                <c:pt idx="617">
                  <c:v>3.0072000000000001</c:v>
                </c:pt>
                <c:pt idx="618">
                  <c:v>2.6377999999999999</c:v>
                </c:pt>
                <c:pt idx="619">
                  <c:v>-3.2311999999999999</c:v>
                </c:pt>
                <c:pt idx="620">
                  <c:v>1.3683000000000001</c:v>
                </c:pt>
                <c:pt idx="621">
                  <c:v>1.0418000000000001</c:v>
                </c:pt>
                <c:pt idx="622">
                  <c:v>5.6482999999999999</c:v>
                </c:pt>
                <c:pt idx="623">
                  <c:v>6.5275999999999996</c:v>
                </c:pt>
                <c:pt idx="624">
                  <c:v>3.7324999999999999</c:v>
                </c:pt>
                <c:pt idx="625">
                  <c:v>5.5980999999999996</c:v>
                </c:pt>
                <c:pt idx="626">
                  <c:v>-4.1098999999999997</c:v>
                </c:pt>
                <c:pt idx="627">
                  <c:v>0.2424</c:v>
                </c:pt>
                <c:pt idx="628">
                  <c:v>0.9919</c:v>
                </c:pt>
                <c:pt idx="629">
                  <c:v>6.8105000000000002</c:v>
                </c:pt>
                <c:pt idx="630">
                  <c:v>1.3340000000000001</c:v>
                </c:pt>
                <c:pt idx="631">
                  <c:v>-10.742000000000001</c:v>
                </c:pt>
                <c:pt idx="632">
                  <c:v>8.4640000000000004</c:v>
                </c:pt>
                <c:pt idx="633">
                  <c:v>0.3387</c:v>
                </c:pt>
                <c:pt idx="634">
                  <c:v>5.7260999999999997</c:v>
                </c:pt>
                <c:pt idx="635">
                  <c:v>5.9462999999999999</c:v>
                </c:pt>
                <c:pt idx="636">
                  <c:v>1.1874</c:v>
                </c:pt>
                <c:pt idx="637">
                  <c:v>8.0326000000000004</c:v>
                </c:pt>
                <c:pt idx="638">
                  <c:v>4.3956999999999997</c:v>
                </c:pt>
                <c:pt idx="639">
                  <c:v>11.3306</c:v>
                </c:pt>
                <c:pt idx="640">
                  <c:v>-0.42820000000000003</c:v>
                </c:pt>
                <c:pt idx="641">
                  <c:v>-5.1272000000000002</c:v>
                </c:pt>
                <c:pt idx="642">
                  <c:v>1.8740000000000001</c:v>
                </c:pt>
                <c:pt idx="643">
                  <c:v>0.62009999999999998</c:v>
                </c:pt>
                <c:pt idx="644">
                  <c:v>9.9071999999999996</c:v>
                </c:pt>
                <c:pt idx="645">
                  <c:v>-8.0101999999999993</c:v>
                </c:pt>
                <c:pt idx="646">
                  <c:v>9.6379999999999999</c:v>
                </c:pt>
                <c:pt idx="647">
                  <c:v>6.8377999999999997</c:v>
                </c:pt>
                <c:pt idx="648">
                  <c:v>7.7949999999999999</c:v>
                </c:pt>
                <c:pt idx="649">
                  <c:v>4.7434000000000003</c:v>
                </c:pt>
                <c:pt idx="650">
                  <c:v>-5.7115999999999998</c:v>
                </c:pt>
                <c:pt idx="651">
                  <c:v>-4.1082999999999998</c:v>
                </c:pt>
                <c:pt idx="652">
                  <c:v>1.7773000000000001</c:v>
                </c:pt>
                <c:pt idx="653">
                  <c:v>-8.3630999999999993</c:v>
                </c:pt>
                <c:pt idx="654">
                  <c:v>0.89710000000000001</c:v>
                </c:pt>
                <c:pt idx="655">
                  <c:v>0.75209999999999999</c:v>
                </c:pt>
                <c:pt idx="656">
                  <c:v>-4.3601999999999999</c:v>
                </c:pt>
                <c:pt idx="657">
                  <c:v>-8.4468999999999994</c:v>
                </c:pt>
                <c:pt idx="658">
                  <c:v>-4.4573</c:v>
                </c:pt>
                <c:pt idx="659">
                  <c:v>7.2826000000000004</c:v>
                </c:pt>
                <c:pt idx="660">
                  <c:v>0.72460000000000002</c:v>
                </c:pt>
                <c:pt idx="661">
                  <c:v>8.4694000000000003</c:v>
                </c:pt>
                <c:pt idx="662">
                  <c:v>6.4687999999999999</c:v>
                </c:pt>
                <c:pt idx="663">
                  <c:v>7.7971000000000004</c:v>
                </c:pt>
                <c:pt idx="664">
                  <c:v>-7.2118000000000002</c:v>
                </c:pt>
                <c:pt idx="665">
                  <c:v>1.1116999999999999</c:v>
                </c:pt>
                <c:pt idx="666">
                  <c:v>-7.3207000000000004</c:v>
                </c:pt>
                <c:pt idx="667">
                  <c:v>2.7248000000000001</c:v>
                </c:pt>
                <c:pt idx="668">
                  <c:v>4.6407999999999996</c:v>
                </c:pt>
                <c:pt idx="669">
                  <c:v>2.2866</c:v>
                </c:pt>
                <c:pt idx="670">
                  <c:v>-1.9612000000000001</c:v>
                </c:pt>
                <c:pt idx="671">
                  <c:v>4.7473000000000001</c:v>
                </c:pt>
                <c:pt idx="672">
                  <c:v>1.657</c:v>
                </c:pt>
                <c:pt idx="673">
                  <c:v>3.2509999999999999</c:v>
                </c:pt>
                <c:pt idx="674">
                  <c:v>6.0437000000000003</c:v>
                </c:pt>
                <c:pt idx="675">
                  <c:v>-1.9618</c:v>
                </c:pt>
                <c:pt idx="676">
                  <c:v>8.2604000000000006</c:v>
                </c:pt>
                <c:pt idx="677">
                  <c:v>6.4419000000000004</c:v>
                </c:pt>
                <c:pt idx="678">
                  <c:v>0.59889999999999999</c:v>
                </c:pt>
                <c:pt idx="679">
                  <c:v>1.8552</c:v>
                </c:pt>
                <c:pt idx="680">
                  <c:v>-1.4966999999999999</c:v>
                </c:pt>
                <c:pt idx="681">
                  <c:v>9.2041000000000004</c:v>
                </c:pt>
                <c:pt idx="682">
                  <c:v>-1.0115000000000001</c:v>
                </c:pt>
                <c:pt idx="683">
                  <c:v>4.3574999999999999</c:v>
                </c:pt>
                <c:pt idx="684">
                  <c:v>12.7461</c:v>
                </c:pt>
                <c:pt idx="685">
                  <c:v>-6.9702000000000002</c:v>
                </c:pt>
                <c:pt idx="686">
                  <c:v>4.6512000000000002</c:v>
                </c:pt>
                <c:pt idx="687">
                  <c:v>-0.1283</c:v>
                </c:pt>
                <c:pt idx="688">
                  <c:v>-0.22309999999999999</c:v>
                </c:pt>
                <c:pt idx="689">
                  <c:v>8.1782000000000004</c:v>
                </c:pt>
                <c:pt idx="690">
                  <c:v>0.81989999999999996</c:v>
                </c:pt>
                <c:pt idx="691">
                  <c:v>10.6737</c:v>
                </c:pt>
                <c:pt idx="692">
                  <c:v>3.5987</c:v>
                </c:pt>
                <c:pt idx="693">
                  <c:v>1.7215</c:v>
                </c:pt>
                <c:pt idx="694">
                  <c:v>7.0811000000000002</c:v>
                </c:pt>
                <c:pt idx="695">
                  <c:v>6.2568000000000001</c:v>
                </c:pt>
                <c:pt idx="696">
                  <c:v>1.0336000000000001</c:v>
                </c:pt>
                <c:pt idx="697">
                  <c:v>8.6698000000000004</c:v>
                </c:pt>
                <c:pt idx="698">
                  <c:v>9.3483000000000001</c:v>
                </c:pt>
                <c:pt idx="699">
                  <c:v>5.1767000000000003</c:v>
                </c:pt>
                <c:pt idx="700">
                  <c:v>15.286199999999999</c:v>
                </c:pt>
                <c:pt idx="701">
                  <c:v>4.7618999999999998</c:v>
                </c:pt>
                <c:pt idx="702">
                  <c:v>-2.2685</c:v>
                </c:pt>
                <c:pt idx="703">
                  <c:v>3.2831000000000001</c:v>
                </c:pt>
                <c:pt idx="704">
                  <c:v>-1.0989</c:v>
                </c:pt>
                <c:pt idx="705">
                  <c:v>-5.6304999999999996</c:v>
                </c:pt>
                <c:pt idx="706">
                  <c:v>7.8966000000000003</c:v>
                </c:pt>
                <c:pt idx="707">
                  <c:v>-2.5543</c:v>
                </c:pt>
                <c:pt idx="708">
                  <c:v>-0.94379999999999997</c:v>
                </c:pt>
                <c:pt idx="709">
                  <c:v>15.8813</c:v>
                </c:pt>
                <c:pt idx="710">
                  <c:v>5.9217000000000004</c:v>
                </c:pt>
                <c:pt idx="711">
                  <c:v>1.7063999999999999</c:v>
                </c:pt>
                <c:pt idx="712">
                  <c:v>1.9548000000000001</c:v>
                </c:pt>
                <c:pt idx="713">
                  <c:v>15.395099999999999</c:v>
                </c:pt>
                <c:pt idx="714">
                  <c:v>-1.9124000000000001</c:v>
                </c:pt>
                <c:pt idx="715">
                  <c:v>-4.1604999999999999</c:v>
                </c:pt>
                <c:pt idx="716">
                  <c:v>4.1334999999999997</c:v>
                </c:pt>
                <c:pt idx="717">
                  <c:v>6.0791000000000004</c:v>
                </c:pt>
                <c:pt idx="718">
                  <c:v>4.2184999999999997</c:v>
                </c:pt>
                <c:pt idx="719">
                  <c:v>9.7302999999999997</c:v>
                </c:pt>
                <c:pt idx="720">
                  <c:v>8.1934000000000005</c:v>
                </c:pt>
                <c:pt idx="721">
                  <c:v>8.9231999999999996</c:v>
                </c:pt>
                <c:pt idx="722">
                  <c:v>-1.4014</c:v>
                </c:pt>
                <c:pt idx="723">
                  <c:v>5.1836000000000002</c:v>
                </c:pt>
                <c:pt idx="724">
                  <c:v>9.7067999999999994</c:v>
                </c:pt>
                <c:pt idx="725">
                  <c:v>6.0848000000000004</c:v>
                </c:pt>
                <c:pt idx="726">
                  <c:v>5.3208000000000002</c:v>
                </c:pt>
                <c:pt idx="727">
                  <c:v>12.870699999999999</c:v>
                </c:pt>
                <c:pt idx="728">
                  <c:v>4.8070000000000004</c:v>
                </c:pt>
                <c:pt idx="729">
                  <c:v>0.84589999999999999</c:v>
                </c:pt>
                <c:pt idx="730">
                  <c:v>-0.75790000000000002</c:v>
                </c:pt>
                <c:pt idx="731">
                  <c:v>0.26819999999999999</c:v>
                </c:pt>
                <c:pt idx="732">
                  <c:v>8.6441999999999997</c:v>
                </c:pt>
                <c:pt idx="733">
                  <c:v>0.30249999999999999</c:v>
                </c:pt>
                <c:pt idx="734">
                  <c:v>1.7633000000000001</c:v>
                </c:pt>
                <c:pt idx="735">
                  <c:v>-1.0906</c:v>
                </c:pt>
                <c:pt idx="736">
                  <c:v>2.4605000000000001</c:v>
                </c:pt>
                <c:pt idx="737">
                  <c:v>1.3686</c:v>
                </c:pt>
                <c:pt idx="738">
                  <c:v>-1.0800000000000001E-2</c:v>
                </c:pt>
                <c:pt idx="739">
                  <c:v>6.0284000000000004</c:v>
                </c:pt>
                <c:pt idx="740">
                  <c:v>4.5753000000000004</c:v>
                </c:pt>
                <c:pt idx="741">
                  <c:v>3.6751</c:v>
                </c:pt>
                <c:pt idx="742">
                  <c:v>2.0226999999999999</c:v>
                </c:pt>
                <c:pt idx="743">
                  <c:v>7.8117999999999999</c:v>
                </c:pt>
                <c:pt idx="744">
                  <c:v>-4.9249999999999998</c:v>
                </c:pt>
                <c:pt idx="745">
                  <c:v>-2.1776</c:v>
                </c:pt>
                <c:pt idx="746">
                  <c:v>0.24929999999999999</c:v>
                </c:pt>
                <c:pt idx="747">
                  <c:v>-1.5879000000000001</c:v>
                </c:pt>
                <c:pt idx="748">
                  <c:v>2.7284999999999999</c:v>
                </c:pt>
                <c:pt idx="749">
                  <c:v>4.5026000000000002</c:v>
                </c:pt>
                <c:pt idx="750">
                  <c:v>-1.1903999999999999</c:v>
                </c:pt>
                <c:pt idx="751">
                  <c:v>-5.4057000000000004</c:v>
                </c:pt>
                <c:pt idx="752">
                  <c:v>-4.2775999999999996</c:v>
                </c:pt>
                <c:pt idx="753">
                  <c:v>-1.5611999999999999</c:v>
                </c:pt>
                <c:pt idx="754">
                  <c:v>2.9186999999999999</c:v>
                </c:pt>
                <c:pt idx="755">
                  <c:v>7.6778000000000004</c:v>
                </c:pt>
                <c:pt idx="756">
                  <c:v>-5.7083000000000004</c:v>
                </c:pt>
                <c:pt idx="757">
                  <c:v>-2.5518999999999998</c:v>
                </c:pt>
                <c:pt idx="758">
                  <c:v>9.1143000000000001</c:v>
                </c:pt>
                <c:pt idx="759">
                  <c:v>10.3779</c:v>
                </c:pt>
                <c:pt idx="760">
                  <c:v>3.0600999999999998</c:v>
                </c:pt>
                <c:pt idx="761">
                  <c:v>5.0316000000000001</c:v>
                </c:pt>
                <c:pt idx="762">
                  <c:v>9.2073</c:v>
                </c:pt>
                <c:pt idx="763">
                  <c:v>5.3377999999999997</c:v>
                </c:pt>
                <c:pt idx="764">
                  <c:v>7.6555999999999997</c:v>
                </c:pt>
                <c:pt idx="765">
                  <c:v>6.0603999999999996</c:v>
                </c:pt>
                <c:pt idx="766">
                  <c:v>4.2916999999999996</c:v>
                </c:pt>
                <c:pt idx="767">
                  <c:v>-11.8665</c:v>
                </c:pt>
                <c:pt idx="768">
                  <c:v>1.8164</c:v>
                </c:pt>
                <c:pt idx="769">
                  <c:v>1.8966000000000001</c:v>
                </c:pt>
                <c:pt idx="770">
                  <c:v>8.9196000000000009</c:v>
                </c:pt>
                <c:pt idx="771">
                  <c:v>3.1802999999999999</c:v>
                </c:pt>
                <c:pt idx="772">
                  <c:v>2.6013000000000002</c:v>
                </c:pt>
                <c:pt idx="773">
                  <c:v>-3.3500000000000002E-2</c:v>
                </c:pt>
                <c:pt idx="774">
                  <c:v>6.4339000000000004</c:v>
                </c:pt>
                <c:pt idx="775">
                  <c:v>6.2609000000000004</c:v>
                </c:pt>
                <c:pt idx="776">
                  <c:v>1.3073999999999999</c:v>
                </c:pt>
                <c:pt idx="777">
                  <c:v>-0.57379999999999998</c:v>
                </c:pt>
                <c:pt idx="778">
                  <c:v>3.0872000000000002</c:v>
                </c:pt>
                <c:pt idx="779">
                  <c:v>5.2929000000000004</c:v>
                </c:pt>
                <c:pt idx="780">
                  <c:v>4.5021000000000004</c:v>
                </c:pt>
                <c:pt idx="781">
                  <c:v>1.5266</c:v>
                </c:pt>
                <c:pt idx="782">
                  <c:v>-2.9563000000000001</c:v>
                </c:pt>
                <c:pt idx="783">
                  <c:v>-5.2728999999999999</c:v>
                </c:pt>
                <c:pt idx="784">
                  <c:v>10.1541</c:v>
                </c:pt>
                <c:pt idx="785">
                  <c:v>3.2881999999999998</c:v>
                </c:pt>
                <c:pt idx="786">
                  <c:v>-2.8691</c:v>
                </c:pt>
                <c:pt idx="787">
                  <c:v>4.7103000000000002</c:v>
                </c:pt>
                <c:pt idx="788">
                  <c:v>-3.2544</c:v>
                </c:pt>
                <c:pt idx="789">
                  <c:v>4.7237999999999998</c:v>
                </c:pt>
                <c:pt idx="790">
                  <c:v>9.4361999999999995</c:v>
                </c:pt>
                <c:pt idx="791">
                  <c:v>-2.8222999999999998</c:v>
                </c:pt>
                <c:pt idx="792">
                  <c:v>-0.89259999999999995</c:v>
                </c:pt>
                <c:pt idx="793">
                  <c:v>-2.9218999999999999</c:v>
                </c:pt>
                <c:pt idx="794">
                  <c:v>4.5366</c:v>
                </c:pt>
                <c:pt idx="795">
                  <c:v>-2.4506999999999999</c:v>
                </c:pt>
                <c:pt idx="796">
                  <c:v>1.5864</c:v>
                </c:pt>
                <c:pt idx="797">
                  <c:v>9.7881999999999998</c:v>
                </c:pt>
                <c:pt idx="798">
                  <c:v>8.0729000000000006</c:v>
                </c:pt>
                <c:pt idx="799">
                  <c:v>-2.5985999999999998</c:v>
                </c:pt>
                <c:pt idx="800">
                  <c:v>-5.3376000000000001</c:v>
                </c:pt>
                <c:pt idx="801">
                  <c:v>0.83689999999999998</c:v>
                </c:pt>
                <c:pt idx="802">
                  <c:v>7.0282999999999998</c:v>
                </c:pt>
                <c:pt idx="803">
                  <c:v>9.9789999999999992</c:v>
                </c:pt>
                <c:pt idx="804">
                  <c:v>-1.5281</c:v>
                </c:pt>
                <c:pt idx="805">
                  <c:v>-0.34399999999999997</c:v>
                </c:pt>
                <c:pt idx="806">
                  <c:v>-9.7233999999999998</c:v>
                </c:pt>
                <c:pt idx="807">
                  <c:v>-0.1231</c:v>
                </c:pt>
                <c:pt idx="808">
                  <c:v>-6.1032000000000002</c:v>
                </c:pt>
                <c:pt idx="809">
                  <c:v>3.6732999999999998</c:v>
                </c:pt>
                <c:pt idx="810">
                  <c:v>-8.0905000000000005</c:v>
                </c:pt>
                <c:pt idx="811">
                  <c:v>6.2938999999999998</c:v>
                </c:pt>
                <c:pt idx="812">
                  <c:v>-1.3620000000000001</c:v>
                </c:pt>
                <c:pt idx="813">
                  <c:v>7.8978000000000002</c:v>
                </c:pt>
                <c:pt idx="814">
                  <c:v>1.9055</c:v>
                </c:pt>
                <c:pt idx="815">
                  <c:v>2.4285999999999999</c:v>
                </c:pt>
                <c:pt idx="816">
                  <c:v>-6.8057999999999996</c:v>
                </c:pt>
                <c:pt idx="817">
                  <c:v>7.8590999999999998</c:v>
                </c:pt>
                <c:pt idx="818">
                  <c:v>-6.1877000000000004</c:v>
                </c:pt>
                <c:pt idx="819">
                  <c:v>7.3754999999999997</c:v>
                </c:pt>
                <c:pt idx="820">
                  <c:v>6.5959000000000003</c:v>
                </c:pt>
                <c:pt idx="821">
                  <c:v>-4.5426000000000002</c:v>
                </c:pt>
                <c:pt idx="822">
                  <c:v>6.0145999999999997</c:v>
                </c:pt>
                <c:pt idx="823">
                  <c:v>-1.5654999999999999</c:v>
                </c:pt>
                <c:pt idx="824">
                  <c:v>-1.9612000000000001</c:v>
                </c:pt>
                <c:pt idx="825">
                  <c:v>-3.6749999999999998</c:v>
                </c:pt>
                <c:pt idx="826">
                  <c:v>5.4059999999999997</c:v>
                </c:pt>
                <c:pt idx="827">
                  <c:v>2.1985000000000001</c:v>
                </c:pt>
                <c:pt idx="828">
                  <c:v>2.9554999999999998</c:v>
                </c:pt>
                <c:pt idx="829">
                  <c:v>-4.2614000000000001</c:v>
                </c:pt>
                <c:pt idx="830">
                  <c:v>-1.8675999999999999</c:v>
                </c:pt>
                <c:pt idx="831">
                  <c:v>7.1365999999999996</c:v>
                </c:pt>
                <c:pt idx="832">
                  <c:v>2.3285</c:v>
                </c:pt>
                <c:pt idx="833">
                  <c:v>1.5685</c:v>
                </c:pt>
                <c:pt idx="834">
                  <c:v>7.4413999999999998</c:v>
                </c:pt>
                <c:pt idx="835">
                  <c:v>-1.0666</c:v>
                </c:pt>
                <c:pt idx="836">
                  <c:v>4.3604000000000003</c:v>
                </c:pt>
                <c:pt idx="837">
                  <c:v>1.9958</c:v>
                </c:pt>
                <c:pt idx="838">
                  <c:v>4.2507999999999999</c:v>
                </c:pt>
                <c:pt idx="839">
                  <c:v>2.0766</c:v>
                </c:pt>
                <c:pt idx="840">
                  <c:v>6.1425000000000001</c:v>
                </c:pt>
                <c:pt idx="841">
                  <c:v>-0.2054</c:v>
                </c:pt>
                <c:pt idx="842">
                  <c:v>4.0685000000000002</c:v>
                </c:pt>
                <c:pt idx="843">
                  <c:v>-1.0184</c:v>
                </c:pt>
                <c:pt idx="844">
                  <c:v>1.6986000000000001</c:v>
                </c:pt>
                <c:pt idx="845">
                  <c:v>7.3291000000000004</c:v>
                </c:pt>
                <c:pt idx="846">
                  <c:v>3.0261999999999998</c:v>
                </c:pt>
                <c:pt idx="847">
                  <c:v>-2.8631000000000002</c:v>
                </c:pt>
                <c:pt idx="848">
                  <c:v>2.7</c:v>
                </c:pt>
                <c:pt idx="849">
                  <c:v>-2.3578000000000001</c:v>
                </c:pt>
                <c:pt idx="850">
                  <c:v>13.197100000000001</c:v>
                </c:pt>
                <c:pt idx="851">
                  <c:v>-4.2582000000000004</c:v>
                </c:pt>
                <c:pt idx="852">
                  <c:v>-2.3197000000000001</c:v>
                </c:pt>
                <c:pt idx="853">
                  <c:v>0.1008</c:v>
                </c:pt>
                <c:pt idx="854">
                  <c:v>-0.79279999999999995</c:v>
                </c:pt>
                <c:pt idx="855">
                  <c:v>0.49630000000000002</c:v>
                </c:pt>
                <c:pt idx="856">
                  <c:v>2.9975999999999998</c:v>
                </c:pt>
                <c:pt idx="857">
                  <c:v>7.1289999999999996</c:v>
                </c:pt>
                <c:pt idx="858">
                  <c:v>10.2461</c:v>
                </c:pt>
                <c:pt idx="859">
                  <c:v>2.3782999999999999</c:v>
                </c:pt>
                <c:pt idx="860">
                  <c:v>-6.6463000000000001</c:v>
                </c:pt>
                <c:pt idx="861">
                  <c:v>-8.3390000000000004</c:v>
                </c:pt>
                <c:pt idx="862">
                  <c:v>3.1623000000000001</c:v>
                </c:pt>
                <c:pt idx="863">
                  <c:v>3.5430000000000001</c:v>
                </c:pt>
                <c:pt idx="864">
                  <c:v>3.2069000000000001</c:v>
                </c:pt>
                <c:pt idx="865">
                  <c:v>-13.7682</c:v>
                </c:pt>
                <c:pt idx="866">
                  <c:v>1.3717999999999999</c:v>
                </c:pt>
                <c:pt idx="867">
                  <c:v>0.2369</c:v>
                </c:pt>
                <c:pt idx="868">
                  <c:v>-9.6356000000000002</c:v>
                </c:pt>
                <c:pt idx="869">
                  <c:v>2.4954000000000001</c:v>
                </c:pt>
                <c:pt idx="870">
                  <c:v>3.1522999999999999</c:v>
                </c:pt>
                <c:pt idx="871">
                  <c:v>-2.6690999999999998</c:v>
                </c:pt>
                <c:pt idx="872">
                  <c:v>3.1943999999999999</c:v>
                </c:pt>
                <c:pt idx="873">
                  <c:v>5.7187000000000001</c:v>
                </c:pt>
                <c:pt idx="874">
                  <c:v>5.4466000000000001</c:v>
                </c:pt>
                <c:pt idx="875">
                  <c:v>-1.1568000000000001</c:v>
                </c:pt>
                <c:pt idx="876">
                  <c:v>1.3827</c:v>
                </c:pt>
                <c:pt idx="877">
                  <c:v>11.231299999999999</c:v>
                </c:pt>
                <c:pt idx="878">
                  <c:v>9.6245999999999992</c:v>
                </c:pt>
                <c:pt idx="879">
                  <c:v>2.4058000000000002</c:v>
                </c:pt>
                <c:pt idx="880">
                  <c:v>4.5103</c:v>
                </c:pt>
                <c:pt idx="881">
                  <c:v>0.72130000000000005</c:v>
                </c:pt>
                <c:pt idx="882">
                  <c:v>3.9980000000000002</c:v>
                </c:pt>
                <c:pt idx="883">
                  <c:v>1.069</c:v>
                </c:pt>
                <c:pt idx="884">
                  <c:v>5.8616000000000001</c:v>
                </c:pt>
                <c:pt idx="885">
                  <c:v>-3.7296999999999998</c:v>
                </c:pt>
                <c:pt idx="886">
                  <c:v>-3.5385</c:v>
                </c:pt>
                <c:pt idx="887">
                  <c:v>2.2894000000000001</c:v>
                </c:pt>
                <c:pt idx="888">
                  <c:v>-3.5314999999999999</c:v>
                </c:pt>
                <c:pt idx="889">
                  <c:v>4.9412000000000003</c:v>
                </c:pt>
                <c:pt idx="890">
                  <c:v>-1.2625</c:v>
                </c:pt>
                <c:pt idx="891">
                  <c:v>5.1006</c:v>
                </c:pt>
                <c:pt idx="892">
                  <c:v>7.1872999999999996</c:v>
                </c:pt>
                <c:pt idx="893">
                  <c:v>13.9185</c:v>
                </c:pt>
                <c:pt idx="894">
                  <c:v>-10.3086</c:v>
                </c:pt>
                <c:pt idx="895">
                  <c:v>3.6234000000000002</c:v>
                </c:pt>
                <c:pt idx="896">
                  <c:v>3.0448</c:v>
                </c:pt>
                <c:pt idx="897">
                  <c:v>3.6715</c:v>
                </c:pt>
                <c:pt idx="898">
                  <c:v>6.7512999999999996</c:v>
                </c:pt>
                <c:pt idx="899">
                  <c:v>6.875</c:v>
                </c:pt>
                <c:pt idx="900">
                  <c:v>6.7969999999999997</c:v>
                </c:pt>
                <c:pt idx="901">
                  <c:v>-0.1492</c:v>
                </c:pt>
                <c:pt idx="902">
                  <c:v>3.7280000000000002</c:v>
                </c:pt>
                <c:pt idx="903">
                  <c:v>-2.2069999999999999</c:v>
                </c:pt>
                <c:pt idx="904">
                  <c:v>6.3822000000000001</c:v>
                </c:pt>
                <c:pt idx="905">
                  <c:v>8.8363999999999994</c:v>
                </c:pt>
                <c:pt idx="906">
                  <c:v>2.0211999999999999</c:v>
                </c:pt>
                <c:pt idx="907">
                  <c:v>-0.22309999999999999</c:v>
                </c:pt>
                <c:pt idx="908">
                  <c:v>13.4666</c:v>
                </c:pt>
                <c:pt idx="909">
                  <c:v>-3.1194999999999999</c:v>
                </c:pt>
                <c:pt idx="910">
                  <c:v>7.2042999999999999</c:v>
                </c:pt>
                <c:pt idx="911">
                  <c:v>-0.24049999999999999</c:v>
                </c:pt>
                <c:pt idx="912">
                  <c:v>-0.17580000000000001</c:v>
                </c:pt>
                <c:pt idx="913">
                  <c:v>4.9119999999999999</c:v>
                </c:pt>
                <c:pt idx="914">
                  <c:v>7.0549999999999997</c:v>
                </c:pt>
                <c:pt idx="915">
                  <c:v>1.9123000000000001</c:v>
                </c:pt>
                <c:pt idx="916">
                  <c:v>8.2352000000000007</c:v>
                </c:pt>
                <c:pt idx="917">
                  <c:v>-1.7873000000000001</c:v>
                </c:pt>
                <c:pt idx="918">
                  <c:v>-0.84219999999999995</c:v>
                </c:pt>
                <c:pt idx="919">
                  <c:v>1.0471999999999999</c:v>
                </c:pt>
                <c:pt idx="920">
                  <c:v>5.2363</c:v>
                </c:pt>
                <c:pt idx="921">
                  <c:v>-3.2772999999999999</c:v>
                </c:pt>
                <c:pt idx="922">
                  <c:v>-3.5468000000000002</c:v>
                </c:pt>
                <c:pt idx="923">
                  <c:v>-2.4615999999999998</c:v>
                </c:pt>
                <c:pt idx="924">
                  <c:v>-3.5747</c:v>
                </c:pt>
                <c:pt idx="925">
                  <c:v>0.36409999999999998</c:v>
                </c:pt>
                <c:pt idx="926">
                  <c:v>-3.0318000000000001</c:v>
                </c:pt>
                <c:pt idx="927">
                  <c:v>-4.4789000000000003</c:v>
                </c:pt>
                <c:pt idx="928">
                  <c:v>-0.26450000000000001</c:v>
                </c:pt>
                <c:pt idx="929">
                  <c:v>-2.2425999999999999</c:v>
                </c:pt>
                <c:pt idx="930">
                  <c:v>-0.90359999999999996</c:v>
                </c:pt>
                <c:pt idx="931">
                  <c:v>2.0619999999999998</c:v>
                </c:pt>
                <c:pt idx="932">
                  <c:v>8.0829000000000004</c:v>
                </c:pt>
                <c:pt idx="933">
                  <c:v>4.1275000000000004</c:v>
                </c:pt>
                <c:pt idx="934">
                  <c:v>-5.8616000000000001</c:v>
                </c:pt>
                <c:pt idx="935">
                  <c:v>5.1433</c:v>
                </c:pt>
                <c:pt idx="936">
                  <c:v>3.2890000000000001</c:v>
                </c:pt>
                <c:pt idx="937">
                  <c:v>1.4587000000000001</c:v>
                </c:pt>
                <c:pt idx="938">
                  <c:v>-7.5269000000000004</c:v>
                </c:pt>
                <c:pt idx="939">
                  <c:v>12.113099999999999</c:v>
                </c:pt>
                <c:pt idx="940">
                  <c:v>10.6342</c:v>
                </c:pt>
                <c:pt idx="941">
                  <c:v>9.3049999999999997</c:v>
                </c:pt>
                <c:pt idx="942">
                  <c:v>8.9235000000000007</c:v>
                </c:pt>
                <c:pt idx="943">
                  <c:v>8.173</c:v>
                </c:pt>
                <c:pt idx="944">
                  <c:v>4.7233000000000001</c:v>
                </c:pt>
                <c:pt idx="945">
                  <c:v>2.8635999999999999</c:v>
                </c:pt>
                <c:pt idx="946">
                  <c:v>3.7793999999999999</c:v>
                </c:pt>
                <c:pt idx="947">
                  <c:v>6.1153000000000004</c:v>
                </c:pt>
                <c:pt idx="948">
                  <c:v>-3.8479000000000001</c:v>
                </c:pt>
                <c:pt idx="949">
                  <c:v>-6.1100000000000002E-2</c:v>
                </c:pt>
                <c:pt idx="950">
                  <c:v>8.8430999999999997</c:v>
                </c:pt>
                <c:pt idx="951">
                  <c:v>-3.7637999999999998</c:v>
                </c:pt>
                <c:pt idx="952">
                  <c:v>12.9861</c:v>
                </c:pt>
                <c:pt idx="953">
                  <c:v>-3.3996</c:v>
                </c:pt>
                <c:pt idx="954">
                  <c:v>-0.59699999999999998</c:v>
                </c:pt>
                <c:pt idx="955">
                  <c:v>-0.52029999999999998</c:v>
                </c:pt>
                <c:pt idx="956">
                  <c:v>-0.53180000000000005</c:v>
                </c:pt>
                <c:pt idx="957">
                  <c:v>0.77549999999999997</c:v>
                </c:pt>
                <c:pt idx="958">
                  <c:v>3.1002000000000001</c:v>
                </c:pt>
                <c:pt idx="959">
                  <c:v>4.3718000000000004</c:v>
                </c:pt>
                <c:pt idx="960">
                  <c:v>5.9217000000000004</c:v>
                </c:pt>
                <c:pt idx="961">
                  <c:v>-4.3945999999999996</c:v>
                </c:pt>
                <c:pt idx="962">
                  <c:v>4.8954000000000004</c:v>
                </c:pt>
                <c:pt idx="963">
                  <c:v>11.5525</c:v>
                </c:pt>
                <c:pt idx="964">
                  <c:v>-0.13389999999999999</c:v>
                </c:pt>
                <c:pt idx="965">
                  <c:v>-9.3491</c:v>
                </c:pt>
                <c:pt idx="966">
                  <c:v>2.4653</c:v>
                </c:pt>
                <c:pt idx="967">
                  <c:v>2.7406999999999999</c:v>
                </c:pt>
                <c:pt idx="968">
                  <c:v>-0.72330000000000005</c:v>
                </c:pt>
                <c:pt idx="969">
                  <c:v>-4.1672000000000002</c:v>
                </c:pt>
                <c:pt idx="970">
                  <c:v>-0.79910000000000003</c:v>
                </c:pt>
                <c:pt idx="971">
                  <c:v>0.54579999999999995</c:v>
                </c:pt>
                <c:pt idx="972">
                  <c:v>-1.2765</c:v>
                </c:pt>
                <c:pt idx="973">
                  <c:v>3.4708000000000001</c:v>
                </c:pt>
                <c:pt idx="974">
                  <c:v>12.4336</c:v>
                </c:pt>
                <c:pt idx="975">
                  <c:v>-1.9761</c:v>
                </c:pt>
                <c:pt idx="976">
                  <c:v>-1.4812000000000001</c:v>
                </c:pt>
                <c:pt idx="977">
                  <c:v>-4.7801</c:v>
                </c:pt>
                <c:pt idx="978">
                  <c:v>0.68840000000000001</c:v>
                </c:pt>
                <c:pt idx="979">
                  <c:v>3.5182000000000002</c:v>
                </c:pt>
                <c:pt idx="980">
                  <c:v>6.9584000000000001</c:v>
                </c:pt>
                <c:pt idx="981">
                  <c:v>-3.0684999999999998</c:v>
                </c:pt>
                <c:pt idx="982">
                  <c:v>-0.16969999999999999</c:v>
                </c:pt>
                <c:pt idx="983">
                  <c:v>5.3978999999999999</c:v>
                </c:pt>
                <c:pt idx="984">
                  <c:v>0.29720000000000002</c:v>
                </c:pt>
                <c:pt idx="985">
                  <c:v>1.6175999999999999</c:v>
                </c:pt>
                <c:pt idx="986">
                  <c:v>-5.2400000000000002E-2</c:v>
                </c:pt>
                <c:pt idx="987">
                  <c:v>-1.6099000000000001</c:v>
                </c:pt>
                <c:pt idx="988">
                  <c:v>7.1345000000000001</c:v>
                </c:pt>
                <c:pt idx="989">
                  <c:v>-2.4291</c:v>
                </c:pt>
                <c:pt idx="990">
                  <c:v>2.2667000000000002</c:v>
                </c:pt>
                <c:pt idx="991">
                  <c:v>9.5736000000000008</c:v>
                </c:pt>
                <c:pt idx="992">
                  <c:v>1.8171999999999999</c:v>
                </c:pt>
                <c:pt idx="993">
                  <c:v>0.4541</c:v>
                </c:pt>
                <c:pt idx="994">
                  <c:v>0.1472</c:v>
                </c:pt>
                <c:pt idx="995">
                  <c:v>1.0092000000000001</c:v>
                </c:pt>
                <c:pt idx="996">
                  <c:v>0.71299999999999997</c:v>
                </c:pt>
                <c:pt idx="997">
                  <c:v>1.3299999999999999E-2</c:v>
                </c:pt>
                <c:pt idx="998">
                  <c:v>6.7324000000000002</c:v>
                </c:pt>
                <c:pt idx="999">
                  <c:v>3.7881999999999998</c:v>
                </c:pt>
                <c:pt idx="1000">
                  <c:v>13.0168</c:v>
                </c:pt>
                <c:pt idx="1001">
                  <c:v>4.5777999999999999</c:v>
                </c:pt>
                <c:pt idx="1002">
                  <c:v>5.3682999999999996</c:v>
                </c:pt>
                <c:pt idx="1003">
                  <c:v>-0.45710000000000001</c:v>
                </c:pt>
                <c:pt idx="1004">
                  <c:v>-2.2100000000000002E-2</c:v>
                </c:pt>
                <c:pt idx="1005">
                  <c:v>-0.78010000000000002</c:v>
                </c:pt>
                <c:pt idx="1006">
                  <c:v>-4.8358999999999996</c:v>
                </c:pt>
                <c:pt idx="1007">
                  <c:v>-2.2624</c:v>
                </c:pt>
                <c:pt idx="1008">
                  <c:v>2.8500000000000001E-2</c:v>
                </c:pt>
                <c:pt idx="1009">
                  <c:v>-2.4573999999999998</c:v>
                </c:pt>
                <c:pt idx="1010">
                  <c:v>2.2145999999999999</c:v>
                </c:pt>
                <c:pt idx="1011">
                  <c:v>9.2089999999999996</c:v>
                </c:pt>
                <c:pt idx="1012">
                  <c:v>7.7733999999999996</c:v>
                </c:pt>
                <c:pt idx="1013">
                  <c:v>1.7999999999999999E-2</c:v>
                </c:pt>
                <c:pt idx="1014">
                  <c:v>-0.17660000000000001</c:v>
                </c:pt>
                <c:pt idx="1015">
                  <c:v>11.663</c:v>
                </c:pt>
                <c:pt idx="1016">
                  <c:v>8.0983999999999998</c:v>
                </c:pt>
                <c:pt idx="1017">
                  <c:v>1.8261000000000001</c:v>
                </c:pt>
                <c:pt idx="1018">
                  <c:v>-5.6597999999999997</c:v>
                </c:pt>
                <c:pt idx="1019">
                  <c:v>-11.0817</c:v>
                </c:pt>
                <c:pt idx="1020">
                  <c:v>2.3014000000000001</c:v>
                </c:pt>
                <c:pt idx="1021">
                  <c:v>-8.9390999999999998</c:v>
                </c:pt>
                <c:pt idx="1022">
                  <c:v>-9.8008000000000006</c:v>
                </c:pt>
                <c:pt idx="1023">
                  <c:v>1.9370000000000001</c:v>
                </c:pt>
                <c:pt idx="1024">
                  <c:v>-0.82369999999999999</c:v>
                </c:pt>
                <c:pt idx="1025">
                  <c:v>3.6804000000000001</c:v>
                </c:pt>
                <c:pt idx="1026">
                  <c:v>-3.6625999999999999</c:v>
                </c:pt>
                <c:pt idx="1027">
                  <c:v>3.2888000000000002</c:v>
                </c:pt>
                <c:pt idx="1028">
                  <c:v>4.9398</c:v>
                </c:pt>
                <c:pt idx="1029">
                  <c:v>9.9835999999999991</c:v>
                </c:pt>
                <c:pt idx="1030">
                  <c:v>1.4696</c:v>
                </c:pt>
                <c:pt idx="1031">
                  <c:v>11.4824</c:v>
                </c:pt>
                <c:pt idx="1032">
                  <c:v>-6.4055</c:v>
                </c:pt>
                <c:pt idx="1033">
                  <c:v>-3.2934000000000001</c:v>
                </c:pt>
                <c:pt idx="1034">
                  <c:v>7.7211999999999996</c:v>
                </c:pt>
                <c:pt idx="1035">
                  <c:v>8.5289000000000001</c:v>
                </c:pt>
                <c:pt idx="1036">
                  <c:v>15.966100000000001</c:v>
                </c:pt>
                <c:pt idx="1037">
                  <c:v>-1.4799</c:v>
                </c:pt>
                <c:pt idx="1038">
                  <c:v>-1.3586</c:v>
                </c:pt>
                <c:pt idx="1039">
                  <c:v>-2.4434999999999998</c:v>
                </c:pt>
                <c:pt idx="1040">
                  <c:v>-2.5872999999999999</c:v>
                </c:pt>
                <c:pt idx="1041">
                  <c:v>0.68379999999999996</c:v>
                </c:pt>
                <c:pt idx="1042">
                  <c:v>-1.9554</c:v>
                </c:pt>
                <c:pt idx="1043">
                  <c:v>-2.3471000000000002</c:v>
                </c:pt>
                <c:pt idx="1044">
                  <c:v>3.7936999999999999</c:v>
                </c:pt>
                <c:pt idx="1045">
                  <c:v>3.5754999999999999</c:v>
                </c:pt>
                <c:pt idx="1046">
                  <c:v>1.1471</c:v>
                </c:pt>
                <c:pt idx="1047">
                  <c:v>7.8864000000000001</c:v>
                </c:pt>
                <c:pt idx="1048">
                  <c:v>2.6964999999999999</c:v>
                </c:pt>
                <c:pt idx="1049">
                  <c:v>3.6619999999999999</c:v>
                </c:pt>
                <c:pt idx="1050">
                  <c:v>0.50780000000000003</c:v>
                </c:pt>
                <c:pt idx="1051">
                  <c:v>3.6225999999999998</c:v>
                </c:pt>
                <c:pt idx="1052">
                  <c:v>-4.4485000000000001</c:v>
                </c:pt>
                <c:pt idx="1053">
                  <c:v>4.2840999999999996</c:v>
                </c:pt>
                <c:pt idx="1054">
                  <c:v>-0.99539999999999995</c:v>
                </c:pt>
                <c:pt idx="1055">
                  <c:v>8.1600999999999999</c:v>
                </c:pt>
                <c:pt idx="1056">
                  <c:v>3.6509</c:v>
                </c:pt>
                <c:pt idx="1057">
                  <c:v>6.4485000000000001</c:v>
                </c:pt>
                <c:pt idx="1058">
                  <c:v>9.4332999999999991</c:v>
                </c:pt>
                <c:pt idx="1059">
                  <c:v>2.8384999999999998</c:v>
                </c:pt>
                <c:pt idx="1060">
                  <c:v>2.2896999999999998</c:v>
                </c:pt>
                <c:pt idx="1061">
                  <c:v>0.25140000000000001</c:v>
                </c:pt>
                <c:pt idx="1062">
                  <c:v>2.5851000000000002</c:v>
                </c:pt>
                <c:pt idx="1063">
                  <c:v>-16.252099999999999</c:v>
                </c:pt>
                <c:pt idx="1064">
                  <c:v>2.2690999999999999</c:v>
                </c:pt>
                <c:pt idx="1065">
                  <c:v>-2.5352000000000001</c:v>
                </c:pt>
                <c:pt idx="1066">
                  <c:v>-3.9790999999999999</c:v>
                </c:pt>
                <c:pt idx="1067">
                  <c:v>5.9006999999999996</c:v>
                </c:pt>
                <c:pt idx="1068">
                  <c:v>1.1428</c:v>
                </c:pt>
                <c:pt idx="1069">
                  <c:v>12.980700000000001</c:v>
                </c:pt>
                <c:pt idx="1070">
                  <c:v>6.7084999999999999</c:v>
                </c:pt>
                <c:pt idx="1071">
                  <c:v>-0.51019999999999999</c:v>
                </c:pt>
                <c:pt idx="1072">
                  <c:v>2.8151999999999999</c:v>
                </c:pt>
                <c:pt idx="1073">
                  <c:v>-4.7697000000000003</c:v>
                </c:pt>
                <c:pt idx="1074">
                  <c:v>10.3089</c:v>
                </c:pt>
                <c:pt idx="1075">
                  <c:v>-0.22070000000000001</c:v>
                </c:pt>
                <c:pt idx="1076">
                  <c:v>0.12640000000000001</c:v>
                </c:pt>
                <c:pt idx="1077">
                  <c:v>0.27429999999999999</c:v>
                </c:pt>
                <c:pt idx="1078">
                  <c:v>-1.4056</c:v>
                </c:pt>
                <c:pt idx="1079">
                  <c:v>4.7240000000000002</c:v>
                </c:pt>
                <c:pt idx="1080">
                  <c:v>7.2641999999999998</c:v>
                </c:pt>
                <c:pt idx="1081">
                  <c:v>5.1059999999999999</c:v>
                </c:pt>
                <c:pt idx="1082">
                  <c:v>2.9211</c:v>
                </c:pt>
                <c:pt idx="1083">
                  <c:v>5.1829000000000001</c:v>
                </c:pt>
                <c:pt idx="1084">
                  <c:v>0.86529999999999996</c:v>
                </c:pt>
                <c:pt idx="1085">
                  <c:v>2.7463000000000002</c:v>
                </c:pt>
                <c:pt idx="1086">
                  <c:v>-0.33160000000000001</c:v>
                </c:pt>
                <c:pt idx="1087">
                  <c:v>0.51429999999999998</c:v>
                </c:pt>
                <c:pt idx="1088">
                  <c:v>6.3487</c:v>
                </c:pt>
                <c:pt idx="1089">
                  <c:v>-3.2425999999999999</c:v>
                </c:pt>
                <c:pt idx="1090">
                  <c:v>6.3616999999999999</c:v>
                </c:pt>
                <c:pt idx="1091">
                  <c:v>3.3929999999999998</c:v>
                </c:pt>
                <c:pt idx="1092">
                  <c:v>10.626099999999999</c:v>
                </c:pt>
                <c:pt idx="1093">
                  <c:v>6.1569000000000003</c:v>
                </c:pt>
                <c:pt idx="1094">
                  <c:v>-1.2746999999999999</c:v>
                </c:pt>
                <c:pt idx="1095">
                  <c:v>-1.5678000000000001</c:v>
                </c:pt>
                <c:pt idx="1096">
                  <c:v>-1.21E-2</c:v>
                </c:pt>
                <c:pt idx="1097">
                  <c:v>-9.7799999999999998E-2</c:v>
                </c:pt>
                <c:pt idx="1098">
                  <c:v>2.8831000000000002</c:v>
                </c:pt>
                <c:pt idx="1099">
                  <c:v>-3.8580000000000001</c:v>
                </c:pt>
                <c:pt idx="1100">
                  <c:v>2.1223999999999998</c:v>
                </c:pt>
                <c:pt idx="1101">
                  <c:v>7.9867999999999997</c:v>
                </c:pt>
                <c:pt idx="1102">
                  <c:v>0.52110000000000001</c:v>
                </c:pt>
                <c:pt idx="1103">
                  <c:v>10.4617</c:v>
                </c:pt>
                <c:pt idx="1104">
                  <c:v>-11.1149</c:v>
                </c:pt>
                <c:pt idx="1105">
                  <c:v>1.575</c:v>
                </c:pt>
                <c:pt idx="1106">
                  <c:v>0.2437</c:v>
                </c:pt>
                <c:pt idx="1107">
                  <c:v>-3.4845999999999999</c:v>
                </c:pt>
                <c:pt idx="1108">
                  <c:v>0.62690000000000001</c:v>
                </c:pt>
                <c:pt idx="1109">
                  <c:v>6.9999999999999999E-4</c:v>
                </c:pt>
                <c:pt idx="1110">
                  <c:v>6.4170999999999996</c:v>
                </c:pt>
                <c:pt idx="1111">
                  <c:v>0.1263</c:v>
                </c:pt>
                <c:pt idx="1112">
                  <c:v>1.4645999999999999</c:v>
                </c:pt>
                <c:pt idx="1113">
                  <c:v>-2.5316999999999998</c:v>
                </c:pt>
                <c:pt idx="1114">
                  <c:v>8.6447000000000003</c:v>
                </c:pt>
                <c:pt idx="1115">
                  <c:v>-0.94199999999999995</c:v>
                </c:pt>
                <c:pt idx="1116">
                  <c:v>2.0089999999999999</c:v>
                </c:pt>
                <c:pt idx="1117">
                  <c:v>-4.1497000000000002</c:v>
                </c:pt>
                <c:pt idx="1118">
                  <c:v>5.0885999999999996</c:v>
                </c:pt>
                <c:pt idx="1119">
                  <c:v>-2.6894999999999998</c:v>
                </c:pt>
                <c:pt idx="1120">
                  <c:v>-1.5931999999999999</c:v>
                </c:pt>
                <c:pt idx="1121">
                  <c:v>2.5105</c:v>
                </c:pt>
                <c:pt idx="1122">
                  <c:v>0.93359999999999999</c:v>
                </c:pt>
                <c:pt idx="1123">
                  <c:v>1.9523999999999999</c:v>
                </c:pt>
                <c:pt idx="1124">
                  <c:v>0.43690000000000001</c:v>
                </c:pt>
                <c:pt idx="1125">
                  <c:v>3.1089000000000002</c:v>
                </c:pt>
                <c:pt idx="1126">
                  <c:v>4.3815999999999997</c:v>
                </c:pt>
                <c:pt idx="1127">
                  <c:v>-1.4811000000000001</c:v>
                </c:pt>
                <c:pt idx="1128">
                  <c:v>4.1619000000000002</c:v>
                </c:pt>
                <c:pt idx="1129">
                  <c:v>-1.9565999999999999</c:v>
                </c:pt>
                <c:pt idx="1130">
                  <c:v>9.3577999999999992</c:v>
                </c:pt>
                <c:pt idx="1131">
                  <c:v>1.6124000000000001</c:v>
                </c:pt>
                <c:pt idx="1132">
                  <c:v>5.8861999999999997</c:v>
                </c:pt>
                <c:pt idx="1133">
                  <c:v>0.64270000000000005</c:v>
                </c:pt>
                <c:pt idx="1134">
                  <c:v>-4.2622</c:v>
                </c:pt>
                <c:pt idx="1135">
                  <c:v>3.3845000000000001</c:v>
                </c:pt>
                <c:pt idx="1136">
                  <c:v>-0.49320000000000003</c:v>
                </c:pt>
                <c:pt idx="1137">
                  <c:v>5.2119</c:v>
                </c:pt>
                <c:pt idx="1138">
                  <c:v>5.4893999999999998</c:v>
                </c:pt>
                <c:pt idx="1139">
                  <c:v>-0.39610000000000001</c:v>
                </c:pt>
                <c:pt idx="1140">
                  <c:v>1.9242999999999999</c:v>
                </c:pt>
                <c:pt idx="1141">
                  <c:v>4.6212999999999997</c:v>
                </c:pt>
                <c:pt idx="1142">
                  <c:v>-2.3841999999999999</c:v>
                </c:pt>
                <c:pt idx="1143">
                  <c:v>9.4810999999999996</c:v>
                </c:pt>
                <c:pt idx="1144">
                  <c:v>3.3500000000000002E-2</c:v>
                </c:pt>
                <c:pt idx="1145">
                  <c:v>5.0137999999999998</c:v>
                </c:pt>
                <c:pt idx="1146">
                  <c:v>6.3697999999999997</c:v>
                </c:pt>
                <c:pt idx="1147">
                  <c:v>3.1000999999999999</c:v>
                </c:pt>
                <c:pt idx="1148">
                  <c:v>-6.9332000000000003</c:v>
                </c:pt>
                <c:pt idx="1149">
                  <c:v>-4.7462</c:v>
                </c:pt>
                <c:pt idx="1150">
                  <c:v>2.5499999999999998E-2</c:v>
                </c:pt>
                <c:pt idx="1151">
                  <c:v>5.9706000000000001</c:v>
                </c:pt>
                <c:pt idx="1152">
                  <c:v>6.3197999999999999</c:v>
                </c:pt>
                <c:pt idx="1153">
                  <c:v>-5.4531999999999998</c:v>
                </c:pt>
                <c:pt idx="1154">
                  <c:v>-4.3512000000000004</c:v>
                </c:pt>
                <c:pt idx="1155">
                  <c:v>5.2342000000000004</c:v>
                </c:pt>
                <c:pt idx="1156">
                  <c:v>6.5411000000000001</c:v>
                </c:pt>
                <c:pt idx="1157">
                  <c:v>2.2073999999999998</c:v>
                </c:pt>
                <c:pt idx="1158">
                  <c:v>9.6058000000000003</c:v>
                </c:pt>
                <c:pt idx="1159">
                  <c:v>-13.5846</c:v>
                </c:pt>
                <c:pt idx="1160">
                  <c:v>-1.0831</c:v>
                </c:pt>
                <c:pt idx="1161">
                  <c:v>5.3311000000000002</c:v>
                </c:pt>
                <c:pt idx="1162">
                  <c:v>4.1067999999999998</c:v>
                </c:pt>
                <c:pt idx="1163">
                  <c:v>6.4999999999999997E-3</c:v>
                </c:pt>
                <c:pt idx="1164">
                  <c:v>-3.0287000000000002</c:v>
                </c:pt>
                <c:pt idx="1165">
                  <c:v>0.38469999999999999</c:v>
                </c:pt>
                <c:pt idx="1166">
                  <c:v>2.2235999999999998</c:v>
                </c:pt>
                <c:pt idx="1167">
                  <c:v>4.4451000000000001</c:v>
                </c:pt>
                <c:pt idx="1168">
                  <c:v>-2.0215999999999998</c:v>
                </c:pt>
                <c:pt idx="1169">
                  <c:v>-0.41710000000000003</c:v>
                </c:pt>
                <c:pt idx="1170">
                  <c:v>12.150600000000001</c:v>
                </c:pt>
                <c:pt idx="1171">
                  <c:v>-7.2191000000000001</c:v>
                </c:pt>
                <c:pt idx="1172">
                  <c:v>7.8781999999999996</c:v>
                </c:pt>
                <c:pt idx="1173">
                  <c:v>7.8623000000000003</c:v>
                </c:pt>
                <c:pt idx="1174">
                  <c:v>7.5007000000000001</c:v>
                </c:pt>
                <c:pt idx="1175">
                  <c:v>-7.5946999999999996</c:v>
                </c:pt>
                <c:pt idx="1176">
                  <c:v>-0.74339999999999995</c:v>
                </c:pt>
                <c:pt idx="1177">
                  <c:v>5.7164000000000001</c:v>
                </c:pt>
                <c:pt idx="1178">
                  <c:v>-2.2197</c:v>
                </c:pt>
                <c:pt idx="1179">
                  <c:v>-0.56759999999999999</c:v>
                </c:pt>
                <c:pt idx="1180">
                  <c:v>4.0119999999999996</c:v>
                </c:pt>
                <c:pt idx="1181">
                  <c:v>3.8319999999999999</c:v>
                </c:pt>
                <c:pt idx="1182">
                  <c:v>3.6850999999999998</c:v>
                </c:pt>
                <c:pt idx="1183">
                  <c:v>-1.8113999999999999</c:v>
                </c:pt>
                <c:pt idx="1184">
                  <c:v>3.8699999999999998E-2</c:v>
                </c:pt>
                <c:pt idx="1185">
                  <c:v>-2.0308000000000002</c:v>
                </c:pt>
                <c:pt idx="1186">
                  <c:v>-3.9819</c:v>
                </c:pt>
                <c:pt idx="1187">
                  <c:v>8.0543999999999993</c:v>
                </c:pt>
                <c:pt idx="1188">
                  <c:v>5.1612</c:v>
                </c:pt>
                <c:pt idx="1189">
                  <c:v>4.8120000000000003</c:v>
                </c:pt>
                <c:pt idx="1190">
                  <c:v>4.0704000000000002</c:v>
                </c:pt>
                <c:pt idx="1191">
                  <c:v>4.867</c:v>
                </c:pt>
                <c:pt idx="1192">
                  <c:v>0.59619999999999995</c:v>
                </c:pt>
                <c:pt idx="1193">
                  <c:v>7.7037000000000004</c:v>
                </c:pt>
                <c:pt idx="1194">
                  <c:v>-0.22750000000000001</c:v>
                </c:pt>
                <c:pt idx="1195">
                  <c:v>-3.6829000000000001</c:v>
                </c:pt>
                <c:pt idx="1196">
                  <c:v>7.2754000000000003</c:v>
                </c:pt>
                <c:pt idx="1197">
                  <c:v>-8.4602000000000004</c:v>
                </c:pt>
                <c:pt idx="1198">
                  <c:v>2.2248000000000001</c:v>
                </c:pt>
                <c:pt idx="1199">
                  <c:v>8.6700999999999997</c:v>
                </c:pt>
                <c:pt idx="1200">
                  <c:v>3.0306999999999999</c:v>
                </c:pt>
                <c:pt idx="1201">
                  <c:v>-6.4398999999999997</c:v>
                </c:pt>
                <c:pt idx="1202">
                  <c:v>2.9931999999999999</c:v>
                </c:pt>
                <c:pt idx="1203">
                  <c:v>-1.1247</c:v>
                </c:pt>
                <c:pt idx="1204">
                  <c:v>0.58250000000000002</c:v>
                </c:pt>
                <c:pt idx="1205">
                  <c:v>3.1798999999999999</c:v>
                </c:pt>
                <c:pt idx="1206">
                  <c:v>4.1798000000000002</c:v>
                </c:pt>
                <c:pt idx="1207">
                  <c:v>-2.0236000000000001</c:v>
                </c:pt>
                <c:pt idx="1208">
                  <c:v>4.6397000000000004</c:v>
                </c:pt>
                <c:pt idx="1209">
                  <c:v>-5.2032999999999996</c:v>
                </c:pt>
                <c:pt idx="1210">
                  <c:v>-1.1516999999999999</c:v>
                </c:pt>
                <c:pt idx="1211">
                  <c:v>-1.7827</c:v>
                </c:pt>
                <c:pt idx="1212">
                  <c:v>-0.57169999999999999</c:v>
                </c:pt>
                <c:pt idx="1213">
                  <c:v>5.9824999999999999</c:v>
                </c:pt>
                <c:pt idx="1214">
                  <c:v>-7.7359</c:v>
                </c:pt>
                <c:pt idx="1215">
                  <c:v>3.7991000000000001</c:v>
                </c:pt>
                <c:pt idx="1216">
                  <c:v>-1.6805000000000001</c:v>
                </c:pt>
                <c:pt idx="1217">
                  <c:v>2.5773000000000001</c:v>
                </c:pt>
                <c:pt idx="1218">
                  <c:v>-2.0602</c:v>
                </c:pt>
                <c:pt idx="1219">
                  <c:v>0.1021</c:v>
                </c:pt>
                <c:pt idx="1220">
                  <c:v>11.3995</c:v>
                </c:pt>
                <c:pt idx="1221">
                  <c:v>4.6704999999999997</c:v>
                </c:pt>
                <c:pt idx="1222">
                  <c:v>4.4443999999999999</c:v>
                </c:pt>
                <c:pt idx="1223">
                  <c:v>1.8084</c:v>
                </c:pt>
                <c:pt idx="1224">
                  <c:v>-0.89170000000000005</c:v>
                </c:pt>
                <c:pt idx="1225">
                  <c:v>2.0758000000000001</c:v>
                </c:pt>
                <c:pt idx="1226">
                  <c:v>10.9161</c:v>
                </c:pt>
                <c:pt idx="1227">
                  <c:v>-2.4409000000000001</c:v>
                </c:pt>
                <c:pt idx="1228">
                  <c:v>-1.0373000000000001</c:v>
                </c:pt>
                <c:pt idx="1229">
                  <c:v>-1.6414</c:v>
                </c:pt>
                <c:pt idx="1230">
                  <c:v>5.0603999999999996</c:v>
                </c:pt>
                <c:pt idx="1231">
                  <c:v>4.8360000000000003</c:v>
                </c:pt>
                <c:pt idx="1232">
                  <c:v>-1.8772</c:v>
                </c:pt>
                <c:pt idx="1233">
                  <c:v>1.8939999999999999</c:v>
                </c:pt>
                <c:pt idx="1234">
                  <c:v>5.7093999999999996</c:v>
                </c:pt>
                <c:pt idx="1235">
                  <c:v>-1.5579000000000001</c:v>
                </c:pt>
                <c:pt idx="1236">
                  <c:v>-1.7369000000000001</c:v>
                </c:pt>
                <c:pt idx="1237">
                  <c:v>-3.6063000000000001</c:v>
                </c:pt>
                <c:pt idx="1238">
                  <c:v>8.9322999999999997</c:v>
                </c:pt>
                <c:pt idx="1239">
                  <c:v>6.5113000000000003</c:v>
                </c:pt>
                <c:pt idx="1240">
                  <c:v>2.3978999999999999</c:v>
                </c:pt>
                <c:pt idx="1241">
                  <c:v>-9.5923999999999996</c:v>
                </c:pt>
                <c:pt idx="1242">
                  <c:v>5.8327</c:v>
                </c:pt>
                <c:pt idx="1243">
                  <c:v>2.5680000000000001</c:v>
                </c:pt>
                <c:pt idx="1244">
                  <c:v>-1.1961999999999999</c:v>
                </c:pt>
                <c:pt idx="1245">
                  <c:v>4.0026000000000002</c:v>
                </c:pt>
                <c:pt idx="1246">
                  <c:v>1.4604999999999999</c:v>
                </c:pt>
                <c:pt idx="1247">
                  <c:v>-0.86670000000000003</c:v>
                </c:pt>
                <c:pt idx="1248">
                  <c:v>0.1293</c:v>
                </c:pt>
                <c:pt idx="1249">
                  <c:v>0.42599999999999999</c:v>
                </c:pt>
                <c:pt idx="1250">
                  <c:v>-6.2866</c:v>
                </c:pt>
                <c:pt idx="1251">
                  <c:v>8.7624999999999993</c:v>
                </c:pt>
                <c:pt idx="1252">
                  <c:v>6.9866000000000001</c:v>
                </c:pt>
                <c:pt idx="1253">
                  <c:v>4.3331</c:v>
                </c:pt>
                <c:pt idx="1254">
                  <c:v>3.2848999999999999</c:v>
                </c:pt>
                <c:pt idx="1255">
                  <c:v>-2.9483999999999999</c:v>
                </c:pt>
                <c:pt idx="1256">
                  <c:v>5.4257</c:v>
                </c:pt>
                <c:pt idx="1257">
                  <c:v>9.6820000000000004</c:v>
                </c:pt>
                <c:pt idx="1258">
                  <c:v>-2.06</c:v>
                </c:pt>
                <c:pt idx="1259">
                  <c:v>2.4569999999999999</c:v>
                </c:pt>
                <c:pt idx="1260">
                  <c:v>-1.5106999999999999</c:v>
                </c:pt>
                <c:pt idx="1261">
                  <c:v>5.5797999999999996</c:v>
                </c:pt>
                <c:pt idx="1262">
                  <c:v>-8.0884</c:v>
                </c:pt>
                <c:pt idx="1263">
                  <c:v>3.4988999999999999</c:v>
                </c:pt>
                <c:pt idx="1264">
                  <c:v>2.3483999999999998</c:v>
                </c:pt>
                <c:pt idx="1265">
                  <c:v>1.0647</c:v>
                </c:pt>
                <c:pt idx="1266">
                  <c:v>12.8849</c:v>
                </c:pt>
                <c:pt idx="1267">
                  <c:v>-1.8033999999999999</c:v>
                </c:pt>
                <c:pt idx="1268">
                  <c:v>2.3248000000000002</c:v>
                </c:pt>
                <c:pt idx="1269">
                  <c:v>3.6526999999999998</c:v>
                </c:pt>
                <c:pt idx="1270">
                  <c:v>5.5735999999999999</c:v>
                </c:pt>
                <c:pt idx="1271">
                  <c:v>1.2891999999999999</c:v>
                </c:pt>
                <c:pt idx="1272">
                  <c:v>0.97929999999999995</c:v>
                </c:pt>
                <c:pt idx="1273">
                  <c:v>1.6367</c:v>
                </c:pt>
                <c:pt idx="1274">
                  <c:v>2.3557000000000001</c:v>
                </c:pt>
                <c:pt idx="1275">
                  <c:v>8.2110000000000003</c:v>
                </c:pt>
                <c:pt idx="1276">
                  <c:v>5.1275000000000004</c:v>
                </c:pt>
                <c:pt idx="1277">
                  <c:v>-2.488</c:v>
                </c:pt>
                <c:pt idx="1278">
                  <c:v>6.6664000000000003</c:v>
                </c:pt>
                <c:pt idx="1279">
                  <c:v>-0.1409</c:v>
                </c:pt>
                <c:pt idx="1280">
                  <c:v>2.5388000000000002</c:v>
                </c:pt>
                <c:pt idx="1281">
                  <c:v>1.9761</c:v>
                </c:pt>
                <c:pt idx="1282">
                  <c:v>-5.2731000000000003</c:v>
                </c:pt>
                <c:pt idx="1283">
                  <c:v>-2.5901000000000001</c:v>
                </c:pt>
                <c:pt idx="1284">
                  <c:v>5.6204000000000001</c:v>
                </c:pt>
                <c:pt idx="1285">
                  <c:v>1.7778</c:v>
                </c:pt>
                <c:pt idx="1286">
                  <c:v>4.3944000000000001</c:v>
                </c:pt>
                <c:pt idx="1287">
                  <c:v>1.2932999999999999</c:v>
                </c:pt>
                <c:pt idx="1288">
                  <c:v>3.3087</c:v>
                </c:pt>
                <c:pt idx="1289">
                  <c:v>0.8478</c:v>
                </c:pt>
                <c:pt idx="1290">
                  <c:v>-2.3174000000000001</c:v>
                </c:pt>
                <c:pt idx="1291">
                  <c:v>-2.35</c:v>
                </c:pt>
                <c:pt idx="1292">
                  <c:v>5.8497000000000003</c:v>
                </c:pt>
                <c:pt idx="1293">
                  <c:v>0.26500000000000001</c:v>
                </c:pt>
                <c:pt idx="1294">
                  <c:v>5.5041000000000002</c:v>
                </c:pt>
                <c:pt idx="1295">
                  <c:v>-8.1523000000000003</c:v>
                </c:pt>
                <c:pt idx="1296">
                  <c:v>2.6385000000000001</c:v>
                </c:pt>
                <c:pt idx="1297">
                  <c:v>-4.8832000000000004</c:v>
                </c:pt>
                <c:pt idx="1298">
                  <c:v>4.593</c:v>
                </c:pt>
                <c:pt idx="1299">
                  <c:v>-0.78790000000000004</c:v>
                </c:pt>
                <c:pt idx="1300">
                  <c:v>7.94</c:v>
                </c:pt>
                <c:pt idx="1301">
                  <c:v>2.5546000000000002</c:v>
                </c:pt>
                <c:pt idx="1302">
                  <c:v>-6.2595000000000001</c:v>
                </c:pt>
                <c:pt idx="1303">
                  <c:v>-11.538</c:v>
                </c:pt>
                <c:pt idx="1304">
                  <c:v>7.6737000000000002</c:v>
                </c:pt>
                <c:pt idx="1305">
                  <c:v>-3.4565999999999999</c:v>
                </c:pt>
                <c:pt idx="1306">
                  <c:v>0.2457</c:v>
                </c:pt>
                <c:pt idx="1307">
                  <c:v>7.2713999999999999</c:v>
                </c:pt>
                <c:pt idx="1308">
                  <c:v>7.0606</c:v>
                </c:pt>
                <c:pt idx="1309">
                  <c:v>-17.896999999999998</c:v>
                </c:pt>
                <c:pt idx="1310">
                  <c:v>3.2035999999999998</c:v>
                </c:pt>
                <c:pt idx="1311">
                  <c:v>0.15379999999999999</c:v>
                </c:pt>
                <c:pt idx="1312">
                  <c:v>2.4666999999999999</c:v>
                </c:pt>
                <c:pt idx="1313">
                  <c:v>2.3441000000000001</c:v>
                </c:pt>
                <c:pt idx="1314">
                  <c:v>2.6509999999999998</c:v>
                </c:pt>
                <c:pt idx="1315">
                  <c:v>1.0162</c:v>
                </c:pt>
                <c:pt idx="1316">
                  <c:v>9.0708000000000002</c:v>
                </c:pt>
                <c:pt idx="1317">
                  <c:v>4.2744</c:v>
                </c:pt>
                <c:pt idx="1318">
                  <c:v>-5.2542999999999997</c:v>
                </c:pt>
                <c:pt idx="1319">
                  <c:v>6.4335000000000004</c:v>
                </c:pt>
                <c:pt idx="1320">
                  <c:v>6.19</c:v>
                </c:pt>
                <c:pt idx="1321">
                  <c:v>2.7778</c:v>
                </c:pt>
                <c:pt idx="1322">
                  <c:v>4.3133999999999997</c:v>
                </c:pt>
                <c:pt idx="1323">
                  <c:v>7.5500999999999996</c:v>
                </c:pt>
                <c:pt idx="1324">
                  <c:v>-2.3279000000000001</c:v>
                </c:pt>
                <c:pt idx="1325">
                  <c:v>4.0041000000000002</c:v>
                </c:pt>
                <c:pt idx="1326">
                  <c:v>-5.5007999999999999</c:v>
                </c:pt>
                <c:pt idx="1327">
                  <c:v>2.7454000000000001</c:v>
                </c:pt>
                <c:pt idx="1328">
                  <c:v>2.1286</c:v>
                </c:pt>
                <c:pt idx="1329">
                  <c:v>-0.6008</c:v>
                </c:pt>
                <c:pt idx="1330">
                  <c:v>1.8929</c:v>
                </c:pt>
                <c:pt idx="1331">
                  <c:v>-2.6852</c:v>
                </c:pt>
                <c:pt idx="1332">
                  <c:v>-8.6893999999999991</c:v>
                </c:pt>
                <c:pt idx="1333">
                  <c:v>2.3043</c:v>
                </c:pt>
                <c:pt idx="1334">
                  <c:v>3.0219999999999998</c:v>
                </c:pt>
                <c:pt idx="1335">
                  <c:v>-0.50170000000000003</c:v>
                </c:pt>
                <c:pt idx="1336">
                  <c:v>0.62029999999999996</c:v>
                </c:pt>
                <c:pt idx="1337">
                  <c:v>2.1374</c:v>
                </c:pt>
              </c:numCache>
            </c:numRef>
          </c:xVal>
          <c:yVal>
            <c:numRef>
              <c:f>'Forwards SameTeam'!$AL$2:$AL$1339</c:f>
              <c:numCache>
                <c:formatCode>General</c:formatCode>
                <c:ptCount val="1338"/>
                <c:pt idx="0">
                  <c:v>2.2351000000000001</c:v>
                </c:pt>
                <c:pt idx="1">
                  <c:v>4.3604000000000003</c:v>
                </c:pt>
                <c:pt idx="2">
                  <c:v>3.0865999999999998</c:v>
                </c:pt>
                <c:pt idx="3">
                  <c:v>1.3789</c:v>
                </c:pt>
                <c:pt idx="4">
                  <c:v>9.2895000000000003</c:v>
                </c:pt>
                <c:pt idx="5">
                  <c:v>10.119199999999999</c:v>
                </c:pt>
                <c:pt idx="6">
                  <c:v>3.1983999999999999</c:v>
                </c:pt>
                <c:pt idx="7">
                  <c:v>-3.2846000000000002</c:v>
                </c:pt>
                <c:pt idx="8">
                  <c:v>1.625</c:v>
                </c:pt>
                <c:pt idx="9">
                  <c:v>-2.4714</c:v>
                </c:pt>
                <c:pt idx="10">
                  <c:v>1.3151999999999999</c:v>
                </c:pt>
                <c:pt idx="11">
                  <c:v>-6.7718999999999996</c:v>
                </c:pt>
                <c:pt idx="12">
                  <c:v>-13.985799999999999</c:v>
                </c:pt>
                <c:pt idx="13">
                  <c:v>5.5707000000000004</c:v>
                </c:pt>
                <c:pt idx="14">
                  <c:v>-4.0480999999999998</c:v>
                </c:pt>
                <c:pt idx="15">
                  <c:v>-1.2354000000000001</c:v>
                </c:pt>
                <c:pt idx="16">
                  <c:v>-2.3993000000000002</c:v>
                </c:pt>
                <c:pt idx="17">
                  <c:v>1.9601</c:v>
                </c:pt>
                <c:pt idx="18">
                  <c:v>-4.8654000000000002</c:v>
                </c:pt>
                <c:pt idx="19">
                  <c:v>5.8529999999999998</c:v>
                </c:pt>
                <c:pt idx="20">
                  <c:v>-3.4897</c:v>
                </c:pt>
                <c:pt idx="21">
                  <c:v>7.7445000000000004</c:v>
                </c:pt>
                <c:pt idx="22">
                  <c:v>1.3566</c:v>
                </c:pt>
                <c:pt idx="23">
                  <c:v>12.7818</c:v>
                </c:pt>
                <c:pt idx="24">
                  <c:v>-1.6806000000000001</c:v>
                </c:pt>
                <c:pt idx="25">
                  <c:v>-2.1471</c:v>
                </c:pt>
                <c:pt idx="26">
                  <c:v>-8.2617999999999991</c:v>
                </c:pt>
                <c:pt idx="27">
                  <c:v>-7.3604000000000003</c:v>
                </c:pt>
                <c:pt idx="28">
                  <c:v>8.9398999999999997</c:v>
                </c:pt>
                <c:pt idx="29">
                  <c:v>8.6943000000000001</c:v>
                </c:pt>
                <c:pt idx="30">
                  <c:v>7.4649000000000001</c:v>
                </c:pt>
                <c:pt idx="31">
                  <c:v>-18.702500000000001</c:v>
                </c:pt>
                <c:pt idx="32">
                  <c:v>-7.2701000000000002</c:v>
                </c:pt>
                <c:pt idx="33">
                  <c:v>7.6944999999999997</c:v>
                </c:pt>
                <c:pt idx="34">
                  <c:v>0.97109999999999996</c:v>
                </c:pt>
                <c:pt idx="35">
                  <c:v>4.4935999999999998</c:v>
                </c:pt>
                <c:pt idx="36">
                  <c:v>11.561400000000001</c:v>
                </c:pt>
                <c:pt idx="37">
                  <c:v>0.52880000000000005</c:v>
                </c:pt>
                <c:pt idx="38">
                  <c:v>6.4958999999999998</c:v>
                </c:pt>
                <c:pt idx="39">
                  <c:v>8.6000999999999994</c:v>
                </c:pt>
                <c:pt idx="40">
                  <c:v>3.3875999999999999</c:v>
                </c:pt>
                <c:pt idx="41">
                  <c:v>6.306</c:v>
                </c:pt>
                <c:pt idx="42">
                  <c:v>2.7732999999999999</c:v>
                </c:pt>
                <c:pt idx="43">
                  <c:v>-3.2721</c:v>
                </c:pt>
                <c:pt idx="44">
                  <c:v>-1.3102</c:v>
                </c:pt>
                <c:pt idx="45">
                  <c:v>3.5306999999999999</c:v>
                </c:pt>
                <c:pt idx="46">
                  <c:v>4.6978999999999997</c:v>
                </c:pt>
                <c:pt idx="47">
                  <c:v>-0.48249999999999998</c:v>
                </c:pt>
                <c:pt idx="48">
                  <c:v>-6.5407999999999999</c:v>
                </c:pt>
                <c:pt idx="49">
                  <c:v>0.4133</c:v>
                </c:pt>
                <c:pt idx="50">
                  <c:v>3.3868999999999998</c:v>
                </c:pt>
                <c:pt idx="51">
                  <c:v>3.6701000000000001</c:v>
                </c:pt>
                <c:pt idx="52">
                  <c:v>1.0533999999999999</c:v>
                </c:pt>
                <c:pt idx="53">
                  <c:v>-0.82230000000000003</c:v>
                </c:pt>
                <c:pt idx="54">
                  <c:v>1.6251</c:v>
                </c:pt>
                <c:pt idx="55">
                  <c:v>3.4527999999999999</c:v>
                </c:pt>
                <c:pt idx="56">
                  <c:v>-4.2869000000000002</c:v>
                </c:pt>
                <c:pt idx="57">
                  <c:v>-1.6378999999999999</c:v>
                </c:pt>
                <c:pt idx="58">
                  <c:v>0.79969999999999997</c:v>
                </c:pt>
                <c:pt idx="59">
                  <c:v>2.6696</c:v>
                </c:pt>
                <c:pt idx="60">
                  <c:v>9.0998999999999999</c:v>
                </c:pt>
                <c:pt idx="61">
                  <c:v>7.3631000000000002</c:v>
                </c:pt>
                <c:pt idx="62">
                  <c:v>4.9092000000000002</c:v>
                </c:pt>
                <c:pt idx="63">
                  <c:v>10.2523</c:v>
                </c:pt>
                <c:pt idx="64">
                  <c:v>1.992</c:v>
                </c:pt>
                <c:pt idx="65">
                  <c:v>-1.6652</c:v>
                </c:pt>
                <c:pt idx="66">
                  <c:v>8.6499999999999994E-2</c:v>
                </c:pt>
                <c:pt idx="67">
                  <c:v>-7.9766000000000004</c:v>
                </c:pt>
                <c:pt idx="68">
                  <c:v>5.8388</c:v>
                </c:pt>
                <c:pt idx="69">
                  <c:v>2.1097999999999999</c:v>
                </c:pt>
                <c:pt idx="70">
                  <c:v>7.2679999999999998</c:v>
                </c:pt>
                <c:pt idx="71">
                  <c:v>-0.14799999999999999</c:v>
                </c:pt>
                <c:pt idx="72">
                  <c:v>3.6488</c:v>
                </c:pt>
                <c:pt idx="73">
                  <c:v>-2.5781000000000001</c:v>
                </c:pt>
                <c:pt idx="74">
                  <c:v>1.6546000000000001</c:v>
                </c:pt>
                <c:pt idx="75">
                  <c:v>2.4275000000000002</c:v>
                </c:pt>
                <c:pt idx="76">
                  <c:v>-3.3896999999999999</c:v>
                </c:pt>
                <c:pt idx="77">
                  <c:v>2.2465000000000002</c:v>
                </c:pt>
                <c:pt idx="78">
                  <c:v>0.36840000000000001</c:v>
                </c:pt>
                <c:pt idx="79">
                  <c:v>2.2294</c:v>
                </c:pt>
                <c:pt idx="80">
                  <c:v>10.2676</c:v>
                </c:pt>
                <c:pt idx="81">
                  <c:v>0.58040000000000003</c:v>
                </c:pt>
                <c:pt idx="82">
                  <c:v>1.0916999999999999</c:v>
                </c:pt>
                <c:pt idx="83">
                  <c:v>-1.0652999999999999</c:v>
                </c:pt>
                <c:pt idx="84">
                  <c:v>-5.3071000000000002</c:v>
                </c:pt>
                <c:pt idx="85">
                  <c:v>3.3948999999999998</c:v>
                </c:pt>
                <c:pt idx="86">
                  <c:v>-2.3184</c:v>
                </c:pt>
                <c:pt idx="87">
                  <c:v>1.1831</c:v>
                </c:pt>
                <c:pt idx="88">
                  <c:v>7.9565999999999999</c:v>
                </c:pt>
                <c:pt idx="89">
                  <c:v>1.7476</c:v>
                </c:pt>
                <c:pt idx="90">
                  <c:v>4.0271999999999997</c:v>
                </c:pt>
                <c:pt idx="91">
                  <c:v>2.5243000000000002</c:v>
                </c:pt>
                <c:pt idx="92">
                  <c:v>-4.1021999999999998</c:v>
                </c:pt>
                <c:pt idx="93">
                  <c:v>-2.46E-2</c:v>
                </c:pt>
                <c:pt idx="94">
                  <c:v>-1.2997000000000001</c:v>
                </c:pt>
                <c:pt idx="95">
                  <c:v>-10.520099999999999</c:v>
                </c:pt>
                <c:pt idx="96">
                  <c:v>-0.69010000000000005</c:v>
                </c:pt>
                <c:pt idx="97">
                  <c:v>-11.2746</c:v>
                </c:pt>
                <c:pt idx="98">
                  <c:v>-2.4712000000000001</c:v>
                </c:pt>
                <c:pt idx="99">
                  <c:v>-10.1142</c:v>
                </c:pt>
                <c:pt idx="100">
                  <c:v>2.6025999999999998</c:v>
                </c:pt>
                <c:pt idx="101">
                  <c:v>5.1698000000000004</c:v>
                </c:pt>
                <c:pt idx="102">
                  <c:v>4.9892000000000003</c:v>
                </c:pt>
                <c:pt idx="103">
                  <c:v>2.7532000000000001</c:v>
                </c:pt>
                <c:pt idx="104">
                  <c:v>6.1978999999999997</c:v>
                </c:pt>
                <c:pt idx="105">
                  <c:v>0.48099999999999998</c:v>
                </c:pt>
                <c:pt idx="106">
                  <c:v>3.1597</c:v>
                </c:pt>
                <c:pt idx="107">
                  <c:v>7.1566000000000001</c:v>
                </c:pt>
                <c:pt idx="108">
                  <c:v>8.3262</c:v>
                </c:pt>
                <c:pt idx="109">
                  <c:v>0.77010000000000001</c:v>
                </c:pt>
                <c:pt idx="110">
                  <c:v>-2.7462</c:v>
                </c:pt>
                <c:pt idx="111">
                  <c:v>-5.0242000000000004</c:v>
                </c:pt>
                <c:pt idx="112">
                  <c:v>10.9245</c:v>
                </c:pt>
                <c:pt idx="113">
                  <c:v>3.9521000000000002</c:v>
                </c:pt>
                <c:pt idx="114">
                  <c:v>-0.39389999999999997</c:v>
                </c:pt>
                <c:pt idx="115">
                  <c:v>0.69030000000000002</c:v>
                </c:pt>
                <c:pt idx="116">
                  <c:v>2.6288</c:v>
                </c:pt>
                <c:pt idx="117">
                  <c:v>-9.3979999999999997</c:v>
                </c:pt>
                <c:pt idx="118">
                  <c:v>-1.1637</c:v>
                </c:pt>
                <c:pt idx="119">
                  <c:v>7.9566999999999997</c:v>
                </c:pt>
                <c:pt idx="120">
                  <c:v>-6.2592999999999996</c:v>
                </c:pt>
                <c:pt idx="121">
                  <c:v>-4.6162000000000001</c:v>
                </c:pt>
                <c:pt idx="122">
                  <c:v>-1.6692</c:v>
                </c:pt>
                <c:pt idx="123">
                  <c:v>6.5845000000000002</c:v>
                </c:pt>
                <c:pt idx="124">
                  <c:v>5.7419000000000002</c:v>
                </c:pt>
                <c:pt idx="125">
                  <c:v>-2.1379999999999999</c:v>
                </c:pt>
                <c:pt idx="126">
                  <c:v>-1.7817000000000001</c:v>
                </c:pt>
                <c:pt idx="127">
                  <c:v>-3.9257</c:v>
                </c:pt>
                <c:pt idx="128">
                  <c:v>-3.8871000000000002</c:v>
                </c:pt>
                <c:pt idx="129">
                  <c:v>2.8090999999999999</c:v>
                </c:pt>
                <c:pt idx="130">
                  <c:v>5.9702000000000002</c:v>
                </c:pt>
                <c:pt idx="131">
                  <c:v>-8.5970999999999993</c:v>
                </c:pt>
                <c:pt idx="132">
                  <c:v>0.42449999999999999</c:v>
                </c:pt>
                <c:pt idx="133">
                  <c:v>7.41</c:v>
                </c:pt>
                <c:pt idx="134">
                  <c:v>8.5449000000000002</c:v>
                </c:pt>
                <c:pt idx="135">
                  <c:v>8.3271999999999995</c:v>
                </c:pt>
                <c:pt idx="136">
                  <c:v>8.3454999999999995</c:v>
                </c:pt>
                <c:pt idx="137">
                  <c:v>-0.74819999999999998</c:v>
                </c:pt>
                <c:pt idx="138">
                  <c:v>6.5876000000000001</c:v>
                </c:pt>
                <c:pt idx="139">
                  <c:v>2.6896</c:v>
                </c:pt>
                <c:pt idx="140">
                  <c:v>12.9755</c:v>
                </c:pt>
                <c:pt idx="141">
                  <c:v>-4.8635999999999999</c:v>
                </c:pt>
                <c:pt idx="142">
                  <c:v>-3.7837000000000001</c:v>
                </c:pt>
                <c:pt idx="143">
                  <c:v>-5.0141</c:v>
                </c:pt>
                <c:pt idx="144">
                  <c:v>0.1898</c:v>
                </c:pt>
                <c:pt idx="145">
                  <c:v>-11.112500000000001</c:v>
                </c:pt>
                <c:pt idx="146">
                  <c:v>0.24349999999999999</c:v>
                </c:pt>
                <c:pt idx="147">
                  <c:v>-2.7219000000000002</c:v>
                </c:pt>
                <c:pt idx="148">
                  <c:v>8.5908999999999995</c:v>
                </c:pt>
                <c:pt idx="149">
                  <c:v>14.9529</c:v>
                </c:pt>
                <c:pt idx="150">
                  <c:v>4.8983999999999996</c:v>
                </c:pt>
                <c:pt idx="151">
                  <c:v>6.0983000000000001</c:v>
                </c:pt>
                <c:pt idx="152">
                  <c:v>11.3233</c:v>
                </c:pt>
                <c:pt idx="153">
                  <c:v>2.3239999999999998</c:v>
                </c:pt>
                <c:pt idx="154">
                  <c:v>9.6155000000000008</c:v>
                </c:pt>
                <c:pt idx="155">
                  <c:v>1.7023999999999999</c:v>
                </c:pt>
                <c:pt idx="156">
                  <c:v>8.49</c:v>
                </c:pt>
                <c:pt idx="157">
                  <c:v>-4.2615999999999996</c:v>
                </c:pt>
                <c:pt idx="158">
                  <c:v>-1.1798</c:v>
                </c:pt>
                <c:pt idx="159">
                  <c:v>8.7615999999999996</c:v>
                </c:pt>
                <c:pt idx="160">
                  <c:v>-0.49690000000000001</c:v>
                </c:pt>
                <c:pt idx="161">
                  <c:v>-3.0787</c:v>
                </c:pt>
                <c:pt idx="162">
                  <c:v>2.3551000000000002</c:v>
                </c:pt>
                <c:pt idx="163">
                  <c:v>2.6602999999999999</c:v>
                </c:pt>
                <c:pt idx="164">
                  <c:v>-2.8058999999999998</c:v>
                </c:pt>
                <c:pt idx="165">
                  <c:v>-0.1191</c:v>
                </c:pt>
                <c:pt idx="166">
                  <c:v>-8.5655999999999999</c:v>
                </c:pt>
                <c:pt idx="167">
                  <c:v>2.2052999999999998</c:v>
                </c:pt>
                <c:pt idx="168">
                  <c:v>0.3851</c:v>
                </c:pt>
                <c:pt idx="169">
                  <c:v>-3.6322999999999999</c:v>
                </c:pt>
                <c:pt idx="170">
                  <c:v>-6.2824999999999998</c:v>
                </c:pt>
                <c:pt idx="171">
                  <c:v>6.4748000000000001</c:v>
                </c:pt>
                <c:pt idx="172">
                  <c:v>7.3842999999999996</c:v>
                </c:pt>
                <c:pt idx="173">
                  <c:v>1.8340000000000001</c:v>
                </c:pt>
                <c:pt idx="174">
                  <c:v>9.4886999999999997</c:v>
                </c:pt>
                <c:pt idx="175">
                  <c:v>4.2426000000000004</c:v>
                </c:pt>
                <c:pt idx="176">
                  <c:v>3.0274000000000001</c:v>
                </c:pt>
                <c:pt idx="177">
                  <c:v>5.1489000000000003</c:v>
                </c:pt>
                <c:pt idx="178">
                  <c:v>-4.0216000000000003</c:v>
                </c:pt>
                <c:pt idx="179">
                  <c:v>4.1538000000000004</c:v>
                </c:pt>
                <c:pt idx="180">
                  <c:v>-3.16</c:v>
                </c:pt>
                <c:pt idx="181">
                  <c:v>-4.508</c:v>
                </c:pt>
                <c:pt idx="182">
                  <c:v>8.5815000000000001</c:v>
                </c:pt>
                <c:pt idx="183">
                  <c:v>3.7686999999999999</c:v>
                </c:pt>
                <c:pt idx="184">
                  <c:v>6.4767000000000001</c:v>
                </c:pt>
                <c:pt idx="185">
                  <c:v>1.6198999999999999</c:v>
                </c:pt>
                <c:pt idx="186">
                  <c:v>2.9710000000000001</c:v>
                </c:pt>
                <c:pt idx="187">
                  <c:v>-3.2231000000000001</c:v>
                </c:pt>
                <c:pt idx="188">
                  <c:v>2.6793</c:v>
                </c:pt>
                <c:pt idx="189">
                  <c:v>-6.5128000000000004</c:v>
                </c:pt>
                <c:pt idx="190">
                  <c:v>0.80320000000000003</c:v>
                </c:pt>
                <c:pt idx="191">
                  <c:v>-0.69950000000000001</c:v>
                </c:pt>
                <c:pt idx="192">
                  <c:v>2.617</c:v>
                </c:pt>
                <c:pt idx="193">
                  <c:v>2.7168000000000001</c:v>
                </c:pt>
                <c:pt idx="194">
                  <c:v>0.92630000000000001</c:v>
                </c:pt>
                <c:pt idx="195">
                  <c:v>0.59870000000000001</c:v>
                </c:pt>
                <c:pt idx="196">
                  <c:v>2.4699</c:v>
                </c:pt>
                <c:pt idx="197">
                  <c:v>2.7757000000000001</c:v>
                </c:pt>
                <c:pt idx="198">
                  <c:v>2.4975999999999998</c:v>
                </c:pt>
                <c:pt idx="199">
                  <c:v>2.0998000000000001</c:v>
                </c:pt>
                <c:pt idx="200">
                  <c:v>5.9813000000000001</c:v>
                </c:pt>
                <c:pt idx="201">
                  <c:v>9.7303999999999995</c:v>
                </c:pt>
                <c:pt idx="202">
                  <c:v>-0.17349999999999999</c:v>
                </c:pt>
                <c:pt idx="203">
                  <c:v>1.6971000000000001</c:v>
                </c:pt>
                <c:pt idx="204">
                  <c:v>0.37580000000000002</c:v>
                </c:pt>
                <c:pt idx="205">
                  <c:v>5.3609</c:v>
                </c:pt>
                <c:pt idx="206">
                  <c:v>-0.40350000000000003</c:v>
                </c:pt>
                <c:pt idx="207">
                  <c:v>5.976</c:v>
                </c:pt>
                <c:pt idx="208">
                  <c:v>4.2222</c:v>
                </c:pt>
                <c:pt idx="209">
                  <c:v>-2.9388999999999998</c:v>
                </c:pt>
                <c:pt idx="210">
                  <c:v>0.50129999999999997</c:v>
                </c:pt>
                <c:pt idx="211">
                  <c:v>-2.0474000000000001</c:v>
                </c:pt>
                <c:pt idx="212">
                  <c:v>-3.8687999999999998</c:v>
                </c:pt>
                <c:pt idx="213">
                  <c:v>-2.7879</c:v>
                </c:pt>
                <c:pt idx="214">
                  <c:v>-1.5901000000000001</c:v>
                </c:pt>
                <c:pt idx="215">
                  <c:v>-3.9432999999999998</c:v>
                </c:pt>
                <c:pt idx="216">
                  <c:v>-1.7696000000000001</c:v>
                </c:pt>
                <c:pt idx="217">
                  <c:v>5.7521000000000004</c:v>
                </c:pt>
                <c:pt idx="218">
                  <c:v>6.88E-2</c:v>
                </c:pt>
                <c:pt idx="219">
                  <c:v>9.2555999999999994</c:v>
                </c:pt>
                <c:pt idx="220">
                  <c:v>7.8445999999999998</c:v>
                </c:pt>
                <c:pt idx="221">
                  <c:v>-2.7524999999999999</c:v>
                </c:pt>
                <c:pt idx="222">
                  <c:v>2.7757000000000001</c:v>
                </c:pt>
                <c:pt idx="223">
                  <c:v>1.0082</c:v>
                </c:pt>
                <c:pt idx="224">
                  <c:v>1.2256</c:v>
                </c:pt>
                <c:pt idx="225">
                  <c:v>4.6235999999999997</c:v>
                </c:pt>
                <c:pt idx="226">
                  <c:v>4.9690000000000003</c:v>
                </c:pt>
                <c:pt idx="227">
                  <c:v>-5.6624999999999996</c:v>
                </c:pt>
                <c:pt idx="228">
                  <c:v>-0.1827</c:v>
                </c:pt>
                <c:pt idx="229">
                  <c:v>-3.0173000000000001</c:v>
                </c:pt>
                <c:pt idx="230">
                  <c:v>6.2964000000000002</c:v>
                </c:pt>
                <c:pt idx="231">
                  <c:v>-2.3117999999999999</c:v>
                </c:pt>
                <c:pt idx="232">
                  <c:v>2.0661</c:v>
                </c:pt>
                <c:pt idx="233">
                  <c:v>1.6022000000000001</c:v>
                </c:pt>
                <c:pt idx="234">
                  <c:v>10.285500000000001</c:v>
                </c:pt>
                <c:pt idx="235">
                  <c:v>0.41739999999999999</c:v>
                </c:pt>
                <c:pt idx="236">
                  <c:v>8.8876000000000008</c:v>
                </c:pt>
                <c:pt idx="237">
                  <c:v>9.9149999999999991</c:v>
                </c:pt>
                <c:pt idx="238">
                  <c:v>5.2656999999999998</c:v>
                </c:pt>
                <c:pt idx="239">
                  <c:v>-0.92059999999999997</c:v>
                </c:pt>
                <c:pt idx="240">
                  <c:v>-1.4641999999999999</c:v>
                </c:pt>
                <c:pt idx="241">
                  <c:v>2.637</c:v>
                </c:pt>
                <c:pt idx="242">
                  <c:v>-5.1058000000000003</c:v>
                </c:pt>
                <c:pt idx="243">
                  <c:v>3.5667</c:v>
                </c:pt>
                <c:pt idx="244">
                  <c:v>-12.5808</c:v>
                </c:pt>
                <c:pt idx="245">
                  <c:v>-0.1394</c:v>
                </c:pt>
                <c:pt idx="246">
                  <c:v>-7.0875000000000004</c:v>
                </c:pt>
                <c:pt idx="247">
                  <c:v>3.8422000000000001</c:v>
                </c:pt>
                <c:pt idx="248">
                  <c:v>4.5138999999999996</c:v>
                </c:pt>
                <c:pt idx="249">
                  <c:v>-4.3346</c:v>
                </c:pt>
                <c:pt idx="250">
                  <c:v>-6.1574999999999998</c:v>
                </c:pt>
                <c:pt idx="251">
                  <c:v>2.0022000000000002</c:v>
                </c:pt>
                <c:pt idx="252">
                  <c:v>-1.9863999999999999</c:v>
                </c:pt>
                <c:pt idx="253">
                  <c:v>-7.024</c:v>
                </c:pt>
                <c:pt idx="254">
                  <c:v>5.5913000000000004</c:v>
                </c:pt>
                <c:pt idx="255">
                  <c:v>8.5784000000000002</c:v>
                </c:pt>
                <c:pt idx="256">
                  <c:v>1.496</c:v>
                </c:pt>
                <c:pt idx="257">
                  <c:v>10.360300000000001</c:v>
                </c:pt>
                <c:pt idx="258">
                  <c:v>3.0398000000000001</c:v>
                </c:pt>
                <c:pt idx="259">
                  <c:v>8.48E-2</c:v>
                </c:pt>
                <c:pt idx="260">
                  <c:v>1.3985000000000001</c:v>
                </c:pt>
                <c:pt idx="261">
                  <c:v>-2.6372</c:v>
                </c:pt>
                <c:pt idx="262">
                  <c:v>6.7083000000000004</c:v>
                </c:pt>
                <c:pt idx="263">
                  <c:v>1.1897</c:v>
                </c:pt>
                <c:pt idx="264">
                  <c:v>-8.8611000000000004</c:v>
                </c:pt>
                <c:pt idx="265">
                  <c:v>2.7440000000000002</c:v>
                </c:pt>
                <c:pt idx="266">
                  <c:v>13.805400000000001</c:v>
                </c:pt>
                <c:pt idx="267">
                  <c:v>-2.3611</c:v>
                </c:pt>
                <c:pt idx="268">
                  <c:v>10.6685</c:v>
                </c:pt>
                <c:pt idx="269">
                  <c:v>8.1527999999999992</c:v>
                </c:pt>
                <c:pt idx="270">
                  <c:v>3.1282999999999999</c:v>
                </c:pt>
                <c:pt idx="271">
                  <c:v>8.7181999999999995</c:v>
                </c:pt>
                <c:pt idx="272">
                  <c:v>3.7246000000000001</c:v>
                </c:pt>
                <c:pt idx="273">
                  <c:v>4.5655000000000001</c:v>
                </c:pt>
                <c:pt idx="274">
                  <c:v>0.17069999999999999</c:v>
                </c:pt>
                <c:pt idx="275">
                  <c:v>-0.77229999999999999</c:v>
                </c:pt>
                <c:pt idx="276">
                  <c:v>1.6279999999999999</c:v>
                </c:pt>
                <c:pt idx="277">
                  <c:v>8.5327999999999999</c:v>
                </c:pt>
                <c:pt idx="278">
                  <c:v>5.5544000000000002</c:v>
                </c:pt>
                <c:pt idx="279">
                  <c:v>9.3790999999999993</c:v>
                </c:pt>
                <c:pt idx="280">
                  <c:v>0.1106</c:v>
                </c:pt>
                <c:pt idx="281">
                  <c:v>-0.97040000000000004</c:v>
                </c:pt>
                <c:pt idx="282">
                  <c:v>11.328900000000001</c:v>
                </c:pt>
                <c:pt idx="283">
                  <c:v>4.2712000000000003</c:v>
                </c:pt>
                <c:pt idx="284">
                  <c:v>7.0529000000000002</c:v>
                </c:pt>
                <c:pt idx="285">
                  <c:v>4.8197000000000001</c:v>
                </c:pt>
                <c:pt idx="286">
                  <c:v>0.4486</c:v>
                </c:pt>
                <c:pt idx="287">
                  <c:v>-4.2754000000000003</c:v>
                </c:pt>
                <c:pt idx="288">
                  <c:v>0.85340000000000005</c:v>
                </c:pt>
                <c:pt idx="289">
                  <c:v>-4.1138000000000003</c:v>
                </c:pt>
                <c:pt idx="290">
                  <c:v>5.7228000000000003</c:v>
                </c:pt>
                <c:pt idx="291">
                  <c:v>-5.0313999999999997</c:v>
                </c:pt>
                <c:pt idx="292">
                  <c:v>2.6663000000000001</c:v>
                </c:pt>
                <c:pt idx="293">
                  <c:v>-1.1608000000000001</c:v>
                </c:pt>
                <c:pt idx="294">
                  <c:v>6.6942000000000004</c:v>
                </c:pt>
                <c:pt idx="295">
                  <c:v>3.8942999999999999</c:v>
                </c:pt>
                <c:pt idx="296">
                  <c:v>-3.6875</c:v>
                </c:pt>
                <c:pt idx="297">
                  <c:v>-9.4466000000000001</c:v>
                </c:pt>
                <c:pt idx="298">
                  <c:v>0.14199999999999999</c:v>
                </c:pt>
                <c:pt idx="299">
                  <c:v>4.3207000000000004</c:v>
                </c:pt>
                <c:pt idx="300">
                  <c:v>-2.2206000000000001</c:v>
                </c:pt>
                <c:pt idx="301">
                  <c:v>5.7237</c:v>
                </c:pt>
                <c:pt idx="302">
                  <c:v>5.8365999999999998</c:v>
                </c:pt>
                <c:pt idx="303">
                  <c:v>-2.8287</c:v>
                </c:pt>
                <c:pt idx="304">
                  <c:v>0.11749999999999999</c:v>
                </c:pt>
                <c:pt idx="305">
                  <c:v>6.2069000000000001</c:v>
                </c:pt>
                <c:pt idx="306">
                  <c:v>3.0975000000000001</c:v>
                </c:pt>
                <c:pt idx="307">
                  <c:v>-1.7022999999999999</c:v>
                </c:pt>
                <c:pt idx="308">
                  <c:v>8.1103000000000005</c:v>
                </c:pt>
                <c:pt idx="309">
                  <c:v>0.89900000000000002</c:v>
                </c:pt>
                <c:pt idx="310">
                  <c:v>-3.4312999999999998</c:v>
                </c:pt>
                <c:pt idx="311">
                  <c:v>4.1311999999999998</c:v>
                </c:pt>
                <c:pt idx="312">
                  <c:v>0.37409999999999999</c:v>
                </c:pt>
                <c:pt idx="313">
                  <c:v>-7.5506000000000002</c:v>
                </c:pt>
                <c:pt idx="314">
                  <c:v>8.7470999999999997</c:v>
                </c:pt>
                <c:pt idx="315">
                  <c:v>1.5768</c:v>
                </c:pt>
                <c:pt idx="316">
                  <c:v>7.2342000000000004</c:v>
                </c:pt>
                <c:pt idx="317">
                  <c:v>-17.086400000000001</c:v>
                </c:pt>
                <c:pt idx="318">
                  <c:v>3.3239999999999998</c:v>
                </c:pt>
                <c:pt idx="319">
                  <c:v>-1.1025</c:v>
                </c:pt>
                <c:pt idx="320">
                  <c:v>4.3813000000000004</c:v>
                </c:pt>
                <c:pt idx="321">
                  <c:v>10.759600000000001</c:v>
                </c:pt>
                <c:pt idx="322">
                  <c:v>-1.0627</c:v>
                </c:pt>
                <c:pt idx="323">
                  <c:v>10.350899999999999</c:v>
                </c:pt>
                <c:pt idx="324">
                  <c:v>8.7525999999999993</c:v>
                </c:pt>
                <c:pt idx="325">
                  <c:v>8.7114999999999991</c:v>
                </c:pt>
                <c:pt idx="326">
                  <c:v>9.4001000000000001</c:v>
                </c:pt>
                <c:pt idx="327">
                  <c:v>-2.7572000000000001</c:v>
                </c:pt>
                <c:pt idx="328">
                  <c:v>-1.9184000000000001</c:v>
                </c:pt>
                <c:pt idx="329">
                  <c:v>-1.879</c:v>
                </c:pt>
                <c:pt idx="330">
                  <c:v>7.835</c:v>
                </c:pt>
                <c:pt idx="331">
                  <c:v>-5.4946999999999999</c:v>
                </c:pt>
                <c:pt idx="332">
                  <c:v>0.61260000000000003</c:v>
                </c:pt>
                <c:pt idx="333">
                  <c:v>1.8137000000000001</c:v>
                </c:pt>
                <c:pt idx="334">
                  <c:v>-10.081899999999999</c:v>
                </c:pt>
                <c:pt idx="335">
                  <c:v>-6.7441000000000004</c:v>
                </c:pt>
                <c:pt idx="336">
                  <c:v>0.22639999999999999</c:v>
                </c:pt>
                <c:pt idx="337">
                  <c:v>0.74050000000000005</c:v>
                </c:pt>
                <c:pt idx="338">
                  <c:v>1.7223999999999999</c:v>
                </c:pt>
                <c:pt idx="339">
                  <c:v>-0.99719999999999998</c:v>
                </c:pt>
                <c:pt idx="340">
                  <c:v>4.1262999999999996</c:v>
                </c:pt>
                <c:pt idx="341">
                  <c:v>3.2113</c:v>
                </c:pt>
                <c:pt idx="342">
                  <c:v>-8.5761000000000003</c:v>
                </c:pt>
                <c:pt idx="343">
                  <c:v>-2.4285000000000001</c:v>
                </c:pt>
                <c:pt idx="344">
                  <c:v>-4.4626999999999999</c:v>
                </c:pt>
                <c:pt idx="345">
                  <c:v>-2.9887999999999999</c:v>
                </c:pt>
                <c:pt idx="346">
                  <c:v>-2.1065</c:v>
                </c:pt>
                <c:pt idx="347">
                  <c:v>-0.63260000000000005</c:v>
                </c:pt>
                <c:pt idx="348">
                  <c:v>-2.3612000000000002</c:v>
                </c:pt>
                <c:pt idx="349">
                  <c:v>2.1608999999999998</c:v>
                </c:pt>
                <c:pt idx="350">
                  <c:v>-9.3310999999999993</c:v>
                </c:pt>
                <c:pt idx="351">
                  <c:v>4.7946</c:v>
                </c:pt>
                <c:pt idx="352">
                  <c:v>1.6609</c:v>
                </c:pt>
                <c:pt idx="353">
                  <c:v>-5.7401999999999997</c:v>
                </c:pt>
                <c:pt idx="354">
                  <c:v>6.1874000000000002</c:v>
                </c:pt>
                <c:pt idx="355">
                  <c:v>5.2961</c:v>
                </c:pt>
                <c:pt idx="356">
                  <c:v>11.701700000000001</c:v>
                </c:pt>
                <c:pt idx="357">
                  <c:v>3.9742999999999999</c:v>
                </c:pt>
                <c:pt idx="358">
                  <c:v>0.59260000000000002</c:v>
                </c:pt>
                <c:pt idx="359">
                  <c:v>8.4947999999999997</c:v>
                </c:pt>
                <c:pt idx="360">
                  <c:v>5.0068999999999999</c:v>
                </c:pt>
                <c:pt idx="361">
                  <c:v>-2.4064000000000001</c:v>
                </c:pt>
                <c:pt idx="362">
                  <c:v>0.88939999999999997</c:v>
                </c:pt>
                <c:pt idx="363">
                  <c:v>7.0400000000000004E-2</c:v>
                </c:pt>
                <c:pt idx="364">
                  <c:v>0.82569999999999999</c:v>
                </c:pt>
                <c:pt idx="365">
                  <c:v>3.1827999999999999</c:v>
                </c:pt>
                <c:pt idx="366">
                  <c:v>-1.2551000000000001</c:v>
                </c:pt>
                <c:pt idx="367">
                  <c:v>0.3679</c:v>
                </c:pt>
                <c:pt idx="368">
                  <c:v>7.5570000000000004</c:v>
                </c:pt>
                <c:pt idx="369">
                  <c:v>-2.1581999999999999</c:v>
                </c:pt>
                <c:pt idx="370">
                  <c:v>2.7799</c:v>
                </c:pt>
                <c:pt idx="371">
                  <c:v>1.1042000000000001</c:v>
                </c:pt>
                <c:pt idx="372">
                  <c:v>7.0925000000000002</c:v>
                </c:pt>
                <c:pt idx="373">
                  <c:v>-10.1084</c:v>
                </c:pt>
                <c:pt idx="374">
                  <c:v>7.6040000000000001</c:v>
                </c:pt>
                <c:pt idx="375">
                  <c:v>-7.1546000000000003</c:v>
                </c:pt>
                <c:pt idx="376">
                  <c:v>-2.9123999999999999</c:v>
                </c:pt>
                <c:pt idx="377">
                  <c:v>1.7326999999999999</c:v>
                </c:pt>
                <c:pt idx="378">
                  <c:v>13.9117</c:v>
                </c:pt>
                <c:pt idx="379">
                  <c:v>10.2897</c:v>
                </c:pt>
                <c:pt idx="380">
                  <c:v>0.8609</c:v>
                </c:pt>
                <c:pt idx="381">
                  <c:v>-5.1673</c:v>
                </c:pt>
                <c:pt idx="382">
                  <c:v>8.4863999999999997</c:v>
                </c:pt>
                <c:pt idx="383">
                  <c:v>5.7927999999999997</c:v>
                </c:pt>
                <c:pt idx="384">
                  <c:v>3.4883999999999999</c:v>
                </c:pt>
                <c:pt idx="385">
                  <c:v>-4.7275999999999998</c:v>
                </c:pt>
                <c:pt idx="386">
                  <c:v>-0.73970000000000002</c:v>
                </c:pt>
                <c:pt idx="387">
                  <c:v>-1.8047</c:v>
                </c:pt>
                <c:pt idx="388">
                  <c:v>-3.1427999999999998</c:v>
                </c:pt>
                <c:pt idx="389">
                  <c:v>2.5739000000000001</c:v>
                </c:pt>
                <c:pt idx="390">
                  <c:v>7.3814000000000002</c:v>
                </c:pt>
                <c:pt idx="391">
                  <c:v>-3.1158000000000001</c:v>
                </c:pt>
                <c:pt idx="392">
                  <c:v>4.9005999999999998</c:v>
                </c:pt>
                <c:pt idx="393">
                  <c:v>0.55279999999999996</c:v>
                </c:pt>
                <c:pt idx="394">
                  <c:v>0.23230000000000001</c:v>
                </c:pt>
                <c:pt idx="395">
                  <c:v>4.4142999999999999</c:v>
                </c:pt>
                <c:pt idx="396">
                  <c:v>3.0831</c:v>
                </c:pt>
                <c:pt idx="397">
                  <c:v>4.0148000000000001</c:v>
                </c:pt>
                <c:pt idx="398">
                  <c:v>-0.3306</c:v>
                </c:pt>
                <c:pt idx="399">
                  <c:v>1.6291</c:v>
                </c:pt>
                <c:pt idx="400">
                  <c:v>7.1197999999999997</c:v>
                </c:pt>
                <c:pt idx="401">
                  <c:v>2.4077000000000002</c:v>
                </c:pt>
                <c:pt idx="402">
                  <c:v>0.88470000000000004</c:v>
                </c:pt>
                <c:pt idx="403">
                  <c:v>6.1307</c:v>
                </c:pt>
                <c:pt idx="404">
                  <c:v>0.76519999999999999</c:v>
                </c:pt>
                <c:pt idx="405">
                  <c:v>3.7686000000000002</c:v>
                </c:pt>
                <c:pt idx="406">
                  <c:v>0.24060000000000001</c:v>
                </c:pt>
                <c:pt idx="407">
                  <c:v>0.86650000000000005</c:v>
                </c:pt>
                <c:pt idx="408">
                  <c:v>7.8691000000000004</c:v>
                </c:pt>
                <c:pt idx="409">
                  <c:v>4.1154000000000002</c:v>
                </c:pt>
                <c:pt idx="410">
                  <c:v>4.3560999999999996</c:v>
                </c:pt>
                <c:pt idx="411">
                  <c:v>0.28039999999999998</c:v>
                </c:pt>
                <c:pt idx="412">
                  <c:v>-7.5331999999999999</c:v>
                </c:pt>
                <c:pt idx="413">
                  <c:v>10.251300000000001</c:v>
                </c:pt>
                <c:pt idx="414">
                  <c:v>7.7210000000000001</c:v>
                </c:pt>
                <c:pt idx="415">
                  <c:v>4.5010000000000003</c:v>
                </c:pt>
                <c:pt idx="416">
                  <c:v>-1.3067</c:v>
                </c:pt>
                <c:pt idx="417">
                  <c:v>8.8802000000000003</c:v>
                </c:pt>
                <c:pt idx="418">
                  <c:v>9.5195000000000007</c:v>
                </c:pt>
                <c:pt idx="419">
                  <c:v>1.0501</c:v>
                </c:pt>
                <c:pt idx="420">
                  <c:v>5.2046000000000001</c:v>
                </c:pt>
                <c:pt idx="421">
                  <c:v>8.9373000000000005</c:v>
                </c:pt>
                <c:pt idx="422">
                  <c:v>-1.7763</c:v>
                </c:pt>
                <c:pt idx="423">
                  <c:v>3.9474999999999998</c:v>
                </c:pt>
                <c:pt idx="424">
                  <c:v>10.075799999999999</c:v>
                </c:pt>
                <c:pt idx="425">
                  <c:v>3.5036</c:v>
                </c:pt>
                <c:pt idx="426">
                  <c:v>-5.415</c:v>
                </c:pt>
                <c:pt idx="427">
                  <c:v>6.8409000000000004</c:v>
                </c:pt>
                <c:pt idx="428">
                  <c:v>1.5822000000000001</c:v>
                </c:pt>
                <c:pt idx="429">
                  <c:v>-0.26829999999999998</c:v>
                </c:pt>
                <c:pt idx="430">
                  <c:v>-8.2161000000000008</c:v>
                </c:pt>
                <c:pt idx="431">
                  <c:v>6.5575999999999999</c:v>
                </c:pt>
                <c:pt idx="432">
                  <c:v>-7.2206000000000001</c:v>
                </c:pt>
                <c:pt idx="433">
                  <c:v>1.383</c:v>
                </c:pt>
                <c:pt idx="434">
                  <c:v>1.1571</c:v>
                </c:pt>
                <c:pt idx="435">
                  <c:v>4.0491000000000001</c:v>
                </c:pt>
                <c:pt idx="436">
                  <c:v>4.7001999999999997</c:v>
                </c:pt>
                <c:pt idx="437">
                  <c:v>3.05</c:v>
                </c:pt>
                <c:pt idx="438">
                  <c:v>-4.7309000000000001</c:v>
                </c:pt>
                <c:pt idx="439">
                  <c:v>-9.2965</c:v>
                </c:pt>
                <c:pt idx="440">
                  <c:v>5.1313000000000004</c:v>
                </c:pt>
                <c:pt idx="441">
                  <c:v>2.5518000000000001</c:v>
                </c:pt>
                <c:pt idx="442">
                  <c:v>-7.8498000000000001</c:v>
                </c:pt>
                <c:pt idx="443">
                  <c:v>-1.7094</c:v>
                </c:pt>
                <c:pt idx="444">
                  <c:v>0.86109999999999998</c:v>
                </c:pt>
                <c:pt idx="445">
                  <c:v>4.1074999999999999</c:v>
                </c:pt>
                <c:pt idx="446">
                  <c:v>-0.65059999999999996</c:v>
                </c:pt>
                <c:pt idx="447">
                  <c:v>2.0175999999999998</c:v>
                </c:pt>
                <c:pt idx="448">
                  <c:v>2.9308000000000001</c:v>
                </c:pt>
                <c:pt idx="449">
                  <c:v>6.1901999999999999</c:v>
                </c:pt>
                <c:pt idx="450">
                  <c:v>1.9023000000000001</c:v>
                </c:pt>
                <c:pt idx="451">
                  <c:v>1.2712000000000001</c:v>
                </c:pt>
                <c:pt idx="452">
                  <c:v>-9.8010000000000002</c:v>
                </c:pt>
                <c:pt idx="453">
                  <c:v>10.316800000000001</c:v>
                </c:pt>
                <c:pt idx="454">
                  <c:v>0.68140000000000001</c:v>
                </c:pt>
                <c:pt idx="455">
                  <c:v>-10.3432</c:v>
                </c:pt>
                <c:pt idx="456">
                  <c:v>-2.4531000000000001</c:v>
                </c:pt>
                <c:pt idx="457">
                  <c:v>14.707000000000001</c:v>
                </c:pt>
                <c:pt idx="458">
                  <c:v>8.0817999999999994</c:v>
                </c:pt>
                <c:pt idx="459">
                  <c:v>-0.30620000000000003</c:v>
                </c:pt>
                <c:pt idx="460">
                  <c:v>0.60429999999999995</c:v>
                </c:pt>
                <c:pt idx="461">
                  <c:v>-0.58220000000000005</c:v>
                </c:pt>
                <c:pt idx="462">
                  <c:v>1.7034</c:v>
                </c:pt>
                <c:pt idx="463">
                  <c:v>-1.8746</c:v>
                </c:pt>
                <c:pt idx="464">
                  <c:v>1.7910999999999999</c:v>
                </c:pt>
                <c:pt idx="465">
                  <c:v>2.4262000000000001</c:v>
                </c:pt>
                <c:pt idx="466">
                  <c:v>-3.2837999999999998</c:v>
                </c:pt>
                <c:pt idx="467">
                  <c:v>3.2501000000000002</c:v>
                </c:pt>
                <c:pt idx="468">
                  <c:v>1.458</c:v>
                </c:pt>
                <c:pt idx="469">
                  <c:v>4.6988000000000003</c:v>
                </c:pt>
                <c:pt idx="470">
                  <c:v>4.2751999999999999</c:v>
                </c:pt>
                <c:pt idx="471">
                  <c:v>-4.3555999999999999</c:v>
                </c:pt>
                <c:pt idx="472">
                  <c:v>-5.6219999999999999</c:v>
                </c:pt>
                <c:pt idx="473">
                  <c:v>6.0808</c:v>
                </c:pt>
                <c:pt idx="474">
                  <c:v>-7.6753999999999998</c:v>
                </c:pt>
                <c:pt idx="475">
                  <c:v>-1.3105</c:v>
                </c:pt>
                <c:pt idx="476">
                  <c:v>10.278700000000001</c:v>
                </c:pt>
                <c:pt idx="477">
                  <c:v>5.0979999999999999</c:v>
                </c:pt>
                <c:pt idx="478">
                  <c:v>2.585</c:v>
                </c:pt>
                <c:pt idx="479">
                  <c:v>0.38919999999999999</c:v>
                </c:pt>
                <c:pt idx="480">
                  <c:v>4.0785999999999998</c:v>
                </c:pt>
                <c:pt idx="481">
                  <c:v>4.3102999999999998</c:v>
                </c:pt>
                <c:pt idx="482">
                  <c:v>7.1338999999999997</c:v>
                </c:pt>
                <c:pt idx="483">
                  <c:v>2.4013</c:v>
                </c:pt>
                <c:pt idx="484">
                  <c:v>0.7177</c:v>
                </c:pt>
                <c:pt idx="485">
                  <c:v>-3.3159000000000001</c:v>
                </c:pt>
                <c:pt idx="486">
                  <c:v>0.34499999999999997</c:v>
                </c:pt>
                <c:pt idx="487">
                  <c:v>9.2408999999999999</c:v>
                </c:pt>
                <c:pt idx="488">
                  <c:v>5.5913000000000004</c:v>
                </c:pt>
                <c:pt idx="489">
                  <c:v>-2.3900000000000001E-2</c:v>
                </c:pt>
                <c:pt idx="490">
                  <c:v>-1.3277000000000001</c:v>
                </c:pt>
                <c:pt idx="491">
                  <c:v>2.0183</c:v>
                </c:pt>
                <c:pt idx="492">
                  <c:v>5.0827</c:v>
                </c:pt>
                <c:pt idx="493">
                  <c:v>-1.1901999999999999</c:v>
                </c:pt>
                <c:pt idx="494">
                  <c:v>-1.8695999999999999</c:v>
                </c:pt>
                <c:pt idx="495">
                  <c:v>3.9706000000000001</c:v>
                </c:pt>
                <c:pt idx="496">
                  <c:v>-1.7717000000000001</c:v>
                </c:pt>
                <c:pt idx="497">
                  <c:v>-6.6603000000000003</c:v>
                </c:pt>
                <c:pt idx="498">
                  <c:v>0.4274</c:v>
                </c:pt>
                <c:pt idx="499">
                  <c:v>-5.6718000000000002</c:v>
                </c:pt>
                <c:pt idx="500">
                  <c:v>1.0102</c:v>
                </c:pt>
                <c:pt idx="501">
                  <c:v>2.8028</c:v>
                </c:pt>
                <c:pt idx="502">
                  <c:v>10.285</c:v>
                </c:pt>
                <c:pt idx="503">
                  <c:v>4.3640999999999996</c:v>
                </c:pt>
                <c:pt idx="504">
                  <c:v>2.6899000000000002</c:v>
                </c:pt>
                <c:pt idx="505">
                  <c:v>-3.1362000000000001</c:v>
                </c:pt>
                <c:pt idx="506">
                  <c:v>-1.8192999999999999</c:v>
                </c:pt>
                <c:pt idx="507">
                  <c:v>7.2161</c:v>
                </c:pt>
                <c:pt idx="508">
                  <c:v>6.4179000000000004</c:v>
                </c:pt>
                <c:pt idx="509">
                  <c:v>-0.24529999999999999</c:v>
                </c:pt>
                <c:pt idx="510">
                  <c:v>-2.0571000000000002</c:v>
                </c:pt>
                <c:pt idx="511">
                  <c:v>2.9411</c:v>
                </c:pt>
                <c:pt idx="512">
                  <c:v>-0.72519999999999996</c:v>
                </c:pt>
                <c:pt idx="513">
                  <c:v>0.5585</c:v>
                </c:pt>
                <c:pt idx="514">
                  <c:v>1.9698</c:v>
                </c:pt>
                <c:pt idx="515">
                  <c:v>9.5449999999999999</c:v>
                </c:pt>
                <c:pt idx="516">
                  <c:v>4.5738000000000003</c:v>
                </c:pt>
                <c:pt idx="517">
                  <c:v>0.86670000000000003</c:v>
                </c:pt>
                <c:pt idx="518">
                  <c:v>5.9286000000000003</c:v>
                </c:pt>
                <c:pt idx="519">
                  <c:v>8.2270000000000003</c:v>
                </c:pt>
                <c:pt idx="520">
                  <c:v>-0.76359999999999995</c:v>
                </c:pt>
                <c:pt idx="521">
                  <c:v>2.1753999999999998</c:v>
                </c:pt>
                <c:pt idx="522">
                  <c:v>-1.3680000000000001</c:v>
                </c:pt>
                <c:pt idx="523">
                  <c:v>0.1124</c:v>
                </c:pt>
                <c:pt idx="524">
                  <c:v>6.7472000000000003</c:v>
                </c:pt>
                <c:pt idx="525">
                  <c:v>-4.2417999999999996</c:v>
                </c:pt>
                <c:pt idx="526">
                  <c:v>5.8350999999999997</c:v>
                </c:pt>
                <c:pt idx="527">
                  <c:v>-5.1181000000000001</c:v>
                </c:pt>
                <c:pt idx="528">
                  <c:v>-2.7534999999999998</c:v>
                </c:pt>
                <c:pt idx="529">
                  <c:v>-6.9980000000000002</c:v>
                </c:pt>
                <c:pt idx="530">
                  <c:v>5.1486000000000001</c:v>
                </c:pt>
                <c:pt idx="531">
                  <c:v>-3.3245</c:v>
                </c:pt>
                <c:pt idx="532">
                  <c:v>5.9859</c:v>
                </c:pt>
                <c:pt idx="533">
                  <c:v>-0.71789999999999998</c:v>
                </c:pt>
                <c:pt idx="534">
                  <c:v>3.3973</c:v>
                </c:pt>
                <c:pt idx="535">
                  <c:v>1.7831999999999999</c:v>
                </c:pt>
                <c:pt idx="536">
                  <c:v>-4.5167999999999999</c:v>
                </c:pt>
                <c:pt idx="537">
                  <c:v>0.78839999999999999</c:v>
                </c:pt>
                <c:pt idx="538">
                  <c:v>10.9282</c:v>
                </c:pt>
                <c:pt idx="539">
                  <c:v>1.8792</c:v>
                </c:pt>
                <c:pt idx="540">
                  <c:v>-6.4370000000000003</c:v>
                </c:pt>
                <c:pt idx="541">
                  <c:v>-10.796799999999999</c:v>
                </c:pt>
                <c:pt idx="542">
                  <c:v>7.4250999999999996</c:v>
                </c:pt>
                <c:pt idx="543">
                  <c:v>-6.3730000000000002</c:v>
                </c:pt>
                <c:pt idx="544">
                  <c:v>2.7751999999999999</c:v>
                </c:pt>
                <c:pt idx="545">
                  <c:v>1.0196000000000001</c:v>
                </c:pt>
                <c:pt idx="546">
                  <c:v>-4.3718000000000004</c:v>
                </c:pt>
                <c:pt idx="547">
                  <c:v>15.0382</c:v>
                </c:pt>
                <c:pt idx="548">
                  <c:v>-5.9904000000000002</c:v>
                </c:pt>
                <c:pt idx="549">
                  <c:v>4.6064999999999996</c:v>
                </c:pt>
                <c:pt idx="550">
                  <c:v>3.3620000000000001</c:v>
                </c:pt>
                <c:pt idx="551">
                  <c:v>-13.0327</c:v>
                </c:pt>
                <c:pt idx="552">
                  <c:v>-1.1558999999999999</c:v>
                </c:pt>
                <c:pt idx="553">
                  <c:v>1.5351999999999999</c:v>
                </c:pt>
                <c:pt idx="554">
                  <c:v>-3.0920000000000001</c:v>
                </c:pt>
                <c:pt idx="555">
                  <c:v>7.5839999999999996</c:v>
                </c:pt>
                <c:pt idx="556">
                  <c:v>-2.9826999999999999</c:v>
                </c:pt>
                <c:pt idx="557">
                  <c:v>2.8441999999999998</c:v>
                </c:pt>
                <c:pt idx="558">
                  <c:v>2.2858999999999998</c:v>
                </c:pt>
                <c:pt idx="559">
                  <c:v>-8.5219000000000005</c:v>
                </c:pt>
                <c:pt idx="560">
                  <c:v>3.3235000000000001</c:v>
                </c:pt>
                <c:pt idx="561">
                  <c:v>-2.1185</c:v>
                </c:pt>
                <c:pt idx="562">
                  <c:v>1.855</c:v>
                </c:pt>
                <c:pt idx="563">
                  <c:v>1.9818</c:v>
                </c:pt>
                <c:pt idx="564">
                  <c:v>-1.4902</c:v>
                </c:pt>
                <c:pt idx="565">
                  <c:v>-3.2425999999999999</c:v>
                </c:pt>
                <c:pt idx="566">
                  <c:v>-11.414300000000001</c:v>
                </c:pt>
                <c:pt idx="567">
                  <c:v>5.35</c:v>
                </c:pt>
                <c:pt idx="568">
                  <c:v>11.535</c:v>
                </c:pt>
                <c:pt idx="569">
                  <c:v>-3.0287999999999999</c:v>
                </c:pt>
                <c:pt idx="570">
                  <c:v>-6.5416999999999996</c:v>
                </c:pt>
                <c:pt idx="571">
                  <c:v>1.4901</c:v>
                </c:pt>
                <c:pt idx="572">
                  <c:v>5.9739000000000004</c:v>
                </c:pt>
                <c:pt idx="573">
                  <c:v>6.8015999999999996</c:v>
                </c:pt>
                <c:pt idx="574">
                  <c:v>0.1825</c:v>
                </c:pt>
                <c:pt idx="575">
                  <c:v>1.8625</c:v>
                </c:pt>
                <c:pt idx="576">
                  <c:v>-7.2801999999999998</c:v>
                </c:pt>
                <c:pt idx="577">
                  <c:v>6.53</c:v>
                </c:pt>
                <c:pt idx="578">
                  <c:v>6.0613999999999999</c:v>
                </c:pt>
                <c:pt idx="579">
                  <c:v>-2.0804999999999998</c:v>
                </c:pt>
                <c:pt idx="580">
                  <c:v>7.8784000000000001</c:v>
                </c:pt>
                <c:pt idx="581">
                  <c:v>6.8307000000000002</c:v>
                </c:pt>
                <c:pt idx="582">
                  <c:v>2.9624999999999999</c:v>
                </c:pt>
                <c:pt idx="583">
                  <c:v>0.38109999999999999</c:v>
                </c:pt>
                <c:pt idx="584">
                  <c:v>2.6086999999999998</c:v>
                </c:pt>
                <c:pt idx="585">
                  <c:v>3.1884999999999999</c:v>
                </c:pt>
                <c:pt idx="586">
                  <c:v>9.7645999999999997</c:v>
                </c:pt>
                <c:pt idx="587">
                  <c:v>6.7202999999999999</c:v>
                </c:pt>
                <c:pt idx="588">
                  <c:v>3.4521000000000002</c:v>
                </c:pt>
                <c:pt idx="589">
                  <c:v>0.90069999999999995</c:v>
                </c:pt>
                <c:pt idx="590">
                  <c:v>1.1915</c:v>
                </c:pt>
                <c:pt idx="591">
                  <c:v>-5.9631999999999996</c:v>
                </c:pt>
                <c:pt idx="592">
                  <c:v>1.1122000000000001</c:v>
                </c:pt>
                <c:pt idx="593">
                  <c:v>4.95</c:v>
                </c:pt>
                <c:pt idx="594">
                  <c:v>-4.0542999999999996</c:v>
                </c:pt>
                <c:pt idx="595">
                  <c:v>-1.5282</c:v>
                </c:pt>
                <c:pt idx="596">
                  <c:v>0.70650000000000002</c:v>
                </c:pt>
                <c:pt idx="597">
                  <c:v>-2.2945000000000002</c:v>
                </c:pt>
                <c:pt idx="598">
                  <c:v>4.2530000000000001</c:v>
                </c:pt>
                <c:pt idx="599">
                  <c:v>-4.7899999999999998E-2</c:v>
                </c:pt>
                <c:pt idx="600">
                  <c:v>-5.391</c:v>
                </c:pt>
                <c:pt idx="601">
                  <c:v>-2.4506000000000001</c:v>
                </c:pt>
                <c:pt idx="602">
                  <c:v>6.9283000000000001</c:v>
                </c:pt>
                <c:pt idx="603">
                  <c:v>-3.5728</c:v>
                </c:pt>
                <c:pt idx="604">
                  <c:v>6.8041999999999998</c:v>
                </c:pt>
                <c:pt idx="605">
                  <c:v>5.7073</c:v>
                </c:pt>
                <c:pt idx="606">
                  <c:v>1.4278999999999999</c:v>
                </c:pt>
                <c:pt idx="607">
                  <c:v>3.5367999999999999</c:v>
                </c:pt>
                <c:pt idx="608">
                  <c:v>-3.0756000000000001</c:v>
                </c:pt>
                <c:pt idx="609">
                  <c:v>-1.8887</c:v>
                </c:pt>
                <c:pt idx="610">
                  <c:v>1.4792000000000001</c:v>
                </c:pt>
                <c:pt idx="611">
                  <c:v>-16.528300000000002</c:v>
                </c:pt>
                <c:pt idx="612">
                  <c:v>6.5041000000000002</c:v>
                </c:pt>
                <c:pt idx="613">
                  <c:v>-0.80810000000000004</c:v>
                </c:pt>
                <c:pt idx="614">
                  <c:v>3.5876000000000001</c:v>
                </c:pt>
                <c:pt idx="615">
                  <c:v>-6.5015999999999998</c:v>
                </c:pt>
                <c:pt idx="616">
                  <c:v>5.2073</c:v>
                </c:pt>
                <c:pt idx="617">
                  <c:v>-2.5230999999999999</c:v>
                </c:pt>
                <c:pt idx="618">
                  <c:v>1.1900000000000001E-2</c:v>
                </c:pt>
                <c:pt idx="619">
                  <c:v>-3.3235999999999999</c:v>
                </c:pt>
                <c:pt idx="620">
                  <c:v>3.1827000000000001</c:v>
                </c:pt>
                <c:pt idx="621">
                  <c:v>1.5694999999999999</c:v>
                </c:pt>
                <c:pt idx="622">
                  <c:v>9.6620000000000008</c:v>
                </c:pt>
                <c:pt idx="623">
                  <c:v>10.238</c:v>
                </c:pt>
                <c:pt idx="624">
                  <c:v>1.4032</c:v>
                </c:pt>
                <c:pt idx="625">
                  <c:v>8.4570000000000007</c:v>
                </c:pt>
                <c:pt idx="626">
                  <c:v>-2.3834</c:v>
                </c:pt>
                <c:pt idx="627">
                  <c:v>-0.74719999999999998</c:v>
                </c:pt>
                <c:pt idx="628">
                  <c:v>0.89449999999999996</c:v>
                </c:pt>
                <c:pt idx="629">
                  <c:v>3.2662</c:v>
                </c:pt>
                <c:pt idx="630">
                  <c:v>9.9628999999999994</c:v>
                </c:pt>
                <c:pt idx="631">
                  <c:v>-1.2128000000000001</c:v>
                </c:pt>
                <c:pt idx="632">
                  <c:v>8.7723999999999993</c:v>
                </c:pt>
                <c:pt idx="633">
                  <c:v>-1.5003</c:v>
                </c:pt>
                <c:pt idx="634">
                  <c:v>5.3343999999999996</c:v>
                </c:pt>
                <c:pt idx="635">
                  <c:v>-0.78990000000000005</c:v>
                </c:pt>
                <c:pt idx="636">
                  <c:v>2.5142000000000002</c:v>
                </c:pt>
                <c:pt idx="637">
                  <c:v>5.3491</c:v>
                </c:pt>
                <c:pt idx="638">
                  <c:v>1.7321</c:v>
                </c:pt>
                <c:pt idx="639">
                  <c:v>8.8803999999999998</c:v>
                </c:pt>
                <c:pt idx="640">
                  <c:v>-0.84860000000000002</c:v>
                </c:pt>
                <c:pt idx="641">
                  <c:v>-5.3320999999999996</c:v>
                </c:pt>
                <c:pt idx="642">
                  <c:v>-1.5971</c:v>
                </c:pt>
                <c:pt idx="643">
                  <c:v>-7.9668000000000001</c:v>
                </c:pt>
                <c:pt idx="644">
                  <c:v>2.9935</c:v>
                </c:pt>
                <c:pt idx="645">
                  <c:v>-6.2031000000000001</c:v>
                </c:pt>
                <c:pt idx="646">
                  <c:v>9.7936999999999994</c:v>
                </c:pt>
                <c:pt idx="647">
                  <c:v>3.8016999999999999</c:v>
                </c:pt>
                <c:pt idx="648">
                  <c:v>2.3693</c:v>
                </c:pt>
                <c:pt idx="649">
                  <c:v>2.7351000000000001</c:v>
                </c:pt>
                <c:pt idx="650">
                  <c:v>-14.3207</c:v>
                </c:pt>
                <c:pt idx="651">
                  <c:v>-13.4907</c:v>
                </c:pt>
                <c:pt idx="652">
                  <c:v>0.33810000000000001</c:v>
                </c:pt>
                <c:pt idx="653">
                  <c:v>-7.5281000000000002</c:v>
                </c:pt>
                <c:pt idx="654">
                  <c:v>0.59530000000000005</c:v>
                </c:pt>
                <c:pt idx="655">
                  <c:v>-0.11559999999999999</c:v>
                </c:pt>
                <c:pt idx="656">
                  <c:v>-6.2755000000000001</c:v>
                </c:pt>
                <c:pt idx="657">
                  <c:v>-7.36</c:v>
                </c:pt>
                <c:pt idx="658">
                  <c:v>-2.601</c:v>
                </c:pt>
                <c:pt idx="659">
                  <c:v>9.2325999999999997</c:v>
                </c:pt>
                <c:pt idx="660">
                  <c:v>4.3535000000000004</c:v>
                </c:pt>
                <c:pt idx="661">
                  <c:v>3.1053999999999999</c:v>
                </c:pt>
                <c:pt idx="662">
                  <c:v>2.2073</c:v>
                </c:pt>
                <c:pt idx="663">
                  <c:v>7.069</c:v>
                </c:pt>
                <c:pt idx="664">
                  <c:v>-8.7233999999999998</c:v>
                </c:pt>
                <c:pt idx="665">
                  <c:v>4.5441000000000003</c:v>
                </c:pt>
                <c:pt idx="666">
                  <c:v>-2.1816</c:v>
                </c:pt>
                <c:pt idx="667">
                  <c:v>4.9194000000000004</c:v>
                </c:pt>
                <c:pt idx="668">
                  <c:v>-0.48280000000000001</c:v>
                </c:pt>
                <c:pt idx="669">
                  <c:v>-1.7427999999999999</c:v>
                </c:pt>
                <c:pt idx="670">
                  <c:v>-3.407</c:v>
                </c:pt>
                <c:pt idx="671">
                  <c:v>-0.62729999999999997</c:v>
                </c:pt>
                <c:pt idx="672">
                  <c:v>9.0931999999999995</c:v>
                </c:pt>
                <c:pt idx="673">
                  <c:v>2.8610000000000002</c:v>
                </c:pt>
                <c:pt idx="674">
                  <c:v>2.1932</c:v>
                </c:pt>
                <c:pt idx="675">
                  <c:v>-0.86580000000000001</c:v>
                </c:pt>
                <c:pt idx="676">
                  <c:v>-8.1570999999999998</c:v>
                </c:pt>
                <c:pt idx="677">
                  <c:v>3.2839999999999998</c:v>
                </c:pt>
                <c:pt idx="678">
                  <c:v>8.9854000000000003</c:v>
                </c:pt>
                <c:pt idx="679">
                  <c:v>9.8652999999999995</c:v>
                </c:pt>
                <c:pt idx="680">
                  <c:v>4.5385</c:v>
                </c:pt>
                <c:pt idx="681">
                  <c:v>8.4640000000000004</c:v>
                </c:pt>
                <c:pt idx="682">
                  <c:v>4.2393000000000001</c:v>
                </c:pt>
                <c:pt idx="683">
                  <c:v>0.3387</c:v>
                </c:pt>
                <c:pt idx="684">
                  <c:v>5.7260999999999997</c:v>
                </c:pt>
                <c:pt idx="685">
                  <c:v>-3.1118000000000001</c:v>
                </c:pt>
                <c:pt idx="686">
                  <c:v>5.9462999999999999</c:v>
                </c:pt>
                <c:pt idx="687">
                  <c:v>-3.2553000000000001</c:v>
                </c:pt>
                <c:pt idx="688">
                  <c:v>1.1874</c:v>
                </c:pt>
                <c:pt idx="689">
                  <c:v>8.0326000000000004</c:v>
                </c:pt>
                <c:pt idx="690">
                  <c:v>1.3082</c:v>
                </c:pt>
                <c:pt idx="691">
                  <c:v>11.3306</c:v>
                </c:pt>
                <c:pt idx="692">
                  <c:v>-0.42820000000000003</c:v>
                </c:pt>
                <c:pt idx="693">
                  <c:v>0.62009999999999998</c:v>
                </c:pt>
                <c:pt idx="694">
                  <c:v>9.9071999999999996</c:v>
                </c:pt>
                <c:pt idx="695">
                  <c:v>9.6379999999999999</c:v>
                </c:pt>
                <c:pt idx="696">
                  <c:v>1.2130000000000001</c:v>
                </c:pt>
                <c:pt idx="697">
                  <c:v>9.2065999999999999</c:v>
                </c:pt>
                <c:pt idx="698">
                  <c:v>6.8377999999999997</c:v>
                </c:pt>
                <c:pt idx="699">
                  <c:v>7.7949999999999999</c:v>
                </c:pt>
                <c:pt idx="700">
                  <c:v>4.7434000000000003</c:v>
                </c:pt>
                <c:pt idx="701">
                  <c:v>-3.1118000000000001</c:v>
                </c:pt>
                <c:pt idx="702">
                  <c:v>-8.3630999999999993</c:v>
                </c:pt>
                <c:pt idx="703">
                  <c:v>0.89710000000000001</c:v>
                </c:pt>
                <c:pt idx="704">
                  <c:v>0.75209999999999999</c:v>
                </c:pt>
                <c:pt idx="705">
                  <c:v>-3.7124000000000001</c:v>
                </c:pt>
                <c:pt idx="706">
                  <c:v>14.035299999999999</c:v>
                </c:pt>
                <c:pt idx="707">
                  <c:v>-4.4573</c:v>
                </c:pt>
                <c:pt idx="708">
                  <c:v>1.9048</c:v>
                </c:pt>
                <c:pt idx="709">
                  <c:v>7.2826000000000004</c:v>
                </c:pt>
                <c:pt idx="710">
                  <c:v>8.4694000000000003</c:v>
                </c:pt>
                <c:pt idx="711">
                  <c:v>6.4687999999999999</c:v>
                </c:pt>
                <c:pt idx="712">
                  <c:v>7.7971000000000004</c:v>
                </c:pt>
                <c:pt idx="713">
                  <c:v>1.1116999999999999</c:v>
                </c:pt>
                <c:pt idx="714">
                  <c:v>2.7248000000000001</c:v>
                </c:pt>
                <c:pt idx="715">
                  <c:v>4.6407999999999996</c:v>
                </c:pt>
                <c:pt idx="716">
                  <c:v>2.2866</c:v>
                </c:pt>
                <c:pt idx="717">
                  <c:v>4.7473000000000001</c:v>
                </c:pt>
                <c:pt idx="718">
                  <c:v>1.657</c:v>
                </c:pt>
                <c:pt idx="719">
                  <c:v>6.0437000000000003</c:v>
                </c:pt>
                <c:pt idx="720">
                  <c:v>-1.9618</c:v>
                </c:pt>
                <c:pt idx="721">
                  <c:v>9.2041000000000004</c:v>
                </c:pt>
                <c:pt idx="722">
                  <c:v>-1.0115000000000001</c:v>
                </c:pt>
                <c:pt idx="723">
                  <c:v>4.3574999999999999</c:v>
                </c:pt>
                <c:pt idx="724">
                  <c:v>12.7461</c:v>
                </c:pt>
                <c:pt idx="725">
                  <c:v>4.6512000000000002</c:v>
                </c:pt>
                <c:pt idx="726">
                  <c:v>-0.1283</c:v>
                </c:pt>
                <c:pt idx="727">
                  <c:v>8.1782000000000004</c:v>
                </c:pt>
                <c:pt idx="728">
                  <c:v>2.008</c:v>
                </c:pt>
                <c:pt idx="729">
                  <c:v>3.4094000000000002</c:v>
                </c:pt>
                <c:pt idx="730">
                  <c:v>0.81989999999999996</c:v>
                </c:pt>
                <c:pt idx="731">
                  <c:v>3.5987</c:v>
                </c:pt>
                <c:pt idx="732">
                  <c:v>3.8331</c:v>
                </c:pt>
                <c:pt idx="733">
                  <c:v>-2.3784000000000001</c:v>
                </c:pt>
                <c:pt idx="734">
                  <c:v>1.7215</c:v>
                </c:pt>
                <c:pt idx="735">
                  <c:v>6.9566999999999997</c:v>
                </c:pt>
                <c:pt idx="736">
                  <c:v>6.2568000000000001</c:v>
                </c:pt>
                <c:pt idx="737">
                  <c:v>1.0336000000000001</c:v>
                </c:pt>
                <c:pt idx="738">
                  <c:v>8.6698000000000004</c:v>
                </c:pt>
                <c:pt idx="739">
                  <c:v>-3.9340000000000002</c:v>
                </c:pt>
                <c:pt idx="740">
                  <c:v>9.3483000000000001</c:v>
                </c:pt>
                <c:pt idx="741">
                  <c:v>5.1767000000000003</c:v>
                </c:pt>
                <c:pt idx="742">
                  <c:v>2.0743999999999998</c:v>
                </c:pt>
                <c:pt idx="743">
                  <c:v>15.286199999999999</c:v>
                </c:pt>
                <c:pt idx="744">
                  <c:v>-4.7454999999999998</c:v>
                </c:pt>
                <c:pt idx="745">
                  <c:v>-1.8305</c:v>
                </c:pt>
                <c:pt idx="746">
                  <c:v>4.7618999999999998</c:v>
                </c:pt>
                <c:pt idx="747">
                  <c:v>-4.9493</c:v>
                </c:pt>
                <c:pt idx="748">
                  <c:v>9.0239999999999991</c:v>
                </c:pt>
                <c:pt idx="749">
                  <c:v>6.5311000000000003</c:v>
                </c:pt>
                <c:pt idx="750">
                  <c:v>0.97650000000000003</c:v>
                </c:pt>
                <c:pt idx="751">
                  <c:v>-2.2685</c:v>
                </c:pt>
                <c:pt idx="752">
                  <c:v>3.2831000000000001</c:v>
                </c:pt>
                <c:pt idx="753">
                  <c:v>-1.0989</c:v>
                </c:pt>
                <c:pt idx="754">
                  <c:v>-5.6304999999999996</c:v>
                </c:pt>
                <c:pt idx="755">
                  <c:v>7.8966000000000003</c:v>
                </c:pt>
                <c:pt idx="756">
                  <c:v>-2.5543</c:v>
                </c:pt>
                <c:pt idx="757">
                  <c:v>-0.94379999999999997</c:v>
                </c:pt>
                <c:pt idx="758">
                  <c:v>15.8813</c:v>
                </c:pt>
                <c:pt idx="759">
                  <c:v>2.3816000000000002</c:v>
                </c:pt>
                <c:pt idx="760">
                  <c:v>1.7063999999999999</c:v>
                </c:pt>
                <c:pt idx="761">
                  <c:v>1.9548000000000001</c:v>
                </c:pt>
                <c:pt idx="762">
                  <c:v>15.395099999999999</c:v>
                </c:pt>
                <c:pt idx="763">
                  <c:v>-1.9124000000000001</c:v>
                </c:pt>
                <c:pt idx="764">
                  <c:v>4.2184999999999997</c:v>
                </c:pt>
                <c:pt idx="765">
                  <c:v>9.7302999999999997</c:v>
                </c:pt>
                <c:pt idx="766">
                  <c:v>8.9231999999999996</c:v>
                </c:pt>
                <c:pt idx="767">
                  <c:v>-6.6448</c:v>
                </c:pt>
                <c:pt idx="768">
                  <c:v>5.1836000000000002</c:v>
                </c:pt>
                <c:pt idx="769">
                  <c:v>6.7690999999999999</c:v>
                </c:pt>
                <c:pt idx="770">
                  <c:v>9.7067999999999994</c:v>
                </c:pt>
                <c:pt idx="771">
                  <c:v>6.0848000000000004</c:v>
                </c:pt>
                <c:pt idx="772">
                  <c:v>-6.2687999999999997</c:v>
                </c:pt>
                <c:pt idx="773">
                  <c:v>-0.85660000000000003</c:v>
                </c:pt>
                <c:pt idx="774">
                  <c:v>12.870699999999999</c:v>
                </c:pt>
                <c:pt idx="775">
                  <c:v>4.0869</c:v>
                </c:pt>
                <c:pt idx="776">
                  <c:v>-2.8919000000000001</c:v>
                </c:pt>
                <c:pt idx="777">
                  <c:v>0.84589999999999999</c:v>
                </c:pt>
                <c:pt idx="778">
                  <c:v>3.5114000000000001</c:v>
                </c:pt>
                <c:pt idx="779">
                  <c:v>0.26819999999999999</c:v>
                </c:pt>
                <c:pt idx="780">
                  <c:v>-1.2618</c:v>
                </c:pt>
                <c:pt idx="781">
                  <c:v>9.3964999999999996</c:v>
                </c:pt>
                <c:pt idx="782">
                  <c:v>0.30249999999999999</c:v>
                </c:pt>
                <c:pt idx="783">
                  <c:v>3.7046000000000001</c:v>
                </c:pt>
                <c:pt idx="784">
                  <c:v>1.5932999999999999</c:v>
                </c:pt>
                <c:pt idx="785">
                  <c:v>0.89539999999999997</c:v>
                </c:pt>
                <c:pt idx="786">
                  <c:v>1.7633000000000001</c:v>
                </c:pt>
                <c:pt idx="787">
                  <c:v>4.3986999999999998</c:v>
                </c:pt>
                <c:pt idx="788">
                  <c:v>-4.2115</c:v>
                </c:pt>
                <c:pt idx="789">
                  <c:v>-1.0906</c:v>
                </c:pt>
                <c:pt idx="790">
                  <c:v>2.4605000000000001</c:v>
                </c:pt>
                <c:pt idx="791">
                  <c:v>-1.0800000000000001E-2</c:v>
                </c:pt>
                <c:pt idx="792">
                  <c:v>6.0284000000000004</c:v>
                </c:pt>
                <c:pt idx="793">
                  <c:v>-7.7927999999999997</c:v>
                </c:pt>
                <c:pt idx="794">
                  <c:v>4.5753000000000004</c:v>
                </c:pt>
                <c:pt idx="795">
                  <c:v>-0.74690000000000001</c:v>
                </c:pt>
                <c:pt idx="796">
                  <c:v>3.6751</c:v>
                </c:pt>
                <c:pt idx="797">
                  <c:v>2.0226999999999999</c:v>
                </c:pt>
                <c:pt idx="798">
                  <c:v>7.8117999999999999</c:v>
                </c:pt>
                <c:pt idx="799">
                  <c:v>-4.9249999999999998</c:v>
                </c:pt>
                <c:pt idx="800">
                  <c:v>-0.83879999999999999</c:v>
                </c:pt>
                <c:pt idx="801">
                  <c:v>0.24929999999999999</c:v>
                </c:pt>
                <c:pt idx="802">
                  <c:v>2.7284999999999999</c:v>
                </c:pt>
                <c:pt idx="803">
                  <c:v>4.5026000000000002</c:v>
                </c:pt>
                <c:pt idx="804">
                  <c:v>-1.1903999999999999</c:v>
                </c:pt>
                <c:pt idx="805">
                  <c:v>-5.4057000000000004</c:v>
                </c:pt>
                <c:pt idx="806">
                  <c:v>-4.2775999999999996</c:v>
                </c:pt>
                <c:pt idx="807">
                  <c:v>-1.5611999999999999</c:v>
                </c:pt>
                <c:pt idx="808">
                  <c:v>-1.7137</c:v>
                </c:pt>
                <c:pt idx="809">
                  <c:v>2.9186999999999999</c:v>
                </c:pt>
                <c:pt idx="810">
                  <c:v>0.69679999999999997</c:v>
                </c:pt>
                <c:pt idx="811">
                  <c:v>7.6778000000000004</c:v>
                </c:pt>
                <c:pt idx="812">
                  <c:v>-8.4368999999999996</c:v>
                </c:pt>
                <c:pt idx="813">
                  <c:v>10.3779</c:v>
                </c:pt>
                <c:pt idx="814">
                  <c:v>3.0600999999999998</c:v>
                </c:pt>
                <c:pt idx="815">
                  <c:v>5.0316000000000001</c:v>
                </c:pt>
                <c:pt idx="816">
                  <c:v>-2.6987999999999999</c:v>
                </c:pt>
                <c:pt idx="817">
                  <c:v>9.2073</c:v>
                </c:pt>
                <c:pt idx="818">
                  <c:v>-9.4144000000000005</c:v>
                </c:pt>
                <c:pt idx="819">
                  <c:v>5.3377999999999997</c:v>
                </c:pt>
                <c:pt idx="820">
                  <c:v>4.2916999999999996</c:v>
                </c:pt>
                <c:pt idx="821">
                  <c:v>-11.8665</c:v>
                </c:pt>
                <c:pt idx="822">
                  <c:v>-6.5155000000000003</c:v>
                </c:pt>
                <c:pt idx="823">
                  <c:v>1.8164</c:v>
                </c:pt>
                <c:pt idx="824">
                  <c:v>0.83489999999999998</c:v>
                </c:pt>
                <c:pt idx="825">
                  <c:v>-2.3708</c:v>
                </c:pt>
                <c:pt idx="826">
                  <c:v>3.1802999999999999</c:v>
                </c:pt>
                <c:pt idx="827">
                  <c:v>2.6013000000000002</c:v>
                </c:pt>
                <c:pt idx="828">
                  <c:v>-1.9754</c:v>
                </c:pt>
                <c:pt idx="829">
                  <c:v>-3.3500000000000002E-2</c:v>
                </c:pt>
                <c:pt idx="830">
                  <c:v>6.4339000000000004</c:v>
                </c:pt>
                <c:pt idx="831">
                  <c:v>6.2609000000000004</c:v>
                </c:pt>
                <c:pt idx="832">
                  <c:v>1.3073999999999999</c:v>
                </c:pt>
                <c:pt idx="833">
                  <c:v>-0.56520000000000004</c:v>
                </c:pt>
                <c:pt idx="834">
                  <c:v>-0.57379999999999998</c:v>
                </c:pt>
                <c:pt idx="835">
                  <c:v>3.0872000000000002</c:v>
                </c:pt>
                <c:pt idx="836">
                  <c:v>-1.3916999999999999</c:v>
                </c:pt>
                <c:pt idx="837">
                  <c:v>3.8889999999999998</c:v>
                </c:pt>
                <c:pt idx="838">
                  <c:v>2.6524000000000001</c:v>
                </c:pt>
                <c:pt idx="839">
                  <c:v>2.7124000000000001</c:v>
                </c:pt>
                <c:pt idx="840">
                  <c:v>5.2929000000000004</c:v>
                </c:pt>
                <c:pt idx="841">
                  <c:v>-6.7281000000000004</c:v>
                </c:pt>
                <c:pt idx="842">
                  <c:v>1.5266</c:v>
                </c:pt>
                <c:pt idx="843">
                  <c:v>6.4787999999999997</c:v>
                </c:pt>
                <c:pt idx="844">
                  <c:v>-5.2728999999999999</c:v>
                </c:pt>
                <c:pt idx="845">
                  <c:v>10.1541</c:v>
                </c:pt>
                <c:pt idx="846">
                  <c:v>3.2881999999999998</c:v>
                </c:pt>
                <c:pt idx="847">
                  <c:v>-2.8691</c:v>
                </c:pt>
                <c:pt idx="848">
                  <c:v>4.7103000000000002</c:v>
                </c:pt>
                <c:pt idx="849">
                  <c:v>4.7237999999999998</c:v>
                </c:pt>
                <c:pt idx="850">
                  <c:v>9.4361999999999995</c:v>
                </c:pt>
                <c:pt idx="851">
                  <c:v>-2.8222999999999998</c:v>
                </c:pt>
                <c:pt idx="852">
                  <c:v>-0.89259999999999995</c:v>
                </c:pt>
                <c:pt idx="853">
                  <c:v>-2.9218999999999999</c:v>
                </c:pt>
                <c:pt idx="854">
                  <c:v>4.5366</c:v>
                </c:pt>
                <c:pt idx="855">
                  <c:v>-2.4506999999999999</c:v>
                </c:pt>
                <c:pt idx="856">
                  <c:v>1.5864</c:v>
                </c:pt>
                <c:pt idx="857">
                  <c:v>9.7881999999999998</c:v>
                </c:pt>
                <c:pt idx="858">
                  <c:v>8.0729000000000006</c:v>
                </c:pt>
                <c:pt idx="859">
                  <c:v>-2.5985999999999998</c:v>
                </c:pt>
                <c:pt idx="860">
                  <c:v>-5.3376000000000001</c:v>
                </c:pt>
                <c:pt idx="861">
                  <c:v>-3.3736999999999999</c:v>
                </c:pt>
                <c:pt idx="862">
                  <c:v>0.83689999999999998</c:v>
                </c:pt>
                <c:pt idx="863">
                  <c:v>8.9450000000000003</c:v>
                </c:pt>
                <c:pt idx="864">
                  <c:v>7.0282999999999998</c:v>
                </c:pt>
                <c:pt idx="865">
                  <c:v>-13.396100000000001</c:v>
                </c:pt>
                <c:pt idx="866">
                  <c:v>-0.78949999999999998</c:v>
                </c:pt>
                <c:pt idx="867">
                  <c:v>-0.34399999999999997</c:v>
                </c:pt>
                <c:pt idx="868">
                  <c:v>-6.1032000000000002</c:v>
                </c:pt>
                <c:pt idx="869">
                  <c:v>3.6732999999999998</c:v>
                </c:pt>
                <c:pt idx="870">
                  <c:v>-1.3620000000000001</c:v>
                </c:pt>
                <c:pt idx="871">
                  <c:v>-9.4514999999999993</c:v>
                </c:pt>
                <c:pt idx="872">
                  <c:v>1.8563000000000001</c:v>
                </c:pt>
                <c:pt idx="873">
                  <c:v>-0.91080000000000005</c:v>
                </c:pt>
                <c:pt idx="874">
                  <c:v>2.7532999999999999</c:v>
                </c:pt>
                <c:pt idx="875">
                  <c:v>1.9055</c:v>
                </c:pt>
                <c:pt idx="876">
                  <c:v>2.4285999999999999</c:v>
                </c:pt>
                <c:pt idx="877">
                  <c:v>6.5959000000000003</c:v>
                </c:pt>
                <c:pt idx="878">
                  <c:v>-1.5654999999999999</c:v>
                </c:pt>
                <c:pt idx="879">
                  <c:v>3.3477999999999999</c:v>
                </c:pt>
                <c:pt idx="880">
                  <c:v>-1.9612000000000001</c:v>
                </c:pt>
                <c:pt idx="881">
                  <c:v>0.65510000000000002</c:v>
                </c:pt>
                <c:pt idx="882">
                  <c:v>2.0813999999999999</c:v>
                </c:pt>
                <c:pt idx="883">
                  <c:v>-3.6749999999999998</c:v>
                </c:pt>
                <c:pt idx="884">
                  <c:v>5.4059999999999997</c:v>
                </c:pt>
                <c:pt idx="885">
                  <c:v>2.1985000000000001</c:v>
                </c:pt>
                <c:pt idx="886">
                  <c:v>-4.2614000000000001</c:v>
                </c:pt>
                <c:pt idx="887">
                  <c:v>-1.8675999999999999</c:v>
                </c:pt>
                <c:pt idx="888">
                  <c:v>-3.5596000000000001</c:v>
                </c:pt>
                <c:pt idx="889">
                  <c:v>7.4413999999999998</c:v>
                </c:pt>
                <c:pt idx="890">
                  <c:v>-1.0666</c:v>
                </c:pt>
                <c:pt idx="891">
                  <c:v>4.3604000000000003</c:v>
                </c:pt>
                <c:pt idx="892">
                  <c:v>2.0766</c:v>
                </c:pt>
                <c:pt idx="893">
                  <c:v>12.749599999999999</c:v>
                </c:pt>
                <c:pt idx="894">
                  <c:v>-6.3578000000000001</c:v>
                </c:pt>
                <c:pt idx="895">
                  <c:v>6.1425000000000001</c:v>
                </c:pt>
                <c:pt idx="896">
                  <c:v>0.56120000000000003</c:v>
                </c:pt>
                <c:pt idx="897">
                  <c:v>3.8403</c:v>
                </c:pt>
                <c:pt idx="898">
                  <c:v>4.0685000000000002</c:v>
                </c:pt>
                <c:pt idx="899">
                  <c:v>-1.0184</c:v>
                </c:pt>
                <c:pt idx="900">
                  <c:v>7.3291000000000004</c:v>
                </c:pt>
                <c:pt idx="901">
                  <c:v>-8.3797999999999995</c:v>
                </c:pt>
                <c:pt idx="902">
                  <c:v>3.0261999999999998</c:v>
                </c:pt>
                <c:pt idx="903">
                  <c:v>-4.0787000000000004</c:v>
                </c:pt>
                <c:pt idx="904">
                  <c:v>2.7</c:v>
                </c:pt>
                <c:pt idx="905">
                  <c:v>4.6216999999999997</c:v>
                </c:pt>
                <c:pt idx="906">
                  <c:v>2.3121</c:v>
                </c:pt>
                <c:pt idx="907">
                  <c:v>-2.3578000000000001</c:v>
                </c:pt>
                <c:pt idx="908">
                  <c:v>13.197100000000001</c:v>
                </c:pt>
                <c:pt idx="909">
                  <c:v>-2.4906999999999999</c:v>
                </c:pt>
                <c:pt idx="910">
                  <c:v>-4.2582000000000004</c:v>
                </c:pt>
                <c:pt idx="911">
                  <c:v>3.3433000000000002</c:v>
                </c:pt>
                <c:pt idx="912">
                  <c:v>0.1008</c:v>
                </c:pt>
                <c:pt idx="913">
                  <c:v>-0.79279999999999995</c:v>
                </c:pt>
                <c:pt idx="914">
                  <c:v>2.9975999999999998</c:v>
                </c:pt>
                <c:pt idx="915">
                  <c:v>7.1289999999999996</c:v>
                </c:pt>
                <c:pt idx="916">
                  <c:v>10.2461</c:v>
                </c:pt>
                <c:pt idx="917">
                  <c:v>2.3782999999999999</c:v>
                </c:pt>
                <c:pt idx="918">
                  <c:v>-0.38190000000000002</c:v>
                </c:pt>
                <c:pt idx="919">
                  <c:v>-0.83330000000000004</c:v>
                </c:pt>
                <c:pt idx="920">
                  <c:v>3.1623000000000001</c:v>
                </c:pt>
                <c:pt idx="921">
                  <c:v>-7.5141999999999998</c:v>
                </c:pt>
                <c:pt idx="922">
                  <c:v>-5.2832999999999997</c:v>
                </c:pt>
                <c:pt idx="923">
                  <c:v>1.3717999999999999</c:v>
                </c:pt>
                <c:pt idx="924">
                  <c:v>0.2369</c:v>
                </c:pt>
                <c:pt idx="925">
                  <c:v>-3.9859</c:v>
                </c:pt>
                <c:pt idx="926">
                  <c:v>2.4954000000000001</c:v>
                </c:pt>
                <c:pt idx="927">
                  <c:v>-5.6059000000000001</c:v>
                </c:pt>
                <c:pt idx="928">
                  <c:v>-0.1827</c:v>
                </c:pt>
                <c:pt idx="929">
                  <c:v>3.1943999999999999</c:v>
                </c:pt>
                <c:pt idx="930">
                  <c:v>5.7621000000000002</c:v>
                </c:pt>
                <c:pt idx="931">
                  <c:v>9.6245999999999992</c:v>
                </c:pt>
                <c:pt idx="932">
                  <c:v>2.4058000000000002</c:v>
                </c:pt>
                <c:pt idx="933">
                  <c:v>4.5103</c:v>
                </c:pt>
                <c:pt idx="934">
                  <c:v>1.0642</c:v>
                </c:pt>
                <c:pt idx="935">
                  <c:v>0.72130000000000005</c:v>
                </c:pt>
                <c:pt idx="936">
                  <c:v>3.9980000000000002</c:v>
                </c:pt>
                <c:pt idx="937">
                  <c:v>1.069</c:v>
                </c:pt>
                <c:pt idx="938">
                  <c:v>-8.2248000000000001</c:v>
                </c:pt>
                <c:pt idx="939">
                  <c:v>5.8616000000000001</c:v>
                </c:pt>
                <c:pt idx="940">
                  <c:v>-3.7296999999999998</c:v>
                </c:pt>
                <c:pt idx="941">
                  <c:v>6.5134999999999996</c:v>
                </c:pt>
                <c:pt idx="942">
                  <c:v>9.6928000000000001</c:v>
                </c:pt>
                <c:pt idx="943">
                  <c:v>8.5742999999999991</c:v>
                </c:pt>
                <c:pt idx="944">
                  <c:v>4.9412000000000003</c:v>
                </c:pt>
                <c:pt idx="945">
                  <c:v>-0.92400000000000004</c:v>
                </c:pt>
                <c:pt idx="946">
                  <c:v>8.0357000000000003</c:v>
                </c:pt>
                <c:pt idx="947">
                  <c:v>8.9863</c:v>
                </c:pt>
                <c:pt idx="948">
                  <c:v>-4.4648000000000003</c:v>
                </c:pt>
                <c:pt idx="949">
                  <c:v>7.1872999999999996</c:v>
                </c:pt>
                <c:pt idx="950">
                  <c:v>13.9185</c:v>
                </c:pt>
                <c:pt idx="951">
                  <c:v>-10.3086</c:v>
                </c:pt>
                <c:pt idx="952">
                  <c:v>3.6234000000000002</c:v>
                </c:pt>
                <c:pt idx="953">
                  <c:v>-3.4196</c:v>
                </c:pt>
                <c:pt idx="954">
                  <c:v>3.0448</c:v>
                </c:pt>
                <c:pt idx="955">
                  <c:v>-1.9211</c:v>
                </c:pt>
                <c:pt idx="956">
                  <c:v>6.7512999999999996</c:v>
                </c:pt>
                <c:pt idx="957">
                  <c:v>1.2758</c:v>
                </c:pt>
                <c:pt idx="958">
                  <c:v>0.31159999999999999</c:v>
                </c:pt>
                <c:pt idx="959">
                  <c:v>6.3822000000000001</c:v>
                </c:pt>
                <c:pt idx="960">
                  <c:v>8.8363999999999994</c:v>
                </c:pt>
                <c:pt idx="961">
                  <c:v>-8.3645999999999994</c:v>
                </c:pt>
                <c:pt idx="962">
                  <c:v>-0.22309999999999999</c:v>
                </c:pt>
                <c:pt idx="963">
                  <c:v>13.4666</c:v>
                </c:pt>
                <c:pt idx="964">
                  <c:v>-3.1194999999999999</c:v>
                </c:pt>
                <c:pt idx="965">
                  <c:v>-9.7226999999999997</c:v>
                </c:pt>
                <c:pt idx="966">
                  <c:v>7.2042999999999999</c:v>
                </c:pt>
                <c:pt idx="967">
                  <c:v>-0.24049999999999999</c:v>
                </c:pt>
                <c:pt idx="968">
                  <c:v>1.5389999999999999</c:v>
                </c:pt>
                <c:pt idx="969">
                  <c:v>-6.1894999999999998</c:v>
                </c:pt>
                <c:pt idx="970">
                  <c:v>-5.7690999999999999</c:v>
                </c:pt>
                <c:pt idx="971">
                  <c:v>4.9119999999999999</c:v>
                </c:pt>
                <c:pt idx="972">
                  <c:v>-5.3860999999999999</c:v>
                </c:pt>
                <c:pt idx="973">
                  <c:v>7.0549999999999997</c:v>
                </c:pt>
                <c:pt idx="974">
                  <c:v>8.2352000000000007</c:v>
                </c:pt>
                <c:pt idx="975">
                  <c:v>-0.90259999999999996</c:v>
                </c:pt>
                <c:pt idx="976">
                  <c:v>1.0471999999999999</c:v>
                </c:pt>
                <c:pt idx="977">
                  <c:v>-3.5468000000000002</c:v>
                </c:pt>
                <c:pt idx="978">
                  <c:v>-2.4615999999999998</c:v>
                </c:pt>
                <c:pt idx="979">
                  <c:v>-0.60450000000000004</c:v>
                </c:pt>
                <c:pt idx="980">
                  <c:v>-6.8500000000000005E-2</c:v>
                </c:pt>
                <c:pt idx="981">
                  <c:v>1.8057000000000001</c:v>
                </c:pt>
                <c:pt idx="982">
                  <c:v>0.83809999999999996</c:v>
                </c:pt>
                <c:pt idx="983">
                  <c:v>4.0247999999999999</c:v>
                </c:pt>
                <c:pt idx="984">
                  <c:v>-3.3401000000000001</c:v>
                </c:pt>
                <c:pt idx="985">
                  <c:v>2.3582000000000001</c:v>
                </c:pt>
                <c:pt idx="986">
                  <c:v>-2.1446000000000001</c:v>
                </c:pt>
                <c:pt idx="987">
                  <c:v>6.4154</c:v>
                </c:pt>
                <c:pt idx="988">
                  <c:v>5.8510999999999997</c:v>
                </c:pt>
                <c:pt idx="989">
                  <c:v>2.2909000000000002</c:v>
                </c:pt>
                <c:pt idx="990">
                  <c:v>5.8799999999999998E-2</c:v>
                </c:pt>
                <c:pt idx="991">
                  <c:v>10.146800000000001</c:v>
                </c:pt>
                <c:pt idx="992">
                  <c:v>4.5872000000000002</c:v>
                </c:pt>
                <c:pt idx="993">
                  <c:v>-1.1365000000000001</c:v>
                </c:pt>
                <c:pt idx="994">
                  <c:v>2.1358999999999999</c:v>
                </c:pt>
                <c:pt idx="995">
                  <c:v>-2.8144</c:v>
                </c:pt>
                <c:pt idx="996">
                  <c:v>-0.41599999999999998</c:v>
                </c:pt>
                <c:pt idx="997">
                  <c:v>2.9384000000000001</c:v>
                </c:pt>
                <c:pt idx="998">
                  <c:v>8.9954999999999998</c:v>
                </c:pt>
                <c:pt idx="999">
                  <c:v>3.7042000000000002</c:v>
                </c:pt>
                <c:pt idx="1000">
                  <c:v>0.69969999999999999</c:v>
                </c:pt>
                <c:pt idx="1001">
                  <c:v>-0.67079999999999995</c:v>
                </c:pt>
                <c:pt idx="1002">
                  <c:v>1.5276000000000001</c:v>
                </c:pt>
                <c:pt idx="1003">
                  <c:v>-5.5297999999999998</c:v>
                </c:pt>
                <c:pt idx="1004">
                  <c:v>-0.98919999999999997</c:v>
                </c:pt>
                <c:pt idx="1005">
                  <c:v>2.2835000000000001</c:v>
                </c:pt>
                <c:pt idx="1006">
                  <c:v>1.679</c:v>
                </c:pt>
                <c:pt idx="1007">
                  <c:v>1.6244000000000001</c:v>
                </c:pt>
                <c:pt idx="1008">
                  <c:v>2.9563000000000001</c:v>
                </c:pt>
                <c:pt idx="1009">
                  <c:v>-2.4952999999999999</c:v>
                </c:pt>
                <c:pt idx="1010">
                  <c:v>-0.81279999999999997</c:v>
                </c:pt>
                <c:pt idx="1011">
                  <c:v>8.4459</c:v>
                </c:pt>
                <c:pt idx="1012">
                  <c:v>2.5365000000000002</c:v>
                </c:pt>
                <c:pt idx="1013">
                  <c:v>6.9008000000000003</c:v>
                </c:pt>
                <c:pt idx="1014">
                  <c:v>-2.6347</c:v>
                </c:pt>
                <c:pt idx="1015">
                  <c:v>8.3971</c:v>
                </c:pt>
                <c:pt idx="1016">
                  <c:v>3.0768</c:v>
                </c:pt>
                <c:pt idx="1017">
                  <c:v>1.4254</c:v>
                </c:pt>
                <c:pt idx="1018">
                  <c:v>-7.9825999999999997</c:v>
                </c:pt>
                <c:pt idx="1019">
                  <c:v>-9.3091000000000008</c:v>
                </c:pt>
                <c:pt idx="1020">
                  <c:v>1.2847</c:v>
                </c:pt>
                <c:pt idx="1021">
                  <c:v>-11.271599999999999</c:v>
                </c:pt>
                <c:pt idx="1022">
                  <c:v>-2.7048999999999999</c:v>
                </c:pt>
                <c:pt idx="1023">
                  <c:v>1.3458000000000001</c:v>
                </c:pt>
                <c:pt idx="1024">
                  <c:v>-5.6477000000000004</c:v>
                </c:pt>
                <c:pt idx="1025">
                  <c:v>5.3037999999999998</c:v>
                </c:pt>
                <c:pt idx="1026">
                  <c:v>2.4807999999999999</c:v>
                </c:pt>
                <c:pt idx="1027">
                  <c:v>2.7936000000000001</c:v>
                </c:pt>
                <c:pt idx="1028">
                  <c:v>1.5033000000000001</c:v>
                </c:pt>
                <c:pt idx="1029">
                  <c:v>8.7859999999999996</c:v>
                </c:pt>
                <c:pt idx="1030">
                  <c:v>-2.6482000000000001</c:v>
                </c:pt>
                <c:pt idx="1031">
                  <c:v>12.5512</c:v>
                </c:pt>
                <c:pt idx="1032">
                  <c:v>0.33389999999999997</c:v>
                </c:pt>
                <c:pt idx="1033">
                  <c:v>-1.7531000000000001</c:v>
                </c:pt>
                <c:pt idx="1034">
                  <c:v>11.056100000000001</c:v>
                </c:pt>
                <c:pt idx="1035">
                  <c:v>6.9584000000000001</c:v>
                </c:pt>
                <c:pt idx="1036">
                  <c:v>5.3978999999999999</c:v>
                </c:pt>
                <c:pt idx="1037">
                  <c:v>-1.8898999999999999</c:v>
                </c:pt>
                <c:pt idx="1038">
                  <c:v>0.29720000000000002</c:v>
                </c:pt>
                <c:pt idx="1039">
                  <c:v>-4.1769999999999996</c:v>
                </c:pt>
                <c:pt idx="1040">
                  <c:v>-3.3862000000000001</c:v>
                </c:pt>
                <c:pt idx="1041">
                  <c:v>-5.9935999999999998</c:v>
                </c:pt>
                <c:pt idx="1042">
                  <c:v>2.2667000000000002</c:v>
                </c:pt>
                <c:pt idx="1043">
                  <c:v>0.1472</c:v>
                </c:pt>
                <c:pt idx="1044">
                  <c:v>0.71299999999999997</c:v>
                </c:pt>
                <c:pt idx="1045">
                  <c:v>1.3299999999999999E-2</c:v>
                </c:pt>
                <c:pt idx="1046">
                  <c:v>1.2424999999999999</c:v>
                </c:pt>
                <c:pt idx="1047">
                  <c:v>6.7324000000000002</c:v>
                </c:pt>
                <c:pt idx="1048">
                  <c:v>3.7881999999999998</c:v>
                </c:pt>
                <c:pt idx="1049">
                  <c:v>13.0168</c:v>
                </c:pt>
                <c:pt idx="1050">
                  <c:v>5.3682999999999996</c:v>
                </c:pt>
                <c:pt idx="1051">
                  <c:v>-0.78010000000000002</c:v>
                </c:pt>
                <c:pt idx="1052">
                  <c:v>-2.4573999999999998</c:v>
                </c:pt>
                <c:pt idx="1053">
                  <c:v>4.3452000000000002</c:v>
                </c:pt>
                <c:pt idx="1054">
                  <c:v>1.6578999999999999</c:v>
                </c:pt>
                <c:pt idx="1055">
                  <c:v>9.2089999999999996</c:v>
                </c:pt>
                <c:pt idx="1056">
                  <c:v>7.7733999999999996</c:v>
                </c:pt>
                <c:pt idx="1057">
                  <c:v>1.7999999999999999E-2</c:v>
                </c:pt>
                <c:pt idx="1058">
                  <c:v>11.663</c:v>
                </c:pt>
                <c:pt idx="1059">
                  <c:v>1.8261000000000001</c:v>
                </c:pt>
                <c:pt idx="1060">
                  <c:v>-5.6597999999999997</c:v>
                </c:pt>
                <c:pt idx="1061">
                  <c:v>0.14549999999999999</c:v>
                </c:pt>
                <c:pt idx="1062">
                  <c:v>5.6936</c:v>
                </c:pt>
                <c:pt idx="1063">
                  <c:v>-9.8008000000000006</c:v>
                </c:pt>
                <c:pt idx="1064">
                  <c:v>1.9370000000000001</c:v>
                </c:pt>
                <c:pt idx="1065">
                  <c:v>-0.82369999999999999</c:v>
                </c:pt>
                <c:pt idx="1066">
                  <c:v>1.4696</c:v>
                </c:pt>
                <c:pt idx="1067">
                  <c:v>8.5289000000000001</c:v>
                </c:pt>
                <c:pt idx="1068">
                  <c:v>4.2805999999999997</c:v>
                </c:pt>
                <c:pt idx="1069">
                  <c:v>15.966100000000001</c:v>
                </c:pt>
                <c:pt idx="1070">
                  <c:v>-1.4799</c:v>
                </c:pt>
                <c:pt idx="1071">
                  <c:v>-1.3586</c:v>
                </c:pt>
                <c:pt idx="1072">
                  <c:v>3.4655</c:v>
                </c:pt>
                <c:pt idx="1073">
                  <c:v>-2.4434999999999998</c:v>
                </c:pt>
                <c:pt idx="1074">
                  <c:v>8.5349000000000004</c:v>
                </c:pt>
                <c:pt idx="1075">
                  <c:v>2.1598000000000002</c:v>
                </c:pt>
                <c:pt idx="1076">
                  <c:v>10.8043</c:v>
                </c:pt>
                <c:pt idx="1077">
                  <c:v>0.22070000000000001</c:v>
                </c:pt>
                <c:pt idx="1078">
                  <c:v>0.68379999999999996</c:v>
                </c:pt>
                <c:pt idx="1079">
                  <c:v>-1.9554</c:v>
                </c:pt>
                <c:pt idx="1080">
                  <c:v>7.8545999999999996</c:v>
                </c:pt>
                <c:pt idx="1081">
                  <c:v>3.7936999999999999</c:v>
                </c:pt>
                <c:pt idx="1082">
                  <c:v>3.5754999999999999</c:v>
                </c:pt>
                <c:pt idx="1083">
                  <c:v>1.1471</c:v>
                </c:pt>
                <c:pt idx="1084">
                  <c:v>2.6964999999999999</c:v>
                </c:pt>
                <c:pt idx="1085">
                  <c:v>5.7363999999999997</c:v>
                </c:pt>
                <c:pt idx="1086">
                  <c:v>3.6225999999999998</c:v>
                </c:pt>
                <c:pt idx="1087">
                  <c:v>-4.4485000000000001</c:v>
                </c:pt>
                <c:pt idx="1088">
                  <c:v>4.2840999999999996</c:v>
                </c:pt>
                <c:pt idx="1089">
                  <c:v>-0.99539999999999995</c:v>
                </c:pt>
                <c:pt idx="1090">
                  <c:v>8.1600999999999999</c:v>
                </c:pt>
                <c:pt idx="1091">
                  <c:v>3.6509</c:v>
                </c:pt>
                <c:pt idx="1092">
                  <c:v>6.4485000000000001</c:v>
                </c:pt>
                <c:pt idx="1093">
                  <c:v>9.4332999999999991</c:v>
                </c:pt>
                <c:pt idx="1094">
                  <c:v>2.8384999999999998</c:v>
                </c:pt>
                <c:pt idx="1095">
                  <c:v>2.2896999999999998</c:v>
                </c:pt>
                <c:pt idx="1096">
                  <c:v>-1.3966000000000001</c:v>
                </c:pt>
                <c:pt idx="1097">
                  <c:v>0.25140000000000001</c:v>
                </c:pt>
                <c:pt idx="1098">
                  <c:v>2.2690999999999999</c:v>
                </c:pt>
                <c:pt idx="1099">
                  <c:v>-2.5352000000000001</c:v>
                </c:pt>
                <c:pt idx="1100">
                  <c:v>5.9006999999999996</c:v>
                </c:pt>
                <c:pt idx="1101">
                  <c:v>1.1428</c:v>
                </c:pt>
                <c:pt idx="1102">
                  <c:v>1.9507000000000001</c:v>
                </c:pt>
                <c:pt idx="1103">
                  <c:v>12.980700000000001</c:v>
                </c:pt>
                <c:pt idx="1104">
                  <c:v>-13.3918</c:v>
                </c:pt>
                <c:pt idx="1105">
                  <c:v>6.6829999999999998</c:v>
                </c:pt>
                <c:pt idx="1106">
                  <c:v>6.7084999999999999</c:v>
                </c:pt>
                <c:pt idx="1107">
                  <c:v>2.8151999999999999</c:v>
                </c:pt>
                <c:pt idx="1108">
                  <c:v>-4.7697000000000003</c:v>
                </c:pt>
                <c:pt idx="1109">
                  <c:v>0.76390000000000002</c:v>
                </c:pt>
                <c:pt idx="1110">
                  <c:v>10.3089</c:v>
                </c:pt>
                <c:pt idx="1111">
                  <c:v>-0.22070000000000001</c:v>
                </c:pt>
                <c:pt idx="1112">
                  <c:v>0.12640000000000001</c:v>
                </c:pt>
                <c:pt idx="1113">
                  <c:v>0.27429999999999999</c:v>
                </c:pt>
                <c:pt idx="1114">
                  <c:v>-1.6732</c:v>
                </c:pt>
                <c:pt idx="1115">
                  <c:v>-1.74</c:v>
                </c:pt>
                <c:pt idx="1116">
                  <c:v>8.1030999999999995</c:v>
                </c:pt>
                <c:pt idx="1117">
                  <c:v>-3.1673</c:v>
                </c:pt>
                <c:pt idx="1118">
                  <c:v>4.7240000000000002</c:v>
                </c:pt>
                <c:pt idx="1119">
                  <c:v>2.8374000000000001</c:v>
                </c:pt>
                <c:pt idx="1120">
                  <c:v>8.6588999999999992</c:v>
                </c:pt>
                <c:pt idx="1121">
                  <c:v>-8.6984999999999992</c:v>
                </c:pt>
                <c:pt idx="1122">
                  <c:v>-0.33129999999999998</c:v>
                </c:pt>
                <c:pt idx="1123">
                  <c:v>1.2331000000000001</c:v>
                </c:pt>
                <c:pt idx="1124">
                  <c:v>4.4283999999999999</c:v>
                </c:pt>
                <c:pt idx="1125">
                  <c:v>1.7074</c:v>
                </c:pt>
                <c:pt idx="1126">
                  <c:v>5.1059999999999999</c:v>
                </c:pt>
                <c:pt idx="1127">
                  <c:v>5.5552000000000001</c:v>
                </c:pt>
                <c:pt idx="1128">
                  <c:v>2.9211</c:v>
                </c:pt>
                <c:pt idx="1129">
                  <c:v>5.1829000000000001</c:v>
                </c:pt>
                <c:pt idx="1130">
                  <c:v>0.50409999999999999</c:v>
                </c:pt>
                <c:pt idx="1131">
                  <c:v>0.86529999999999996</c:v>
                </c:pt>
                <c:pt idx="1132">
                  <c:v>8.0861000000000001</c:v>
                </c:pt>
                <c:pt idx="1133">
                  <c:v>2.6153</c:v>
                </c:pt>
                <c:pt idx="1134">
                  <c:v>-9.9918999999999993</c:v>
                </c:pt>
                <c:pt idx="1135">
                  <c:v>-0.85519999999999996</c:v>
                </c:pt>
                <c:pt idx="1136">
                  <c:v>-0.33160000000000001</c:v>
                </c:pt>
                <c:pt idx="1137">
                  <c:v>0.97770000000000001</c:v>
                </c:pt>
                <c:pt idx="1138">
                  <c:v>8.8154000000000003</c:v>
                </c:pt>
                <c:pt idx="1139">
                  <c:v>-3.18</c:v>
                </c:pt>
                <c:pt idx="1140">
                  <c:v>-1.2277</c:v>
                </c:pt>
                <c:pt idx="1141">
                  <c:v>6.3487</c:v>
                </c:pt>
                <c:pt idx="1142">
                  <c:v>-3.2425999999999999</c:v>
                </c:pt>
                <c:pt idx="1143">
                  <c:v>6.3616999999999999</c:v>
                </c:pt>
                <c:pt idx="1144">
                  <c:v>3.6482999999999999</c:v>
                </c:pt>
                <c:pt idx="1145">
                  <c:v>10.626099999999999</c:v>
                </c:pt>
                <c:pt idx="1146">
                  <c:v>7.9076000000000004</c:v>
                </c:pt>
                <c:pt idx="1147">
                  <c:v>-3.8117999999999999</c:v>
                </c:pt>
                <c:pt idx="1148">
                  <c:v>-5.9992999999999999</c:v>
                </c:pt>
                <c:pt idx="1149">
                  <c:v>-1.5678000000000001</c:v>
                </c:pt>
                <c:pt idx="1150">
                  <c:v>-1.21E-2</c:v>
                </c:pt>
                <c:pt idx="1151">
                  <c:v>-9.7799999999999998E-2</c:v>
                </c:pt>
                <c:pt idx="1152">
                  <c:v>3.2791999999999999</c:v>
                </c:pt>
                <c:pt idx="1153">
                  <c:v>-3.5278</c:v>
                </c:pt>
                <c:pt idx="1154">
                  <c:v>-6.7843999999999998</c:v>
                </c:pt>
                <c:pt idx="1155">
                  <c:v>2.1223999999999998</c:v>
                </c:pt>
                <c:pt idx="1156">
                  <c:v>7.9867999999999997</c:v>
                </c:pt>
                <c:pt idx="1157">
                  <c:v>-3.6772</c:v>
                </c:pt>
                <c:pt idx="1158">
                  <c:v>10.4617</c:v>
                </c:pt>
                <c:pt idx="1159">
                  <c:v>-11.1149</c:v>
                </c:pt>
                <c:pt idx="1160">
                  <c:v>1.575</c:v>
                </c:pt>
                <c:pt idx="1161">
                  <c:v>0.2437</c:v>
                </c:pt>
                <c:pt idx="1162">
                  <c:v>2.1322999999999999</c:v>
                </c:pt>
                <c:pt idx="1163">
                  <c:v>1.7223999999999999</c:v>
                </c:pt>
                <c:pt idx="1164">
                  <c:v>-3.4845999999999999</c:v>
                </c:pt>
                <c:pt idx="1165">
                  <c:v>0.62690000000000001</c:v>
                </c:pt>
                <c:pt idx="1166">
                  <c:v>5.7259000000000002</c:v>
                </c:pt>
                <c:pt idx="1167">
                  <c:v>3.0329999999999999</c:v>
                </c:pt>
                <c:pt idx="1168">
                  <c:v>6.9999999999999999E-4</c:v>
                </c:pt>
                <c:pt idx="1169">
                  <c:v>0.1263</c:v>
                </c:pt>
                <c:pt idx="1170">
                  <c:v>8.2622999999999998</c:v>
                </c:pt>
                <c:pt idx="1171">
                  <c:v>1.4645999999999999</c:v>
                </c:pt>
                <c:pt idx="1172">
                  <c:v>-2.5316999999999998</c:v>
                </c:pt>
                <c:pt idx="1173">
                  <c:v>8.6447000000000003</c:v>
                </c:pt>
                <c:pt idx="1174">
                  <c:v>-0.94199999999999995</c:v>
                </c:pt>
                <c:pt idx="1175">
                  <c:v>-9.1190999999999995</c:v>
                </c:pt>
                <c:pt idx="1176">
                  <c:v>4.0852000000000004</c:v>
                </c:pt>
                <c:pt idx="1177">
                  <c:v>2.0089999999999999</c:v>
                </c:pt>
                <c:pt idx="1178">
                  <c:v>-4.7858000000000001</c:v>
                </c:pt>
                <c:pt idx="1179">
                  <c:v>12.171099999999999</c:v>
                </c:pt>
                <c:pt idx="1180">
                  <c:v>5.0885999999999996</c:v>
                </c:pt>
                <c:pt idx="1181">
                  <c:v>6.5446</c:v>
                </c:pt>
                <c:pt idx="1182">
                  <c:v>-2.6894999999999998</c:v>
                </c:pt>
                <c:pt idx="1183">
                  <c:v>-1.9789000000000001</c:v>
                </c:pt>
                <c:pt idx="1184">
                  <c:v>2.5105</c:v>
                </c:pt>
                <c:pt idx="1185">
                  <c:v>0.93359999999999999</c:v>
                </c:pt>
                <c:pt idx="1186">
                  <c:v>-8.1066000000000003</c:v>
                </c:pt>
                <c:pt idx="1187">
                  <c:v>2.7997999999999998</c:v>
                </c:pt>
                <c:pt idx="1188">
                  <c:v>4.3815999999999997</c:v>
                </c:pt>
                <c:pt idx="1189">
                  <c:v>-1.4811000000000001</c:v>
                </c:pt>
                <c:pt idx="1190">
                  <c:v>4.1619000000000002</c:v>
                </c:pt>
                <c:pt idx="1191">
                  <c:v>-1.7525999999999999</c:v>
                </c:pt>
                <c:pt idx="1192">
                  <c:v>-1.9565999999999999</c:v>
                </c:pt>
                <c:pt idx="1193">
                  <c:v>9.3577999999999992</c:v>
                </c:pt>
                <c:pt idx="1194">
                  <c:v>-6.3761999999999999</c:v>
                </c:pt>
                <c:pt idx="1195">
                  <c:v>-6.2933000000000003</c:v>
                </c:pt>
                <c:pt idx="1196">
                  <c:v>1.6124000000000001</c:v>
                </c:pt>
                <c:pt idx="1197">
                  <c:v>-2.9881000000000002</c:v>
                </c:pt>
                <c:pt idx="1198">
                  <c:v>2.8725000000000001</c:v>
                </c:pt>
                <c:pt idx="1199">
                  <c:v>5.8861999999999997</c:v>
                </c:pt>
                <c:pt idx="1200">
                  <c:v>0.64270000000000005</c:v>
                </c:pt>
                <c:pt idx="1201">
                  <c:v>-4.2622</c:v>
                </c:pt>
                <c:pt idx="1202">
                  <c:v>4.3033999999999999</c:v>
                </c:pt>
                <c:pt idx="1203">
                  <c:v>3.3845000000000001</c:v>
                </c:pt>
                <c:pt idx="1204">
                  <c:v>-0.49719999999999998</c:v>
                </c:pt>
                <c:pt idx="1205">
                  <c:v>5.4893999999999998</c:v>
                </c:pt>
                <c:pt idx="1206">
                  <c:v>2.7147000000000001</c:v>
                </c:pt>
                <c:pt idx="1207">
                  <c:v>2.8411</c:v>
                </c:pt>
                <c:pt idx="1208">
                  <c:v>4.6212999999999997</c:v>
                </c:pt>
                <c:pt idx="1209">
                  <c:v>-1.8775999999999999</c:v>
                </c:pt>
                <c:pt idx="1210">
                  <c:v>-2.3841999999999999</c:v>
                </c:pt>
                <c:pt idx="1211">
                  <c:v>3.7770000000000001</c:v>
                </c:pt>
                <c:pt idx="1212">
                  <c:v>9.4810999999999996</c:v>
                </c:pt>
                <c:pt idx="1213">
                  <c:v>6.3697999999999997</c:v>
                </c:pt>
                <c:pt idx="1214">
                  <c:v>2.7867000000000002</c:v>
                </c:pt>
                <c:pt idx="1215">
                  <c:v>8.1542999999999992</c:v>
                </c:pt>
                <c:pt idx="1216">
                  <c:v>-6.9332000000000003</c:v>
                </c:pt>
                <c:pt idx="1217">
                  <c:v>-2.6930000000000001</c:v>
                </c:pt>
                <c:pt idx="1218">
                  <c:v>-4.7462</c:v>
                </c:pt>
                <c:pt idx="1219">
                  <c:v>-4.3512000000000004</c:v>
                </c:pt>
                <c:pt idx="1220">
                  <c:v>5.2342000000000004</c:v>
                </c:pt>
                <c:pt idx="1221">
                  <c:v>6.5411000000000001</c:v>
                </c:pt>
                <c:pt idx="1222">
                  <c:v>2.2073999999999998</c:v>
                </c:pt>
                <c:pt idx="1223">
                  <c:v>9.6058000000000003</c:v>
                </c:pt>
                <c:pt idx="1224">
                  <c:v>-1.0831</c:v>
                </c:pt>
                <c:pt idx="1225">
                  <c:v>5.3311000000000002</c:v>
                </c:pt>
                <c:pt idx="1226">
                  <c:v>-3.0287000000000002</c:v>
                </c:pt>
                <c:pt idx="1227">
                  <c:v>0.38469999999999999</c:v>
                </c:pt>
                <c:pt idx="1228">
                  <c:v>-7.5000999999999998</c:v>
                </c:pt>
                <c:pt idx="1229">
                  <c:v>4.4451000000000001</c:v>
                </c:pt>
                <c:pt idx="1230">
                  <c:v>3.5244</c:v>
                </c:pt>
                <c:pt idx="1231">
                  <c:v>-2.0215999999999998</c:v>
                </c:pt>
                <c:pt idx="1232">
                  <c:v>-2.5154000000000001</c:v>
                </c:pt>
                <c:pt idx="1233">
                  <c:v>3.8799000000000001</c:v>
                </c:pt>
                <c:pt idx="1234">
                  <c:v>-0.41710000000000003</c:v>
                </c:pt>
                <c:pt idx="1235">
                  <c:v>1.5495000000000001</c:v>
                </c:pt>
                <c:pt idx="1236">
                  <c:v>-0.59440000000000004</c:v>
                </c:pt>
                <c:pt idx="1237">
                  <c:v>-7.2191000000000001</c:v>
                </c:pt>
                <c:pt idx="1238">
                  <c:v>7.8781999999999996</c:v>
                </c:pt>
                <c:pt idx="1239">
                  <c:v>7.8623000000000003</c:v>
                </c:pt>
                <c:pt idx="1240">
                  <c:v>7.5007000000000001</c:v>
                </c:pt>
                <c:pt idx="1241">
                  <c:v>-7.5946999999999996</c:v>
                </c:pt>
                <c:pt idx="1242">
                  <c:v>-0.74339999999999995</c:v>
                </c:pt>
                <c:pt idx="1243">
                  <c:v>5.7164000000000001</c:v>
                </c:pt>
                <c:pt idx="1244">
                  <c:v>-2.2197</c:v>
                </c:pt>
                <c:pt idx="1245">
                  <c:v>4.0119999999999996</c:v>
                </c:pt>
                <c:pt idx="1246">
                  <c:v>3.8319999999999999</c:v>
                </c:pt>
                <c:pt idx="1247">
                  <c:v>-1.8113999999999999</c:v>
                </c:pt>
                <c:pt idx="1248">
                  <c:v>2.5779000000000001</c:v>
                </c:pt>
                <c:pt idx="1249">
                  <c:v>-2.0308000000000002</c:v>
                </c:pt>
                <c:pt idx="1250">
                  <c:v>-2.8940999999999999</c:v>
                </c:pt>
                <c:pt idx="1251">
                  <c:v>5.7134</c:v>
                </c:pt>
                <c:pt idx="1252">
                  <c:v>4.3902999999999999</c:v>
                </c:pt>
                <c:pt idx="1253">
                  <c:v>5.1612</c:v>
                </c:pt>
                <c:pt idx="1254">
                  <c:v>4.0704000000000002</c:v>
                </c:pt>
                <c:pt idx="1255">
                  <c:v>4.867</c:v>
                </c:pt>
                <c:pt idx="1256">
                  <c:v>2.3146</c:v>
                </c:pt>
                <c:pt idx="1257">
                  <c:v>9.1798000000000002</c:v>
                </c:pt>
                <c:pt idx="1258">
                  <c:v>-3.6358000000000001</c:v>
                </c:pt>
                <c:pt idx="1259">
                  <c:v>3.8496999999999999</c:v>
                </c:pt>
                <c:pt idx="1260">
                  <c:v>0.59619999999999995</c:v>
                </c:pt>
                <c:pt idx="1261">
                  <c:v>7.7037000000000004</c:v>
                </c:pt>
                <c:pt idx="1262">
                  <c:v>-0.22750000000000001</c:v>
                </c:pt>
                <c:pt idx="1263">
                  <c:v>8.6700999999999997</c:v>
                </c:pt>
                <c:pt idx="1264">
                  <c:v>3.0306999999999999</c:v>
                </c:pt>
                <c:pt idx="1265">
                  <c:v>-6.4398999999999997</c:v>
                </c:pt>
                <c:pt idx="1266">
                  <c:v>2.9931999999999999</c:v>
                </c:pt>
                <c:pt idx="1267">
                  <c:v>-1.1247</c:v>
                </c:pt>
                <c:pt idx="1268">
                  <c:v>0.58250000000000002</c:v>
                </c:pt>
                <c:pt idx="1269">
                  <c:v>-0.34010000000000001</c:v>
                </c:pt>
                <c:pt idx="1270">
                  <c:v>3.5794000000000001</c:v>
                </c:pt>
                <c:pt idx="1271">
                  <c:v>1.107</c:v>
                </c:pt>
                <c:pt idx="1272">
                  <c:v>-2.0236000000000001</c:v>
                </c:pt>
                <c:pt idx="1273">
                  <c:v>-5.2032999999999996</c:v>
                </c:pt>
                <c:pt idx="1274">
                  <c:v>-1.1516999999999999</c:v>
                </c:pt>
                <c:pt idx="1275">
                  <c:v>-1.7827</c:v>
                </c:pt>
                <c:pt idx="1276">
                  <c:v>-0.57169999999999999</c:v>
                </c:pt>
                <c:pt idx="1277">
                  <c:v>0.63109999999999999</c:v>
                </c:pt>
                <c:pt idx="1278">
                  <c:v>5.1989000000000001</c:v>
                </c:pt>
                <c:pt idx="1279">
                  <c:v>-7.7359</c:v>
                </c:pt>
                <c:pt idx="1280">
                  <c:v>3.7991000000000001</c:v>
                </c:pt>
                <c:pt idx="1281">
                  <c:v>4.4781000000000004</c:v>
                </c:pt>
                <c:pt idx="1282">
                  <c:v>2.5773000000000001</c:v>
                </c:pt>
                <c:pt idx="1283">
                  <c:v>4.8376999999999999</c:v>
                </c:pt>
                <c:pt idx="1284">
                  <c:v>11.3995</c:v>
                </c:pt>
                <c:pt idx="1285">
                  <c:v>2.2892999999999999</c:v>
                </c:pt>
                <c:pt idx="1286">
                  <c:v>-1.2555000000000001</c:v>
                </c:pt>
                <c:pt idx="1287">
                  <c:v>-0.89170000000000005</c:v>
                </c:pt>
                <c:pt idx="1288">
                  <c:v>2.0758000000000001</c:v>
                </c:pt>
                <c:pt idx="1289">
                  <c:v>3.367</c:v>
                </c:pt>
                <c:pt idx="1290">
                  <c:v>-6.1680000000000001</c:v>
                </c:pt>
                <c:pt idx="1291">
                  <c:v>0.30959999999999999</c:v>
                </c:pt>
                <c:pt idx="1292">
                  <c:v>10.9161</c:v>
                </c:pt>
                <c:pt idx="1293">
                  <c:v>-2.4409000000000001</c:v>
                </c:pt>
                <c:pt idx="1294">
                  <c:v>5.0603999999999996</c:v>
                </c:pt>
                <c:pt idx="1295">
                  <c:v>-1.038</c:v>
                </c:pt>
                <c:pt idx="1296">
                  <c:v>4.8360000000000003</c:v>
                </c:pt>
                <c:pt idx="1297">
                  <c:v>-0.29770000000000002</c:v>
                </c:pt>
                <c:pt idx="1298">
                  <c:v>-1.0681</c:v>
                </c:pt>
                <c:pt idx="1299">
                  <c:v>-1.8772</c:v>
                </c:pt>
                <c:pt idx="1300">
                  <c:v>1.8939999999999999</c:v>
                </c:pt>
                <c:pt idx="1301">
                  <c:v>-2.5785999999999998</c:v>
                </c:pt>
                <c:pt idx="1302">
                  <c:v>5.7093999999999996</c:v>
                </c:pt>
                <c:pt idx="1303">
                  <c:v>-18.309200000000001</c:v>
                </c:pt>
                <c:pt idx="1304">
                  <c:v>3.7761999999999998</c:v>
                </c:pt>
                <c:pt idx="1305">
                  <c:v>-3.6063000000000001</c:v>
                </c:pt>
                <c:pt idx="1306">
                  <c:v>8.9322999999999997</c:v>
                </c:pt>
                <c:pt idx="1307">
                  <c:v>6.5113000000000003</c:v>
                </c:pt>
                <c:pt idx="1308">
                  <c:v>2.3978999999999999</c:v>
                </c:pt>
                <c:pt idx="1309">
                  <c:v>-9.5923999999999996</c:v>
                </c:pt>
                <c:pt idx="1310">
                  <c:v>5.8327</c:v>
                </c:pt>
                <c:pt idx="1311">
                  <c:v>2.5680000000000001</c:v>
                </c:pt>
                <c:pt idx="1312">
                  <c:v>4.0026000000000002</c:v>
                </c:pt>
                <c:pt idx="1313">
                  <c:v>1.4604999999999999</c:v>
                </c:pt>
                <c:pt idx="1314">
                  <c:v>2.552</c:v>
                </c:pt>
                <c:pt idx="1315">
                  <c:v>5.3228</c:v>
                </c:pt>
                <c:pt idx="1316">
                  <c:v>0.42599999999999999</c:v>
                </c:pt>
                <c:pt idx="1317">
                  <c:v>-1.4279999999999999</c:v>
                </c:pt>
                <c:pt idx="1318">
                  <c:v>-1.9673</c:v>
                </c:pt>
                <c:pt idx="1319">
                  <c:v>8.7624999999999993</c:v>
                </c:pt>
                <c:pt idx="1320">
                  <c:v>5.7305999999999999</c:v>
                </c:pt>
                <c:pt idx="1321">
                  <c:v>6.9866000000000001</c:v>
                </c:pt>
                <c:pt idx="1322">
                  <c:v>4.3331</c:v>
                </c:pt>
                <c:pt idx="1323">
                  <c:v>3.2848999999999999</c:v>
                </c:pt>
                <c:pt idx="1324">
                  <c:v>-2.5442999999999998</c:v>
                </c:pt>
                <c:pt idx="1325">
                  <c:v>5.4257</c:v>
                </c:pt>
                <c:pt idx="1326">
                  <c:v>-4.048</c:v>
                </c:pt>
                <c:pt idx="1327">
                  <c:v>9.6820000000000004</c:v>
                </c:pt>
                <c:pt idx="1328">
                  <c:v>-2.06</c:v>
                </c:pt>
                <c:pt idx="1329">
                  <c:v>-1.5106999999999999</c:v>
                </c:pt>
                <c:pt idx="1330">
                  <c:v>5.5797999999999996</c:v>
                </c:pt>
                <c:pt idx="1331">
                  <c:v>-8.0884</c:v>
                </c:pt>
                <c:pt idx="1332">
                  <c:v>-8.5155999999999992</c:v>
                </c:pt>
                <c:pt idx="1333">
                  <c:v>3.4988999999999999</c:v>
                </c:pt>
                <c:pt idx="1334">
                  <c:v>2.3483999999999998</c:v>
                </c:pt>
                <c:pt idx="1335">
                  <c:v>1.0647</c:v>
                </c:pt>
                <c:pt idx="1336">
                  <c:v>5.0503999999999998</c:v>
                </c:pt>
                <c:pt idx="1337">
                  <c:v>5.5735999999999999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6644472"/>
        <c:axId val="256648000"/>
      </c:scatterChart>
      <c:valAx>
        <c:axId val="2566444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648000"/>
        <c:crosses val="autoZero"/>
        <c:crossBetween val="midCat"/>
      </c:valAx>
      <c:valAx>
        <c:axId val="256648000"/>
        <c:scaling>
          <c:orientation val="minMax"/>
          <c:min val="-20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644472"/>
        <c:crosses val="autoZero"/>
        <c:crossBetween val="midCat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>
                <a:alpha val="0"/>
              </a:schemeClr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Y1 vs Y2 CF60 RelTM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'Forwards DiffTeam'!$AL$1</c:f>
              <c:strCache>
                <c:ptCount val="1"/>
                <c:pt idx="0">
                  <c:v>Y2CF60RelTM</c:v>
                </c:pt>
              </c:strCache>
            </c:strRef>
          </c:tx>
          <c:spPr>
            <a:ln w="25400" cap="flat" cmpd="sng" algn="ctr">
              <a:noFill/>
              <a:prstDash val="sysDot"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tint val="65000"/>
                      <a:shade val="92000"/>
                      <a:satMod val="130000"/>
                    </a:schemeClr>
                  </a:gs>
                  <a:gs pos="45000">
                    <a:schemeClr val="accent1">
                      <a:tint val="60000"/>
                      <a:shade val="99000"/>
                      <a:satMod val="120000"/>
                    </a:schemeClr>
                  </a:gs>
                  <a:gs pos="100000">
                    <a:schemeClr val="accent1">
                      <a:tint val="55000"/>
                      <a:satMod val="14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1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0.14871098636591998"/>
                  <c:y val="0.52421437620705491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dirty="0"/>
                      <a:t>y = 0.6312x - 0.496</a:t>
                    </a:r>
                    <a:br>
                      <a:rPr lang="en-US" baseline="0" dirty="0"/>
                    </a:br>
                    <a:r>
                      <a:rPr lang="en-US" baseline="0" dirty="0"/>
                      <a:t>R² = </a:t>
                    </a:r>
                    <a:r>
                      <a:rPr lang="en-US" baseline="0" dirty="0">
                        <a:solidFill>
                          <a:srgbClr val="FF0000"/>
                        </a:solidFill>
                      </a:rPr>
                      <a:t>0.4065</a:t>
                    </a:r>
                    <a:endParaRPr lang="en-US" dirty="0">
                      <a:solidFill>
                        <a:srgbClr val="FF0000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'Forwards DiffTeam'!$AK$2:$AK$399</c:f>
              <c:numCache>
                <c:formatCode>General</c:formatCode>
                <c:ptCount val="398"/>
                <c:pt idx="0">
                  <c:v>7.7594000000000003</c:v>
                </c:pt>
                <c:pt idx="1">
                  <c:v>2.5024999999999999</c:v>
                </c:pt>
                <c:pt idx="2">
                  <c:v>-3.8871000000000002</c:v>
                </c:pt>
                <c:pt idx="3">
                  <c:v>5.9702000000000002</c:v>
                </c:pt>
                <c:pt idx="4">
                  <c:v>0.42449999999999999</c:v>
                </c:pt>
                <c:pt idx="5">
                  <c:v>-6.2164999999999999</c:v>
                </c:pt>
                <c:pt idx="6">
                  <c:v>8.5449000000000002</c:v>
                </c:pt>
                <c:pt idx="7">
                  <c:v>2.8589000000000002</c:v>
                </c:pt>
                <c:pt idx="8">
                  <c:v>0.96399999999999997</c:v>
                </c:pt>
                <c:pt idx="9">
                  <c:v>-0.42549999999999999</c:v>
                </c:pt>
                <c:pt idx="10">
                  <c:v>-1.2175</c:v>
                </c:pt>
                <c:pt idx="11">
                  <c:v>0.1898</c:v>
                </c:pt>
                <c:pt idx="12">
                  <c:v>-11.112500000000001</c:v>
                </c:pt>
                <c:pt idx="13">
                  <c:v>-2.7219000000000002</c:v>
                </c:pt>
                <c:pt idx="14">
                  <c:v>-1.7912999999999999</c:v>
                </c:pt>
                <c:pt idx="15">
                  <c:v>-0.71589999999999998</c:v>
                </c:pt>
                <c:pt idx="16">
                  <c:v>2.8104</c:v>
                </c:pt>
                <c:pt idx="17">
                  <c:v>-5.4348000000000001</c:v>
                </c:pt>
                <c:pt idx="18">
                  <c:v>6.2769000000000004</c:v>
                </c:pt>
                <c:pt idx="19">
                  <c:v>-4.2615999999999996</c:v>
                </c:pt>
                <c:pt idx="20">
                  <c:v>-1.1798</c:v>
                </c:pt>
                <c:pt idx="21">
                  <c:v>-11.7241</c:v>
                </c:pt>
                <c:pt idx="22">
                  <c:v>-3.2576000000000001</c:v>
                </c:pt>
                <c:pt idx="23">
                  <c:v>-7.6703999999999999</c:v>
                </c:pt>
                <c:pt idx="24">
                  <c:v>-0.1191</c:v>
                </c:pt>
                <c:pt idx="25">
                  <c:v>2.9384999999999999</c:v>
                </c:pt>
                <c:pt idx="26">
                  <c:v>-4.508</c:v>
                </c:pt>
                <c:pt idx="27">
                  <c:v>1.6833</c:v>
                </c:pt>
                <c:pt idx="28">
                  <c:v>3.4277000000000002</c:v>
                </c:pt>
                <c:pt idx="29">
                  <c:v>5.24</c:v>
                </c:pt>
                <c:pt idx="30">
                  <c:v>-8.4872999999999994</c:v>
                </c:pt>
                <c:pt idx="31">
                  <c:v>-4.3094999999999999</c:v>
                </c:pt>
                <c:pt idx="32">
                  <c:v>-4.0271999999999997</c:v>
                </c:pt>
                <c:pt idx="33">
                  <c:v>5.3609</c:v>
                </c:pt>
                <c:pt idx="34">
                  <c:v>4.2222</c:v>
                </c:pt>
                <c:pt idx="35">
                  <c:v>-8.9070999999999998</c:v>
                </c:pt>
                <c:pt idx="36">
                  <c:v>-1.7696000000000001</c:v>
                </c:pt>
                <c:pt idx="37">
                  <c:v>6.88E-2</c:v>
                </c:pt>
                <c:pt idx="38">
                  <c:v>1.0082</c:v>
                </c:pt>
                <c:pt idx="39">
                  <c:v>7.3902999999999999</c:v>
                </c:pt>
                <c:pt idx="40">
                  <c:v>-2.3117999999999999</c:v>
                </c:pt>
                <c:pt idx="41">
                  <c:v>-3.1882999999999999</c:v>
                </c:pt>
                <c:pt idx="42">
                  <c:v>2.637</c:v>
                </c:pt>
                <c:pt idx="43">
                  <c:v>-5.1058000000000003</c:v>
                </c:pt>
                <c:pt idx="44">
                  <c:v>-12.5808</c:v>
                </c:pt>
                <c:pt idx="45">
                  <c:v>-0.1394</c:v>
                </c:pt>
                <c:pt idx="46">
                  <c:v>10.6685</c:v>
                </c:pt>
                <c:pt idx="47">
                  <c:v>2.718</c:v>
                </c:pt>
                <c:pt idx="48">
                  <c:v>5.8507999999999996</c:v>
                </c:pt>
                <c:pt idx="49">
                  <c:v>0.4486</c:v>
                </c:pt>
                <c:pt idx="50">
                  <c:v>6.6942000000000004</c:v>
                </c:pt>
                <c:pt idx="51">
                  <c:v>0.14199999999999999</c:v>
                </c:pt>
                <c:pt idx="52">
                  <c:v>-7.5506000000000002</c:v>
                </c:pt>
                <c:pt idx="53">
                  <c:v>1.0134000000000001</c:v>
                </c:pt>
                <c:pt idx="54">
                  <c:v>1.5768</c:v>
                </c:pt>
                <c:pt idx="55">
                  <c:v>4.1036999999999999</c:v>
                </c:pt>
                <c:pt idx="56">
                  <c:v>-2.7572000000000001</c:v>
                </c:pt>
                <c:pt idx="57">
                  <c:v>0.22639999999999999</c:v>
                </c:pt>
                <c:pt idx="58">
                  <c:v>6.1177000000000001</c:v>
                </c:pt>
                <c:pt idx="59">
                  <c:v>-2.4285000000000001</c:v>
                </c:pt>
                <c:pt idx="60">
                  <c:v>-7.1546000000000003</c:v>
                </c:pt>
                <c:pt idx="61">
                  <c:v>0.05</c:v>
                </c:pt>
                <c:pt idx="62">
                  <c:v>5.7927999999999997</c:v>
                </c:pt>
                <c:pt idx="63">
                  <c:v>-8.3741000000000003</c:v>
                </c:pt>
                <c:pt idx="64">
                  <c:v>0.23230000000000001</c:v>
                </c:pt>
                <c:pt idx="65">
                  <c:v>3.7698999999999998</c:v>
                </c:pt>
                <c:pt idx="66">
                  <c:v>1.3462000000000001</c:v>
                </c:pt>
                <c:pt idx="67">
                  <c:v>2.9455</c:v>
                </c:pt>
                <c:pt idx="68">
                  <c:v>4.0148000000000001</c:v>
                </c:pt>
                <c:pt idx="69">
                  <c:v>-0.3306</c:v>
                </c:pt>
                <c:pt idx="70">
                  <c:v>2.4077000000000002</c:v>
                </c:pt>
                <c:pt idx="71">
                  <c:v>0.24060000000000001</c:v>
                </c:pt>
                <c:pt idx="72">
                  <c:v>-3.3774000000000002</c:v>
                </c:pt>
                <c:pt idx="73">
                  <c:v>4.9638999999999998</c:v>
                </c:pt>
                <c:pt idx="74">
                  <c:v>-1.3561000000000001</c:v>
                </c:pt>
                <c:pt idx="75">
                  <c:v>4.5010000000000003</c:v>
                </c:pt>
                <c:pt idx="76">
                  <c:v>-1.3067</c:v>
                </c:pt>
                <c:pt idx="77">
                  <c:v>-9.8658000000000001</c:v>
                </c:pt>
                <c:pt idx="78">
                  <c:v>-4.3653000000000004</c:v>
                </c:pt>
                <c:pt idx="79">
                  <c:v>-8.2161000000000008</c:v>
                </c:pt>
                <c:pt idx="80">
                  <c:v>-7.2675999999999998</c:v>
                </c:pt>
                <c:pt idx="81">
                  <c:v>7.2702</c:v>
                </c:pt>
                <c:pt idx="82">
                  <c:v>-7.8498000000000001</c:v>
                </c:pt>
                <c:pt idx="83">
                  <c:v>-5.0571999999999999</c:v>
                </c:pt>
                <c:pt idx="84">
                  <c:v>4.1326999999999998</c:v>
                </c:pt>
                <c:pt idx="85">
                  <c:v>-11.808299999999999</c:v>
                </c:pt>
                <c:pt idx="86">
                  <c:v>1.1792</c:v>
                </c:pt>
                <c:pt idx="87">
                  <c:v>-1.8746</c:v>
                </c:pt>
                <c:pt idx="88">
                  <c:v>-3.2837999999999998</c:v>
                </c:pt>
                <c:pt idx="89">
                  <c:v>-4.0560999999999998</c:v>
                </c:pt>
                <c:pt idx="90">
                  <c:v>-4.3555999999999999</c:v>
                </c:pt>
                <c:pt idx="91">
                  <c:v>4.2121000000000004</c:v>
                </c:pt>
                <c:pt idx="92">
                  <c:v>-6.8963999999999999</c:v>
                </c:pt>
                <c:pt idx="93">
                  <c:v>4.0785999999999998</c:v>
                </c:pt>
                <c:pt idx="94">
                  <c:v>1.0084</c:v>
                </c:pt>
                <c:pt idx="95">
                  <c:v>3.302</c:v>
                </c:pt>
                <c:pt idx="96">
                  <c:v>-1.8695999999999999</c:v>
                </c:pt>
                <c:pt idx="97">
                  <c:v>-6.6603000000000003</c:v>
                </c:pt>
                <c:pt idx="98">
                  <c:v>-5.6718000000000002</c:v>
                </c:pt>
                <c:pt idx="99">
                  <c:v>-1.1220000000000001</c:v>
                </c:pt>
                <c:pt idx="100">
                  <c:v>-3.1362000000000001</c:v>
                </c:pt>
                <c:pt idx="101">
                  <c:v>-2.0571000000000002</c:v>
                </c:pt>
                <c:pt idx="102">
                  <c:v>1.5567</c:v>
                </c:pt>
                <c:pt idx="103">
                  <c:v>5.8350999999999997</c:v>
                </c:pt>
                <c:pt idx="104">
                  <c:v>-6.5503</c:v>
                </c:pt>
                <c:pt idx="105">
                  <c:v>-6.9980000000000002</c:v>
                </c:pt>
                <c:pt idx="106">
                  <c:v>-9.3554999999999993</c:v>
                </c:pt>
                <c:pt idx="107">
                  <c:v>-10.796799999999999</c:v>
                </c:pt>
                <c:pt idx="108">
                  <c:v>2.7751999999999999</c:v>
                </c:pt>
                <c:pt idx="109">
                  <c:v>-4.3718000000000004</c:v>
                </c:pt>
                <c:pt idx="110">
                  <c:v>2.8441999999999998</c:v>
                </c:pt>
                <c:pt idx="111">
                  <c:v>4.1616</c:v>
                </c:pt>
                <c:pt idx="112">
                  <c:v>-8.5219000000000005</c:v>
                </c:pt>
                <c:pt idx="113">
                  <c:v>3.6938</c:v>
                </c:pt>
                <c:pt idx="114">
                  <c:v>-11.414300000000001</c:v>
                </c:pt>
                <c:pt idx="115">
                  <c:v>11.535</c:v>
                </c:pt>
                <c:pt idx="116">
                  <c:v>-6.5416999999999996</c:v>
                </c:pt>
                <c:pt idx="117">
                  <c:v>2.2841999999999998</c:v>
                </c:pt>
                <c:pt idx="118">
                  <c:v>3.52</c:v>
                </c:pt>
                <c:pt idx="119">
                  <c:v>-2.0804999999999998</c:v>
                </c:pt>
                <c:pt idx="120">
                  <c:v>-2.9697</c:v>
                </c:pt>
                <c:pt idx="121">
                  <c:v>-5.9631999999999996</c:v>
                </c:pt>
                <c:pt idx="122">
                  <c:v>0.70650000000000002</c:v>
                </c:pt>
                <c:pt idx="123">
                  <c:v>4.2530000000000001</c:v>
                </c:pt>
                <c:pt idx="124">
                  <c:v>0.81210000000000004</c:v>
                </c:pt>
                <c:pt idx="125">
                  <c:v>-3.5728</c:v>
                </c:pt>
                <c:pt idx="126">
                  <c:v>9.6620000000000008</c:v>
                </c:pt>
                <c:pt idx="127">
                  <c:v>-1.3765000000000001</c:v>
                </c:pt>
                <c:pt idx="128">
                  <c:v>-7.8795000000000002</c:v>
                </c:pt>
                <c:pt idx="129">
                  <c:v>-10.7872</c:v>
                </c:pt>
                <c:pt idx="130">
                  <c:v>-1.9914000000000001</c:v>
                </c:pt>
                <c:pt idx="131">
                  <c:v>6.0198</c:v>
                </c:pt>
                <c:pt idx="132">
                  <c:v>5.1726999999999999</c:v>
                </c:pt>
                <c:pt idx="133">
                  <c:v>-3.1227999999999998</c:v>
                </c:pt>
                <c:pt idx="134">
                  <c:v>5.5705999999999998</c:v>
                </c:pt>
                <c:pt idx="135">
                  <c:v>0.47749999999999998</c:v>
                </c:pt>
                <c:pt idx="136">
                  <c:v>4.8038999999999996</c:v>
                </c:pt>
                <c:pt idx="137">
                  <c:v>4.4665999999999997</c:v>
                </c:pt>
                <c:pt idx="138">
                  <c:v>-5.2294999999999998</c:v>
                </c:pt>
                <c:pt idx="139">
                  <c:v>-7.1356999999999999</c:v>
                </c:pt>
                <c:pt idx="140">
                  <c:v>-2.6536</c:v>
                </c:pt>
                <c:pt idx="141">
                  <c:v>-2.4870999999999999</c:v>
                </c:pt>
                <c:pt idx="142">
                  <c:v>1.3379000000000001</c:v>
                </c:pt>
                <c:pt idx="143">
                  <c:v>1.0829</c:v>
                </c:pt>
                <c:pt idx="144">
                  <c:v>-2.8708</c:v>
                </c:pt>
                <c:pt idx="145">
                  <c:v>-1.8697999999999999</c:v>
                </c:pt>
                <c:pt idx="146">
                  <c:v>1.9457</c:v>
                </c:pt>
                <c:pt idx="147">
                  <c:v>-1.4964999999999999</c:v>
                </c:pt>
                <c:pt idx="148">
                  <c:v>2.5992999999999999</c:v>
                </c:pt>
                <c:pt idx="149">
                  <c:v>-8.2021999999999995</c:v>
                </c:pt>
                <c:pt idx="150">
                  <c:v>-3.5154000000000001</c:v>
                </c:pt>
                <c:pt idx="151">
                  <c:v>4.2393000000000001</c:v>
                </c:pt>
                <c:pt idx="152">
                  <c:v>-3.1118000000000001</c:v>
                </c:pt>
                <c:pt idx="153">
                  <c:v>-8.3299000000000003</c:v>
                </c:pt>
                <c:pt idx="154">
                  <c:v>9.8534000000000006</c:v>
                </c:pt>
                <c:pt idx="155">
                  <c:v>3.1059000000000001</c:v>
                </c:pt>
                <c:pt idx="156">
                  <c:v>11.211499999999999</c:v>
                </c:pt>
                <c:pt idx="157">
                  <c:v>8.6973000000000003</c:v>
                </c:pt>
                <c:pt idx="158">
                  <c:v>1.2810999999999999</c:v>
                </c:pt>
                <c:pt idx="159">
                  <c:v>1.2130000000000001</c:v>
                </c:pt>
                <c:pt idx="160">
                  <c:v>5.0919999999999996</c:v>
                </c:pt>
                <c:pt idx="161">
                  <c:v>0.92230000000000001</c:v>
                </c:pt>
                <c:pt idx="162">
                  <c:v>-3.1118000000000001</c:v>
                </c:pt>
                <c:pt idx="163">
                  <c:v>0.32940000000000003</c:v>
                </c:pt>
                <c:pt idx="164">
                  <c:v>1.2464</c:v>
                </c:pt>
                <c:pt idx="165">
                  <c:v>-11.865500000000001</c:v>
                </c:pt>
                <c:pt idx="166">
                  <c:v>1.5164</c:v>
                </c:pt>
                <c:pt idx="167">
                  <c:v>-3.7124000000000001</c:v>
                </c:pt>
                <c:pt idx="168">
                  <c:v>14.035299999999999</c:v>
                </c:pt>
                <c:pt idx="169">
                  <c:v>-7.4462999999999999</c:v>
                </c:pt>
                <c:pt idx="170">
                  <c:v>-8.5908999999999995</c:v>
                </c:pt>
                <c:pt idx="171">
                  <c:v>3.4094000000000002</c:v>
                </c:pt>
                <c:pt idx="172">
                  <c:v>-0.88759999999999994</c:v>
                </c:pt>
                <c:pt idx="173">
                  <c:v>6.9566999999999997</c:v>
                </c:pt>
                <c:pt idx="174">
                  <c:v>-4.2808999999999999</c:v>
                </c:pt>
                <c:pt idx="175">
                  <c:v>2.0743999999999998</c:v>
                </c:pt>
                <c:pt idx="176">
                  <c:v>-4.7454999999999998</c:v>
                </c:pt>
                <c:pt idx="177">
                  <c:v>-1.8305</c:v>
                </c:pt>
                <c:pt idx="178">
                  <c:v>-4.9493</c:v>
                </c:pt>
                <c:pt idx="179">
                  <c:v>9.0239999999999991</c:v>
                </c:pt>
                <c:pt idx="180">
                  <c:v>6.5311000000000003</c:v>
                </c:pt>
                <c:pt idx="181">
                  <c:v>2.3816000000000002</c:v>
                </c:pt>
                <c:pt idx="182">
                  <c:v>4.2126999999999999</c:v>
                </c:pt>
                <c:pt idx="183">
                  <c:v>-0.85660000000000003</c:v>
                </c:pt>
                <c:pt idx="184">
                  <c:v>-2.8919000000000001</c:v>
                </c:pt>
                <c:pt idx="185">
                  <c:v>3.9355000000000002</c:v>
                </c:pt>
                <c:pt idx="186">
                  <c:v>1.5932999999999999</c:v>
                </c:pt>
                <c:pt idx="187">
                  <c:v>4.3986999999999998</c:v>
                </c:pt>
                <c:pt idx="188">
                  <c:v>-0.74690000000000001</c:v>
                </c:pt>
                <c:pt idx="189">
                  <c:v>-6.5155000000000003</c:v>
                </c:pt>
                <c:pt idx="190">
                  <c:v>0.83489999999999998</c:v>
                </c:pt>
                <c:pt idx="191">
                  <c:v>-2.3708</c:v>
                </c:pt>
                <c:pt idx="192">
                  <c:v>-1.9754</c:v>
                </c:pt>
                <c:pt idx="193">
                  <c:v>0.60760000000000003</c:v>
                </c:pt>
                <c:pt idx="194">
                  <c:v>-0.56520000000000004</c:v>
                </c:pt>
                <c:pt idx="195">
                  <c:v>-8.7383000000000006</c:v>
                </c:pt>
                <c:pt idx="196">
                  <c:v>-1.3916999999999999</c:v>
                </c:pt>
                <c:pt idx="197">
                  <c:v>3.8889999999999998</c:v>
                </c:pt>
                <c:pt idx="198">
                  <c:v>7.2419000000000002</c:v>
                </c:pt>
                <c:pt idx="199">
                  <c:v>-6.7281000000000004</c:v>
                </c:pt>
                <c:pt idx="200">
                  <c:v>-3.9952000000000001</c:v>
                </c:pt>
                <c:pt idx="201">
                  <c:v>-1.6156999999999999</c:v>
                </c:pt>
                <c:pt idx="202">
                  <c:v>8.9878999999999998</c:v>
                </c:pt>
                <c:pt idx="203">
                  <c:v>0.504</c:v>
                </c:pt>
                <c:pt idx="204">
                  <c:v>-10.515700000000001</c:v>
                </c:pt>
                <c:pt idx="205">
                  <c:v>8.9450000000000003</c:v>
                </c:pt>
                <c:pt idx="206">
                  <c:v>-13.396100000000001</c:v>
                </c:pt>
                <c:pt idx="207">
                  <c:v>-0.78949999999999998</c:v>
                </c:pt>
                <c:pt idx="208">
                  <c:v>-9.4514999999999993</c:v>
                </c:pt>
                <c:pt idx="209">
                  <c:v>1.8563000000000001</c:v>
                </c:pt>
                <c:pt idx="210">
                  <c:v>-0.91080000000000005</c:v>
                </c:pt>
                <c:pt idx="211">
                  <c:v>0.65510000000000002</c:v>
                </c:pt>
                <c:pt idx="212">
                  <c:v>2.0813999999999999</c:v>
                </c:pt>
                <c:pt idx="213">
                  <c:v>8.1685999999999996</c:v>
                </c:pt>
                <c:pt idx="214">
                  <c:v>-3.5596000000000001</c:v>
                </c:pt>
                <c:pt idx="215">
                  <c:v>7.5065</c:v>
                </c:pt>
                <c:pt idx="216">
                  <c:v>0.56120000000000003</c:v>
                </c:pt>
                <c:pt idx="217">
                  <c:v>3.8403</c:v>
                </c:pt>
                <c:pt idx="218">
                  <c:v>4.3243</c:v>
                </c:pt>
                <c:pt idx="219">
                  <c:v>2.0752999999999999</c:v>
                </c:pt>
                <c:pt idx="220">
                  <c:v>-4.0787000000000004</c:v>
                </c:pt>
                <c:pt idx="221">
                  <c:v>4.6216999999999997</c:v>
                </c:pt>
                <c:pt idx="222">
                  <c:v>2.3121</c:v>
                </c:pt>
                <c:pt idx="223">
                  <c:v>-2.4906999999999999</c:v>
                </c:pt>
                <c:pt idx="224">
                  <c:v>-0.38190000000000002</c:v>
                </c:pt>
                <c:pt idx="225">
                  <c:v>-7.5141999999999998</c:v>
                </c:pt>
                <c:pt idx="226">
                  <c:v>-2.21</c:v>
                </c:pt>
                <c:pt idx="227">
                  <c:v>-5.2832999999999997</c:v>
                </c:pt>
                <c:pt idx="228">
                  <c:v>-0.1827</c:v>
                </c:pt>
                <c:pt idx="229">
                  <c:v>1.5717000000000001</c:v>
                </c:pt>
                <c:pt idx="230">
                  <c:v>-11.255100000000001</c:v>
                </c:pt>
                <c:pt idx="231">
                  <c:v>2.0482</c:v>
                </c:pt>
                <c:pt idx="232">
                  <c:v>-1.2182999999999999</c:v>
                </c:pt>
                <c:pt idx="233">
                  <c:v>1.0642</c:v>
                </c:pt>
                <c:pt idx="234">
                  <c:v>6.5134999999999996</c:v>
                </c:pt>
                <c:pt idx="235">
                  <c:v>9.6928000000000001</c:v>
                </c:pt>
                <c:pt idx="236">
                  <c:v>8.5742999999999991</c:v>
                </c:pt>
                <c:pt idx="237">
                  <c:v>1.1467000000000001</c:v>
                </c:pt>
                <c:pt idx="238">
                  <c:v>-0.92400000000000004</c:v>
                </c:pt>
                <c:pt idx="239">
                  <c:v>8.0357000000000003</c:v>
                </c:pt>
                <c:pt idx="240">
                  <c:v>4.6657999999999999</c:v>
                </c:pt>
                <c:pt idx="241">
                  <c:v>-3.4196</c:v>
                </c:pt>
                <c:pt idx="242">
                  <c:v>-1.9211</c:v>
                </c:pt>
                <c:pt idx="243">
                  <c:v>-1.7673000000000001</c:v>
                </c:pt>
                <c:pt idx="244">
                  <c:v>1.2758</c:v>
                </c:pt>
                <c:pt idx="245">
                  <c:v>-0.6845</c:v>
                </c:pt>
                <c:pt idx="246">
                  <c:v>0.31159999999999999</c:v>
                </c:pt>
                <c:pt idx="247">
                  <c:v>2.4870999999999999</c:v>
                </c:pt>
                <c:pt idx="248">
                  <c:v>-8.3645999999999994</c:v>
                </c:pt>
                <c:pt idx="249">
                  <c:v>1.5389999999999999</c:v>
                </c:pt>
                <c:pt idx="250">
                  <c:v>-5.3860999999999999</c:v>
                </c:pt>
                <c:pt idx="251">
                  <c:v>-0.90259999999999996</c:v>
                </c:pt>
                <c:pt idx="252">
                  <c:v>-1.5064</c:v>
                </c:pt>
                <c:pt idx="253">
                  <c:v>-0.71109999999999995</c:v>
                </c:pt>
                <c:pt idx="254">
                  <c:v>3.0022000000000002</c:v>
                </c:pt>
                <c:pt idx="255">
                  <c:v>-10.6326</c:v>
                </c:pt>
                <c:pt idx="256">
                  <c:v>-0.60450000000000004</c:v>
                </c:pt>
                <c:pt idx="257">
                  <c:v>10.384</c:v>
                </c:pt>
                <c:pt idx="258">
                  <c:v>-3.4115000000000002</c:v>
                </c:pt>
                <c:pt idx="259">
                  <c:v>6.0533000000000001</c:v>
                </c:pt>
                <c:pt idx="260">
                  <c:v>0.39839999999999998</c:v>
                </c:pt>
                <c:pt idx="261">
                  <c:v>3.3289</c:v>
                </c:pt>
                <c:pt idx="262">
                  <c:v>4.3677000000000001</c:v>
                </c:pt>
                <c:pt idx="263">
                  <c:v>0.5282</c:v>
                </c:pt>
                <c:pt idx="264">
                  <c:v>3.6206</c:v>
                </c:pt>
                <c:pt idx="265">
                  <c:v>6.7215999999999996</c:v>
                </c:pt>
                <c:pt idx="266">
                  <c:v>4.5688000000000004</c:v>
                </c:pt>
                <c:pt idx="267">
                  <c:v>-2.6246</c:v>
                </c:pt>
                <c:pt idx="268">
                  <c:v>1.8631</c:v>
                </c:pt>
                <c:pt idx="269">
                  <c:v>-3.9557000000000002</c:v>
                </c:pt>
                <c:pt idx="270">
                  <c:v>0.31719999999999998</c:v>
                </c:pt>
                <c:pt idx="271">
                  <c:v>-3.9323000000000001</c:v>
                </c:pt>
                <c:pt idx="272">
                  <c:v>-4.8251999999999997</c:v>
                </c:pt>
                <c:pt idx="273">
                  <c:v>5.5114000000000001</c:v>
                </c:pt>
                <c:pt idx="274">
                  <c:v>1.387</c:v>
                </c:pt>
                <c:pt idx="275">
                  <c:v>-2.4666000000000001</c:v>
                </c:pt>
                <c:pt idx="276">
                  <c:v>4.8287000000000004</c:v>
                </c:pt>
                <c:pt idx="277">
                  <c:v>1.7295</c:v>
                </c:pt>
                <c:pt idx="278">
                  <c:v>-3.1907999999999999</c:v>
                </c:pt>
                <c:pt idx="279">
                  <c:v>5.9842000000000004</c:v>
                </c:pt>
                <c:pt idx="280">
                  <c:v>-3.3862000000000001</c:v>
                </c:pt>
                <c:pt idx="281">
                  <c:v>-1.1103000000000001</c:v>
                </c:pt>
                <c:pt idx="282">
                  <c:v>9.1219999999999999</c:v>
                </c:pt>
                <c:pt idx="283">
                  <c:v>3.7847</c:v>
                </c:pt>
                <c:pt idx="284">
                  <c:v>-0.96130000000000004</c:v>
                </c:pt>
                <c:pt idx="285">
                  <c:v>5.8226000000000004</c:v>
                </c:pt>
                <c:pt idx="286">
                  <c:v>1.2424999999999999</c:v>
                </c:pt>
                <c:pt idx="287">
                  <c:v>-0.67510000000000003</c:v>
                </c:pt>
                <c:pt idx="288">
                  <c:v>4.3452000000000002</c:v>
                </c:pt>
                <c:pt idx="289">
                  <c:v>9.8676999999999992</c:v>
                </c:pt>
                <c:pt idx="290">
                  <c:v>-2.4624000000000001</c:v>
                </c:pt>
                <c:pt idx="291">
                  <c:v>-3.6783999999999999</c:v>
                </c:pt>
                <c:pt idx="292">
                  <c:v>5.6936</c:v>
                </c:pt>
                <c:pt idx="293">
                  <c:v>-8.3842999999999996</c:v>
                </c:pt>
                <c:pt idx="294">
                  <c:v>-6.5119999999999996</c:v>
                </c:pt>
                <c:pt idx="295">
                  <c:v>-3.9239999999999999</c:v>
                </c:pt>
                <c:pt idx="296">
                  <c:v>4.2805999999999997</c:v>
                </c:pt>
                <c:pt idx="297">
                  <c:v>1.8535999999999999</c:v>
                </c:pt>
                <c:pt idx="298">
                  <c:v>3.4655</c:v>
                </c:pt>
                <c:pt idx="299">
                  <c:v>2.1598000000000002</c:v>
                </c:pt>
                <c:pt idx="300">
                  <c:v>5.2583000000000002</c:v>
                </c:pt>
                <c:pt idx="301">
                  <c:v>10.8043</c:v>
                </c:pt>
                <c:pt idx="302">
                  <c:v>0.22070000000000001</c:v>
                </c:pt>
                <c:pt idx="303">
                  <c:v>-1.2424999999999999</c:v>
                </c:pt>
                <c:pt idx="304">
                  <c:v>5.2568999999999999</c:v>
                </c:pt>
                <c:pt idx="305">
                  <c:v>1.5515000000000001</c:v>
                </c:pt>
                <c:pt idx="306">
                  <c:v>7.8545999999999996</c:v>
                </c:pt>
                <c:pt idx="307">
                  <c:v>3.6377000000000002</c:v>
                </c:pt>
                <c:pt idx="308">
                  <c:v>5.7363999999999997</c:v>
                </c:pt>
                <c:pt idx="309">
                  <c:v>-1.3966000000000001</c:v>
                </c:pt>
                <c:pt idx="310">
                  <c:v>2.8679000000000001</c:v>
                </c:pt>
                <c:pt idx="311">
                  <c:v>0.2218</c:v>
                </c:pt>
                <c:pt idx="312">
                  <c:v>0.73719999999999997</c:v>
                </c:pt>
                <c:pt idx="313">
                  <c:v>-1.6732</c:v>
                </c:pt>
                <c:pt idx="314">
                  <c:v>2.8374000000000001</c:v>
                </c:pt>
                <c:pt idx="315">
                  <c:v>-0.33129999999999998</c:v>
                </c:pt>
                <c:pt idx="316">
                  <c:v>1.7074</c:v>
                </c:pt>
                <c:pt idx="317">
                  <c:v>0.50409999999999999</c:v>
                </c:pt>
                <c:pt idx="318">
                  <c:v>8.0861000000000001</c:v>
                </c:pt>
                <c:pt idx="319">
                  <c:v>3.2791999999999999</c:v>
                </c:pt>
                <c:pt idx="320">
                  <c:v>-3.6772</c:v>
                </c:pt>
                <c:pt idx="321">
                  <c:v>2.1322999999999999</c:v>
                </c:pt>
                <c:pt idx="322">
                  <c:v>1.7223999999999999</c:v>
                </c:pt>
                <c:pt idx="323">
                  <c:v>-4.1112000000000002</c:v>
                </c:pt>
                <c:pt idx="324">
                  <c:v>-9.1190999999999995</c:v>
                </c:pt>
                <c:pt idx="325">
                  <c:v>-4.7858000000000001</c:v>
                </c:pt>
                <c:pt idx="326">
                  <c:v>12.171099999999999</c:v>
                </c:pt>
                <c:pt idx="327">
                  <c:v>6.5446</c:v>
                </c:pt>
                <c:pt idx="328">
                  <c:v>-1.9789000000000001</c:v>
                </c:pt>
                <c:pt idx="329">
                  <c:v>2.7997999999999998</c:v>
                </c:pt>
                <c:pt idx="330">
                  <c:v>-10.0685</c:v>
                </c:pt>
                <c:pt idx="331">
                  <c:v>-2.9881000000000002</c:v>
                </c:pt>
                <c:pt idx="332">
                  <c:v>-4.4798</c:v>
                </c:pt>
                <c:pt idx="333">
                  <c:v>-0.49719999999999998</c:v>
                </c:pt>
                <c:pt idx="334">
                  <c:v>5.0979000000000001</c:v>
                </c:pt>
                <c:pt idx="335">
                  <c:v>2.7185999999999999</c:v>
                </c:pt>
                <c:pt idx="336">
                  <c:v>2.7147000000000001</c:v>
                </c:pt>
                <c:pt idx="337">
                  <c:v>2.8411</c:v>
                </c:pt>
                <c:pt idx="338">
                  <c:v>2.7867000000000002</c:v>
                </c:pt>
                <c:pt idx="339">
                  <c:v>8.1542999999999992</c:v>
                </c:pt>
                <c:pt idx="340">
                  <c:v>-2.6930000000000001</c:v>
                </c:pt>
                <c:pt idx="341">
                  <c:v>-1.3444</c:v>
                </c:pt>
                <c:pt idx="342">
                  <c:v>-2.1257999999999999</c:v>
                </c:pt>
                <c:pt idx="343">
                  <c:v>1.6761999999999999</c:v>
                </c:pt>
                <c:pt idx="344">
                  <c:v>-2.5154000000000001</c:v>
                </c:pt>
                <c:pt idx="345">
                  <c:v>3.8799000000000001</c:v>
                </c:pt>
                <c:pt idx="346">
                  <c:v>3.6873</c:v>
                </c:pt>
                <c:pt idx="347">
                  <c:v>-2.8940999999999999</c:v>
                </c:pt>
                <c:pt idx="348">
                  <c:v>5.7134</c:v>
                </c:pt>
                <c:pt idx="349">
                  <c:v>-11.7021</c:v>
                </c:pt>
                <c:pt idx="350">
                  <c:v>4.3902999999999999</c:v>
                </c:pt>
                <c:pt idx="351">
                  <c:v>2.3146</c:v>
                </c:pt>
                <c:pt idx="352">
                  <c:v>-0.34010000000000001</c:v>
                </c:pt>
                <c:pt idx="353">
                  <c:v>3.5794000000000001</c:v>
                </c:pt>
                <c:pt idx="354">
                  <c:v>1.107</c:v>
                </c:pt>
                <c:pt idx="355">
                  <c:v>5.1989000000000001</c:v>
                </c:pt>
                <c:pt idx="356">
                  <c:v>4.4781000000000004</c:v>
                </c:pt>
                <c:pt idx="357">
                  <c:v>4.8376999999999999</c:v>
                </c:pt>
                <c:pt idx="358">
                  <c:v>2.2892999999999999</c:v>
                </c:pt>
                <c:pt idx="359">
                  <c:v>-1.2555000000000001</c:v>
                </c:pt>
                <c:pt idx="360">
                  <c:v>3.367</c:v>
                </c:pt>
                <c:pt idx="361">
                  <c:v>-6.1680000000000001</c:v>
                </c:pt>
                <c:pt idx="362">
                  <c:v>-2.1465999999999998</c:v>
                </c:pt>
                <c:pt idx="363">
                  <c:v>-1.038</c:v>
                </c:pt>
                <c:pt idx="364">
                  <c:v>-18.309200000000001</c:v>
                </c:pt>
                <c:pt idx="365">
                  <c:v>3.7761999999999998</c:v>
                </c:pt>
                <c:pt idx="366">
                  <c:v>1.6758999999999999</c:v>
                </c:pt>
                <c:pt idx="367">
                  <c:v>5.3228</c:v>
                </c:pt>
                <c:pt idx="368">
                  <c:v>-1.4279999999999999</c:v>
                </c:pt>
                <c:pt idx="369">
                  <c:v>-1.9673</c:v>
                </c:pt>
                <c:pt idx="370">
                  <c:v>-0.1051</c:v>
                </c:pt>
                <c:pt idx="371">
                  <c:v>-5.0970000000000004</c:v>
                </c:pt>
                <c:pt idx="372">
                  <c:v>1.3616999999999999</c:v>
                </c:pt>
                <c:pt idx="373">
                  <c:v>7.1957000000000004</c:v>
                </c:pt>
                <c:pt idx="374">
                  <c:v>-8.5155999999999992</c:v>
                </c:pt>
                <c:pt idx="375">
                  <c:v>0.87660000000000005</c:v>
                </c:pt>
                <c:pt idx="376">
                  <c:v>0.53610000000000002</c:v>
                </c:pt>
                <c:pt idx="377">
                  <c:v>-5.3342000000000001</c:v>
                </c:pt>
                <c:pt idx="378">
                  <c:v>6.0220000000000002</c:v>
                </c:pt>
                <c:pt idx="379">
                  <c:v>-1.5645</c:v>
                </c:pt>
                <c:pt idx="380">
                  <c:v>0.15640000000000001</c:v>
                </c:pt>
                <c:pt idx="381">
                  <c:v>4.0552999999999999</c:v>
                </c:pt>
                <c:pt idx="382">
                  <c:v>-5.2046000000000001</c:v>
                </c:pt>
                <c:pt idx="383">
                  <c:v>-2.1972</c:v>
                </c:pt>
                <c:pt idx="384">
                  <c:v>8.2353000000000005</c:v>
                </c:pt>
                <c:pt idx="385">
                  <c:v>1.1311</c:v>
                </c:pt>
                <c:pt idx="386">
                  <c:v>-0.4299</c:v>
                </c:pt>
                <c:pt idx="387">
                  <c:v>0.64659999999999995</c:v>
                </c:pt>
                <c:pt idx="388">
                  <c:v>4.4587000000000003</c:v>
                </c:pt>
                <c:pt idx="389">
                  <c:v>-5.2282999999999999</c:v>
                </c:pt>
                <c:pt idx="390">
                  <c:v>-4.5591999999999997</c:v>
                </c:pt>
                <c:pt idx="391">
                  <c:v>7.0141999999999998</c:v>
                </c:pt>
                <c:pt idx="392">
                  <c:v>-3.3738999999999999</c:v>
                </c:pt>
                <c:pt idx="393">
                  <c:v>3.3589000000000002</c:v>
                </c:pt>
                <c:pt idx="394">
                  <c:v>2.5448</c:v>
                </c:pt>
                <c:pt idx="395">
                  <c:v>-1.375</c:v>
                </c:pt>
                <c:pt idx="396">
                  <c:v>8.5909999999999993</c:v>
                </c:pt>
                <c:pt idx="397">
                  <c:v>-4.8365999999999998</c:v>
                </c:pt>
              </c:numCache>
            </c:numRef>
          </c:xVal>
          <c:yVal>
            <c:numRef>
              <c:f>'Forwards DiffTeam'!$AL$2:$AL$399</c:f>
              <c:numCache>
                <c:formatCode>General</c:formatCode>
                <c:ptCount val="398"/>
                <c:pt idx="0">
                  <c:v>3.5434999999999999</c:v>
                </c:pt>
                <c:pt idx="1">
                  <c:v>6.0564999999999998</c:v>
                </c:pt>
                <c:pt idx="2">
                  <c:v>-3.1017999999999999</c:v>
                </c:pt>
                <c:pt idx="3">
                  <c:v>6.3348000000000004</c:v>
                </c:pt>
                <c:pt idx="4">
                  <c:v>-2.2850999999999999</c:v>
                </c:pt>
                <c:pt idx="5">
                  <c:v>3.2915999999999999</c:v>
                </c:pt>
                <c:pt idx="6">
                  <c:v>2.5556999999999999</c:v>
                </c:pt>
                <c:pt idx="7">
                  <c:v>-4.8986000000000001</c:v>
                </c:pt>
                <c:pt idx="8">
                  <c:v>-4.2297000000000002</c:v>
                </c:pt>
                <c:pt idx="9">
                  <c:v>-4.8334999999999999</c:v>
                </c:pt>
                <c:pt idx="10">
                  <c:v>-2.2151000000000001</c:v>
                </c:pt>
                <c:pt idx="11">
                  <c:v>5.5885999999999996</c:v>
                </c:pt>
                <c:pt idx="12">
                  <c:v>-12.181900000000001</c:v>
                </c:pt>
                <c:pt idx="13">
                  <c:v>1.9171</c:v>
                </c:pt>
                <c:pt idx="14">
                  <c:v>-1.2850999999999999</c:v>
                </c:pt>
                <c:pt idx="15">
                  <c:v>-0.77370000000000005</c:v>
                </c:pt>
                <c:pt idx="16">
                  <c:v>2.0754999999999999</c:v>
                </c:pt>
                <c:pt idx="17">
                  <c:v>-5.9939999999999998</c:v>
                </c:pt>
                <c:pt idx="18">
                  <c:v>10.041700000000001</c:v>
                </c:pt>
                <c:pt idx="19">
                  <c:v>-2.9028999999999998</c:v>
                </c:pt>
                <c:pt idx="20">
                  <c:v>1.079</c:v>
                </c:pt>
                <c:pt idx="21">
                  <c:v>-11.3139</c:v>
                </c:pt>
                <c:pt idx="22">
                  <c:v>-4.5815999999999999</c:v>
                </c:pt>
                <c:pt idx="23">
                  <c:v>-6.9805999999999999</c:v>
                </c:pt>
                <c:pt idx="24">
                  <c:v>-7.2507999999999999</c:v>
                </c:pt>
                <c:pt idx="25">
                  <c:v>4.0331000000000001</c:v>
                </c:pt>
                <c:pt idx="26">
                  <c:v>-2.6869000000000001</c:v>
                </c:pt>
                <c:pt idx="27">
                  <c:v>6.7050999999999998</c:v>
                </c:pt>
                <c:pt idx="28">
                  <c:v>-2.8340999999999998</c:v>
                </c:pt>
                <c:pt idx="29">
                  <c:v>-4.2897999999999996</c:v>
                </c:pt>
                <c:pt idx="30">
                  <c:v>-8.1996000000000002</c:v>
                </c:pt>
                <c:pt idx="31">
                  <c:v>-4.2405999999999997</c:v>
                </c:pt>
                <c:pt idx="32">
                  <c:v>-2.1242000000000001</c:v>
                </c:pt>
                <c:pt idx="33">
                  <c:v>7.7594000000000003</c:v>
                </c:pt>
                <c:pt idx="34">
                  <c:v>0.81089999999999995</c:v>
                </c:pt>
                <c:pt idx="35">
                  <c:v>0.62209999999999999</c:v>
                </c:pt>
                <c:pt idx="36">
                  <c:v>-4.7114000000000003</c:v>
                </c:pt>
                <c:pt idx="37">
                  <c:v>2.8589000000000002</c:v>
                </c:pt>
                <c:pt idx="38">
                  <c:v>-0.42549999999999999</c:v>
                </c:pt>
                <c:pt idx="39">
                  <c:v>-0.71589999999999998</c:v>
                </c:pt>
                <c:pt idx="40">
                  <c:v>-6.6810999999999998</c:v>
                </c:pt>
                <c:pt idx="41">
                  <c:v>6.2769000000000004</c:v>
                </c:pt>
                <c:pt idx="42">
                  <c:v>1.1516</c:v>
                </c:pt>
                <c:pt idx="43">
                  <c:v>-0.2828</c:v>
                </c:pt>
                <c:pt idx="44">
                  <c:v>-11.7241</c:v>
                </c:pt>
                <c:pt idx="45">
                  <c:v>-4.1668000000000003</c:v>
                </c:pt>
                <c:pt idx="46">
                  <c:v>4.8564999999999996</c:v>
                </c:pt>
                <c:pt idx="47">
                  <c:v>-4.2420999999999998</c:v>
                </c:pt>
                <c:pt idx="48">
                  <c:v>1.9422999999999999</c:v>
                </c:pt>
                <c:pt idx="49">
                  <c:v>-3.5666000000000002</c:v>
                </c:pt>
                <c:pt idx="50">
                  <c:v>-8.9070999999999998</c:v>
                </c:pt>
                <c:pt idx="51">
                  <c:v>1.5014000000000001</c:v>
                </c:pt>
                <c:pt idx="52">
                  <c:v>-13.4209</c:v>
                </c:pt>
                <c:pt idx="53">
                  <c:v>-1.2988999999999999</c:v>
                </c:pt>
                <c:pt idx="54">
                  <c:v>5.1318999999999999</c:v>
                </c:pt>
                <c:pt idx="55">
                  <c:v>7.3902999999999999</c:v>
                </c:pt>
                <c:pt idx="56">
                  <c:v>-3.1882999999999999</c:v>
                </c:pt>
                <c:pt idx="57">
                  <c:v>-2.4984999999999999</c:v>
                </c:pt>
                <c:pt idx="58">
                  <c:v>-1.9354</c:v>
                </c:pt>
                <c:pt idx="59">
                  <c:v>-8.8773</c:v>
                </c:pt>
                <c:pt idx="60">
                  <c:v>-10.505599999999999</c:v>
                </c:pt>
                <c:pt idx="61">
                  <c:v>-2.9197000000000002</c:v>
                </c:pt>
                <c:pt idx="62">
                  <c:v>4.7156000000000002</c:v>
                </c:pt>
                <c:pt idx="63">
                  <c:v>-4.2964000000000002</c:v>
                </c:pt>
                <c:pt idx="64">
                  <c:v>3.7136999999999998</c:v>
                </c:pt>
                <c:pt idx="65">
                  <c:v>1.9468000000000001</c:v>
                </c:pt>
                <c:pt idx="66">
                  <c:v>-3.0415000000000001</c:v>
                </c:pt>
                <c:pt idx="67">
                  <c:v>0.40910000000000002</c:v>
                </c:pt>
                <c:pt idx="68">
                  <c:v>-7.1900000000000006E-2</c:v>
                </c:pt>
                <c:pt idx="69">
                  <c:v>-8.4526000000000003</c:v>
                </c:pt>
                <c:pt idx="70">
                  <c:v>2.7650000000000001</c:v>
                </c:pt>
                <c:pt idx="71">
                  <c:v>0.2465</c:v>
                </c:pt>
                <c:pt idx="72">
                  <c:v>-6.5545</c:v>
                </c:pt>
                <c:pt idx="73">
                  <c:v>1.0134000000000001</c:v>
                </c:pt>
                <c:pt idx="74">
                  <c:v>0.31809999999999999</c:v>
                </c:pt>
                <c:pt idx="75">
                  <c:v>-1.3382000000000001</c:v>
                </c:pt>
                <c:pt idx="76">
                  <c:v>-8.1457999999999995</c:v>
                </c:pt>
                <c:pt idx="77">
                  <c:v>-5.6737000000000002</c:v>
                </c:pt>
                <c:pt idx="78">
                  <c:v>-2.74</c:v>
                </c:pt>
                <c:pt idx="79">
                  <c:v>-5.2770000000000001</c:v>
                </c:pt>
                <c:pt idx="80">
                  <c:v>-13.1401</c:v>
                </c:pt>
                <c:pt idx="81">
                  <c:v>6.9100999999999999</c:v>
                </c:pt>
                <c:pt idx="82">
                  <c:v>-4.0746000000000002</c:v>
                </c:pt>
                <c:pt idx="83">
                  <c:v>-8.8512000000000004</c:v>
                </c:pt>
                <c:pt idx="84">
                  <c:v>2.7086000000000001</c:v>
                </c:pt>
                <c:pt idx="85">
                  <c:v>-8.0457999999999998</c:v>
                </c:pt>
                <c:pt idx="86">
                  <c:v>0.63580000000000003</c:v>
                </c:pt>
                <c:pt idx="87">
                  <c:v>-6.4661999999999997</c:v>
                </c:pt>
                <c:pt idx="88">
                  <c:v>-2.7593000000000001</c:v>
                </c:pt>
                <c:pt idx="89">
                  <c:v>-8.3741000000000003</c:v>
                </c:pt>
                <c:pt idx="90">
                  <c:v>-4.0571000000000002</c:v>
                </c:pt>
                <c:pt idx="91">
                  <c:v>-3.5869</c:v>
                </c:pt>
                <c:pt idx="92">
                  <c:v>-7.2755000000000001</c:v>
                </c:pt>
                <c:pt idx="93">
                  <c:v>3.7698999999999998</c:v>
                </c:pt>
                <c:pt idx="94">
                  <c:v>1.3462000000000001</c:v>
                </c:pt>
                <c:pt idx="95">
                  <c:v>2.9455</c:v>
                </c:pt>
                <c:pt idx="96">
                  <c:v>-3.3774000000000002</c:v>
                </c:pt>
                <c:pt idx="97">
                  <c:v>-4.8780000000000001</c:v>
                </c:pt>
                <c:pt idx="98">
                  <c:v>4.9638999999999998</c:v>
                </c:pt>
                <c:pt idx="99">
                  <c:v>-10.97</c:v>
                </c:pt>
                <c:pt idx="100">
                  <c:v>-6.9138000000000002</c:v>
                </c:pt>
                <c:pt idx="101">
                  <c:v>-4.3653000000000004</c:v>
                </c:pt>
                <c:pt idx="102">
                  <c:v>-5.9027000000000003</c:v>
                </c:pt>
                <c:pt idx="103">
                  <c:v>3.1415999999999999</c:v>
                </c:pt>
                <c:pt idx="104">
                  <c:v>0.55810000000000004</c:v>
                </c:pt>
                <c:pt idx="105">
                  <c:v>-5.9997999999999996</c:v>
                </c:pt>
                <c:pt idx="106">
                  <c:v>-11.9574</c:v>
                </c:pt>
                <c:pt idx="107">
                  <c:v>-11.808299999999999</c:v>
                </c:pt>
                <c:pt idx="108">
                  <c:v>4.0896999999999997</c:v>
                </c:pt>
                <c:pt idx="109">
                  <c:v>1.1792</c:v>
                </c:pt>
                <c:pt idx="110">
                  <c:v>3.234</c:v>
                </c:pt>
                <c:pt idx="111">
                  <c:v>-2.5163000000000002</c:v>
                </c:pt>
                <c:pt idx="112">
                  <c:v>-4.0560999999999998</c:v>
                </c:pt>
                <c:pt idx="113">
                  <c:v>4.2121000000000004</c:v>
                </c:pt>
                <c:pt idx="114">
                  <c:v>-14.422000000000001</c:v>
                </c:pt>
                <c:pt idx="115">
                  <c:v>6.6898999999999997</c:v>
                </c:pt>
                <c:pt idx="116">
                  <c:v>-6.8963999999999999</c:v>
                </c:pt>
                <c:pt idx="117">
                  <c:v>4.2184999999999997</c:v>
                </c:pt>
                <c:pt idx="118">
                  <c:v>1.0084</c:v>
                </c:pt>
                <c:pt idx="119">
                  <c:v>3.302</c:v>
                </c:pt>
                <c:pt idx="120">
                  <c:v>2.6356999999999999</c:v>
                </c:pt>
                <c:pt idx="121">
                  <c:v>-2.5045000000000002</c:v>
                </c:pt>
                <c:pt idx="122">
                  <c:v>-3.573</c:v>
                </c:pt>
                <c:pt idx="123">
                  <c:v>5.3518999999999997</c:v>
                </c:pt>
                <c:pt idx="124">
                  <c:v>-3.5802</c:v>
                </c:pt>
                <c:pt idx="125">
                  <c:v>-1.1220000000000001</c:v>
                </c:pt>
                <c:pt idx="126">
                  <c:v>4.2596999999999996</c:v>
                </c:pt>
                <c:pt idx="127">
                  <c:v>1.5567</c:v>
                </c:pt>
                <c:pt idx="128">
                  <c:v>-8.9198000000000004</c:v>
                </c:pt>
                <c:pt idx="129">
                  <c:v>-5.4684999999999997</c:v>
                </c:pt>
                <c:pt idx="130">
                  <c:v>-2.3140000000000001</c:v>
                </c:pt>
                <c:pt idx="131">
                  <c:v>0.8125</c:v>
                </c:pt>
                <c:pt idx="132">
                  <c:v>9.2815999999999992</c:v>
                </c:pt>
                <c:pt idx="133">
                  <c:v>-0.3236</c:v>
                </c:pt>
                <c:pt idx="134">
                  <c:v>-0.56430000000000002</c:v>
                </c:pt>
                <c:pt idx="135">
                  <c:v>4.1616</c:v>
                </c:pt>
                <c:pt idx="136">
                  <c:v>3.6938</c:v>
                </c:pt>
                <c:pt idx="137">
                  <c:v>2.2841999999999998</c:v>
                </c:pt>
                <c:pt idx="138">
                  <c:v>3.52</c:v>
                </c:pt>
                <c:pt idx="139">
                  <c:v>-11.448</c:v>
                </c:pt>
                <c:pt idx="140">
                  <c:v>-0.21149999999999999</c:v>
                </c:pt>
                <c:pt idx="141">
                  <c:v>1.4351</c:v>
                </c:pt>
                <c:pt idx="142">
                  <c:v>-0.39589999999999997</c:v>
                </c:pt>
                <c:pt idx="143">
                  <c:v>-1.7393000000000001</c:v>
                </c:pt>
                <c:pt idx="144">
                  <c:v>0.81210000000000004</c:v>
                </c:pt>
                <c:pt idx="145">
                  <c:v>-2.7795999999999998</c:v>
                </c:pt>
                <c:pt idx="146">
                  <c:v>2.2002000000000002</c:v>
                </c:pt>
                <c:pt idx="147">
                  <c:v>-5.8585000000000003</c:v>
                </c:pt>
                <c:pt idx="148">
                  <c:v>0.45390000000000003</c:v>
                </c:pt>
                <c:pt idx="149">
                  <c:v>-10.7872</c:v>
                </c:pt>
                <c:pt idx="150">
                  <c:v>-3.1779999999999999</c:v>
                </c:pt>
                <c:pt idx="151">
                  <c:v>-2.8626</c:v>
                </c:pt>
                <c:pt idx="152">
                  <c:v>-4.6436000000000002</c:v>
                </c:pt>
                <c:pt idx="153">
                  <c:v>-4.8239000000000001</c:v>
                </c:pt>
                <c:pt idx="154">
                  <c:v>-0.46700000000000003</c:v>
                </c:pt>
                <c:pt idx="155">
                  <c:v>-2.8757999999999999</c:v>
                </c:pt>
                <c:pt idx="156">
                  <c:v>8.8993000000000002</c:v>
                </c:pt>
                <c:pt idx="157">
                  <c:v>1.9460999999999999</c:v>
                </c:pt>
                <c:pt idx="158">
                  <c:v>-5.4459999999999997</c:v>
                </c:pt>
                <c:pt idx="159">
                  <c:v>0.56020000000000003</c:v>
                </c:pt>
                <c:pt idx="160">
                  <c:v>1.6848000000000001</c:v>
                </c:pt>
                <c:pt idx="161">
                  <c:v>3.9441999999999999</c:v>
                </c:pt>
                <c:pt idx="162">
                  <c:v>-2.9220999999999999</c:v>
                </c:pt>
                <c:pt idx="163">
                  <c:v>4.1900000000000004</c:v>
                </c:pt>
                <c:pt idx="164">
                  <c:v>5.0002000000000004</c:v>
                </c:pt>
                <c:pt idx="165">
                  <c:v>-10.3102</c:v>
                </c:pt>
                <c:pt idx="166">
                  <c:v>3.1741999999999999</c:v>
                </c:pt>
                <c:pt idx="167">
                  <c:v>-4.2603</c:v>
                </c:pt>
                <c:pt idx="168">
                  <c:v>9.8345000000000002</c:v>
                </c:pt>
                <c:pt idx="169">
                  <c:v>-6.4547999999999996</c:v>
                </c:pt>
                <c:pt idx="170">
                  <c:v>-8.3299000000000003</c:v>
                </c:pt>
                <c:pt idx="171">
                  <c:v>4.3956999999999997</c:v>
                </c:pt>
                <c:pt idx="172">
                  <c:v>3.4316</c:v>
                </c:pt>
                <c:pt idx="173">
                  <c:v>1.2810999999999999</c:v>
                </c:pt>
                <c:pt idx="174">
                  <c:v>-8.8367000000000004</c:v>
                </c:pt>
                <c:pt idx="175">
                  <c:v>5.0919999999999996</c:v>
                </c:pt>
                <c:pt idx="176">
                  <c:v>-2.4843999999999999</c:v>
                </c:pt>
                <c:pt idx="177">
                  <c:v>0.92230000000000001</c:v>
                </c:pt>
                <c:pt idx="178">
                  <c:v>-4.1082999999999998</c:v>
                </c:pt>
                <c:pt idx="179">
                  <c:v>1.2464</c:v>
                </c:pt>
                <c:pt idx="180">
                  <c:v>1.7773000000000001</c:v>
                </c:pt>
                <c:pt idx="181">
                  <c:v>-0.87119999999999997</c:v>
                </c:pt>
                <c:pt idx="182">
                  <c:v>-6.9702000000000002</c:v>
                </c:pt>
                <c:pt idx="183">
                  <c:v>-0.22309999999999999</c:v>
                </c:pt>
                <c:pt idx="184">
                  <c:v>-8.5908999999999995</c:v>
                </c:pt>
                <c:pt idx="185">
                  <c:v>10.6737</c:v>
                </c:pt>
                <c:pt idx="186">
                  <c:v>-0.88759999999999994</c:v>
                </c:pt>
                <c:pt idx="187">
                  <c:v>7.0811000000000002</c:v>
                </c:pt>
                <c:pt idx="188">
                  <c:v>-4.2808999999999999</c:v>
                </c:pt>
                <c:pt idx="189">
                  <c:v>-1.4014</c:v>
                </c:pt>
                <c:pt idx="190">
                  <c:v>2.0522</c:v>
                </c:pt>
                <c:pt idx="191">
                  <c:v>4.2126999999999999</c:v>
                </c:pt>
                <c:pt idx="192">
                  <c:v>5.3208000000000002</c:v>
                </c:pt>
                <c:pt idx="193">
                  <c:v>4.8070000000000004</c:v>
                </c:pt>
                <c:pt idx="194">
                  <c:v>1.0744</c:v>
                </c:pt>
                <c:pt idx="195">
                  <c:v>-6.8628999999999998</c:v>
                </c:pt>
                <c:pt idx="196">
                  <c:v>-4.2327000000000004</c:v>
                </c:pt>
                <c:pt idx="197">
                  <c:v>-0.75790000000000002</c:v>
                </c:pt>
                <c:pt idx="198">
                  <c:v>9.2603000000000009</c:v>
                </c:pt>
                <c:pt idx="199">
                  <c:v>-6.7274000000000003</c:v>
                </c:pt>
                <c:pt idx="200">
                  <c:v>-3.5446</c:v>
                </c:pt>
                <c:pt idx="201">
                  <c:v>1.4572000000000001</c:v>
                </c:pt>
                <c:pt idx="202">
                  <c:v>7.3798000000000004</c:v>
                </c:pt>
                <c:pt idx="203">
                  <c:v>1.3686</c:v>
                </c:pt>
                <c:pt idx="204">
                  <c:v>-1.5879000000000001</c:v>
                </c:pt>
                <c:pt idx="205">
                  <c:v>2.9866999999999999</c:v>
                </c:pt>
                <c:pt idx="206">
                  <c:v>-11.0198</c:v>
                </c:pt>
                <c:pt idx="207">
                  <c:v>0.88670000000000004</c:v>
                </c:pt>
                <c:pt idx="208">
                  <c:v>-2.5518999999999998</c:v>
                </c:pt>
                <c:pt idx="209">
                  <c:v>5.1391</c:v>
                </c:pt>
                <c:pt idx="210">
                  <c:v>4.8857999999999997</c:v>
                </c:pt>
                <c:pt idx="211">
                  <c:v>1.8966000000000001</c:v>
                </c:pt>
                <c:pt idx="212">
                  <c:v>8.9196000000000009</c:v>
                </c:pt>
                <c:pt idx="213">
                  <c:v>0.60760000000000003</c:v>
                </c:pt>
                <c:pt idx="214">
                  <c:v>-8.7383000000000006</c:v>
                </c:pt>
                <c:pt idx="215">
                  <c:v>1.5754999999999999</c:v>
                </c:pt>
                <c:pt idx="216">
                  <c:v>0.1429</c:v>
                </c:pt>
                <c:pt idx="217">
                  <c:v>1.6958</c:v>
                </c:pt>
                <c:pt idx="218">
                  <c:v>-2.9563000000000001</c:v>
                </c:pt>
                <c:pt idx="219">
                  <c:v>-1.6156999999999999</c:v>
                </c:pt>
                <c:pt idx="220">
                  <c:v>-3.2786</c:v>
                </c:pt>
                <c:pt idx="221">
                  <c:v>8.9878999999999998</c:v>
                </c:pt>
                <c:pt idx="222">
                  <c:v>-3.2544</c:v>
                </c:pt>
                <c:pt idx="223">
                  <c:v>0.504</c:v>
                </c:pt>
                <c:pt idx="224">
                  <c:v>-1.359</c:v>
                </c:pt>
                <c:pt idx="225">
                  <c:v>-10.515700000000001</c:v>
                </c:pt>
                <c:pt idx="226">
                  <c:v>9.9789999999999992</c:v>
                </c:pt>
                <c:pt idx="227">
                  <c:v>-1.5281</c:v>
                </c:pt>
                <c:pt idx="228">
                  <c:v>6.2938999999999998</c:v>
                </c:pt>
                <c:pt idx="229">
                  <c:v>7.3754999999999997</c:v>
                </c:pt>
                <c:pt idx="230">
                  <c:v>-4.5426000000000002</c:v>
                </c:pt>
                <c:pt idx="231">
                  <c:v>6.0145999999999997</c:v>
                </c:pt>
                <c:pt idx="232">
                  <c:v>-8.6196000000000002</c:v>
                </c:pt>
                <c:pt idx="233">
                  <c:v>2.7370000000000001</c:v>
                </c:pt>
                <c:pt idx="234">
                  <c:v>2.9554999999999998</c:v>
                </c:pt>
                <c:pt idx="235">
                  <c:v>8.1685999999999996</c:v>
                </c:pt>
                <c:pt idx="236">
                  <c:v>7.1365999999999996</c:v>
                </c:pt>
                <c:pt idx="237">
                  <c:v>1.5685</c:v>
                </c:pt>
                <c:pt idx="238">
                  <c:v>7.5065</c:v>
                </c:pt>
                <c:pt idx="239">
                  <c:v>1.9958</c:v>
                </c:pt>
                <c:pt idx="240">
                  <c:v>1.8649</c:v>
                </c:pt>
                <c:pt idx="241">
                  <c:v>-0.2054</c:v>
                </c:pt>
                <c:pt idx="242">
                  <c:v>-2.92</c:v>
                </c:pt>
                <c:pt idx="243">
                  <c:v>4.3243</c:v>
                </c:pt>
                <c:pt idx="244">
                  <c:v>1.6986000000000001</c:v>
                </c:pt>
                <c:pt idx="245">
                  <c:v>2.0752999999999999</c:v>
                </c:pt>
                <c:pt idx="246">
                  <c:v>-2.8631000000000002</c:v>
                </c:pt>
                <c:pt idx="247">
                  <c:v>-1.1534</c:v>
                </c:pt>
                <c:pt idx="248">
                  <c:v>-6.1078999999999999</c:v>
                </c:pt>
                <c:pt idx="249">
                  <c:v>-2.3197000000000001</c:v>
                </c:pt>
                <c:pt idx="250">
                  <c:v>0.49630000000000002</c:v>
                </c:pt>
                <c:pt idx="251">
                  <c:v>-8.3390000000000004</c:v>
                </c:pt>
                <c:pt idx="252">
                  <c:v>1.6987000000000001</c:v>
                </c:pt>
                <c:pt idx="253">
                  <c:v>1.7997000000000001</c:v>
                </c:pt>
                <c:pt idx="254">
                  <c:v>-2.21</c:v>
                </c:pt>
                <c:pt idx="255">
                  <c:v>-9.6356000000000002</c:v>
                </c:pt>
                <c:pt idx="256">
                  <c:v>1.5717000000000001</c:v>
                </c:pt>
                <c:pt idx="257">
                  <c:v>11.231299999999999</c:v>
                </c:pt>
                <c:pt idx="258">
                  <c:v>-11.255100000000001</c:v>
                </c:pt>
                <c:pt idx="259">
                  <c:v>2.0482</c:v>
                </c:pt>
                <c:pt idx="260">
                  <c:v>2.2894000000000001</c:v>
                </c:pt>
                <c:pt idx="261">
                  <c:v>1.1467000000000001</c:v>
                </c:pt>
                <c:pt idx="262">
                  <c:v>-1.2625</c:v>
                </c:pt>
                <c:pt idx="263">
                  <c:v>5.1006</c:v>
                </c:pt>
                <c:pt idx="264">
                  <c:v>4.6657999999999999</c:v>
                </c:pt>
                <c:pt idx="265">
                  <c:v>6.875</c:v>
                </c:pt>
                <c:pt idx="266">
                  <c:v>-1.7673000000000001</c:v>
                </c:pt>
                <c:pt idx="267">
                  <c:v>-0.1492</c:v>
                </c:pt>
                <c:pt idx="268">
                  <c:v>3.7280000000000002</c:v>
                </c:pt>
                <c:pt idx="269">
                  <c:v>-2.2069999999999999</c:v>
                </c:pt>
                <c:pt idx="270">
                  <c:v>2.0211999999999999</c:v>
                </c:pt>
                <c:pt idx="271">
                  <c:v>-2.2965</c:v>
                </c:pt>
                <c:pt idx="272">
                  <c:v>-4.0061</c:v>
                </c:pt>
                <c:pt idx="273">
                  <c:v>5.1866000000000003</c:v>
                </c:pt>
                <c:pt idx="274">
                  <c:v>-1.7873000000000001</c:v>
                </c:pt>
                <c:pt idx="275">
                  <c:v>-0.84219999999999995</c:v>
                </c:pt>
                <c:pt idx="276">
                  <c:v>5.2363</c:v>
                </c:pt>
                <c:pt idx="277">
                  <c:v>-1.5064</c:v>
                </c:pt>
                <c:pt idx="278">
                  <c:v>-0.71109999999999995</c:v>
                </c:pt>
                <c:pt idx="279">
                  <c:v>4.7521000000000004</c:v>
                </c:pt>
                <c:pt idx="280">
                  <c:v>5.2122999999999999</c:v>
                </c:pt>
                <c:pt idx="281">
                  <c:v>-1.9393</c:v>
                </c:pt>
                <c:pt idx="282">
                  <c:v>-0.56679999999999997</c:v>
                </c:pt>
                <c:pt idx="283">
                  <c:v>2.2221000000000002</c:v>
                </c:pt>
                <c:pt idx="284">
                  <c:v>-7.2800000000000004E-2</c:v>
                </c:pt>
                <c:pt idx="285">
                  <c:v>1.7272000000000001</c:v>
                </c:pt>
                <c:pt idx="286">
                  <c:v>-2.7522000000000002</c:v>
                </c:pt>
                <c:pt idx="287">
                  <c:v>-3.9386999999999999</c:v>
                </c:pt>
                <c:pt idx="288">
                  <c:v>3.7907000000000002</c:v>
                </c:pt>
                <c:pt idx="289">
                  <c:v>2.6019000000000001</c:v>
                </c:pt>
                <c:pt idx="290">
                  <c:v>-9.8938000000000006</c:v>
                </c:pt>
                <c:pt idx="291">
                  <c:v>-2.0030999999999999</c:v>
                </c:pt>
                <c:pt idx="292">
                  <c:v>-2.2238000000000002</c:v>
                </c:pt>
                <c:pt idx="293">
                  <c:v>-6.6877000000000004</c:v>
                </c:pt>
                <c:pt idx="294">
                  <c:v>-1.3464</c:v>
                </c:pt>
                <c:pt idx="295">
                  <c:v>-0.92420000000000002</c:v>
                </c:pt>
                <c:pt idx="296">
                  <c:v>-3.0684999999999998</c:v>
                </c:pt>
                <c:pt idx="297">
                  <c:v>-0.16969999999999999</c:v>
                </c:pt>
                <c:pt idx="298">
                  <c:v>-1.3815999999999999</c:v>
                </c:pt>
                <c:pt idx="299">
                  <c:v>1.6175999999999999</c:v>
                </c:pt>
                <c:pt idx="300">
                  <c:v>5.9842000000000004</c:v>
                </c:pt>
                <c:pt idx="301">
                  <c:v>-1.1103000000000001</c:v>
                </c:pt>
                <c:pt idx="302">
                  <c:v>-5.2400000000000002E-2</c:v>
                </c:pt>
                <c:pt idx="303">
                  <c:v>-1.6099000000000001</c:v>
                </c:pt>
                <c:pt idx="304">
                  <c:v>1.8171999999999999</c:v>
                </c:pt>
                <c:pt idx="305">
                  <c:v>9.1219999999999999</c:v>
                </c:pt>
                <c:pt idx="306">
                  <c:v>-0.96130000000000004</c:v>
                </c:pt>
                <c:pt idx="307">
                  <c:v>1.0092000000000001</c:v>
                </c:pt>
                <c:pt idx="308">
                  <c:v>-0.9597</c:v>
                </c:pt>
                <c:pt idx="309">
                  <c:v>-3.6783999999999999</c:v>
                </c:pt>
                <c:pt idx="310">
                  <c:v>4.9398</c:v>
                </c:pt>
                <c:pt idx="311">
                  <c:v>1.8535999999999999</c:v>
                </c:pt>
                <c:pt idx="312">
                  <c:v>5.2583000000000002</c:v>
                </c:pt>
                <c:pt idx="313">
                  <c:v>-1.2424999999999999</c:v>
                </c:pt>
                <c:pt idx="314">
                  <c:v>5.2568999999999999</c:v>
                </c:pt>
                <c:pt idx="315">
                  <c:v>1.5515000000000001</c:v>
                </c:pt>
                <c:pt idx="316">
                  <c:v>3.6377000000000002</c:v>
                </c:pt>
                <c:pt idx="317">
                  <c:v>7.8864000000000001</c:v>
                </c:pt>
                <c:pt idx="318">
                  <c:v>3.6619999999999999</c:v>
                </c:pt>
                <c:pt idx="319">
                  <c:v>2.5851000000000002</c:v>
                </c:pt>
                <c:pt idx="320">
                  <c:v>0.2218</c:v>
                </c:pt>
                <c:pt idx="321">
                  <c:v>1.07</c:v>
                </c:pt>
                <c:pt idx="322">
                  <c:v>-0.51019999999999999</c:v>
                </c:pt>
                <c:pt idx="323">
                  <c:v>-5.2763999999999998</c:v>
                </c:pt>
                <c:pt idx="324">
                  <c:v>-8.4520999999999997</c:v>
                </c:pt>
                <c:pt idx="325">
                  <c:v>-3.5514000000000001</c:v>
                </c:pt>
                <c:pt idx="326">
                  <c:v>-1.4056</c:v>
                </c:pt>
                <c:pt idx="327">
                  <c:v>8.6800999999999995</c:v>
                </c:pt>
                <c:pt idx="328">
                  <c:v>-2.3378999999999999</c:v>
                </c:pt>
                <c:pt idx="329">
                  <c:v>7.2641999999999998</c:v>
                </c:pt>
                <c:pt idx="330">
                  <c:v>-5.9446000000000003</c:v>
                </c:pt>
                <c:pt idx="331">
                  <c:v>-7.0171000000000001</c:v>
                </c:pt>
                <c:pt idx="332">
                  <c:v>-6.8003999999999998</c:v>
                </c:pt>
                <c:pt idx="333">
                  <c:v>2.7463000000000002</c:v>
                </c:pt>
                <c:pt idx="334">
                  <c:v>4.4572000000000003</c:v>
                </c:pt>
                <c:pt idx="335">
                  <c:v>1.6398999999999999</c:v>
                </c:pt>
                <c:pt idx="336">
                  <c:v>5.3391999999999999</c:v>
                </c:pt>
                <c:pt idx="337">
                  <c:v>0.51429999999999998</c:v>
                </c:pt>
                <c:pt idx="338">
                  <c:v>-3.5409999999999999</c:v>
                </c:pt>
                <c:pt idx="339">
                  <c:v>6.1569000000000003</c:v>
                </c:pt>
                <c:pt idx="340">
                  <c:v>-1.2746999999999999</c:v>
                </c:pt>
                <c:pt idx="341">
                  <c:v>-1.4811000000000001</c:v>
                </c:pt>
                <c:pt idx="342">
                  <c:v>0.52110000000000001</c:v>
                </c:pt>
                <c:pt idx="343">
                  <c:v>0.2356</c:v>
                </c:pt>
                <c:pt idx="344">
                  <c:v>-4.1112000000000002</c:v>
                </c:pt>
                <c:pt idx="345">
                  <c:v>6.4170999999999996</c:v>
                </c:pt>
                <c:pt idx="346">
                  <c:v>5.0659999999999998</c:v>
                </c:pt>
                <c:pt idx="347">
                  <c:v>-6.4564000000000004</c:v>
                </c:pt>
                <c:pt idx="348">
                  <c:v>1.9523999999999999</c:v>
                </c:pt>
                <c:pt idx="349">
                  <c:v>-10.0685</c:v>
                </c:pt>
                <c:pt idx="350">
                  <c:v>3.1089000000000002</c:v>
                </c:pt>
                <c:pt idx="351">
                  <c:v>-0.52549999999999997</c:v>
                </c:pt>
                <c:pt idx="352">
                  <c:v>6.1242999999999999</c:v>
                </c:pt>
                <c:pt idx="353">
                  <c:v>5.0979000000000001</c:v>
                </c:pt>
                <c:pt idx="354">
                  <c:v>2.7185999999999999</c:v>
                </c:pt>
                <c:pt idx="355">
                  <c:v>5.0137999999999998</c:v>
                </c:pt>
                <c:pt idx="356">
                  <c:v>3.1000999999999999</c:v>
                </c:pt>
                <c:pt idx="357">
                  <c:v>2.5499999999999998E-2</c:v>
                </c:pt>
                <c:pt idx="358">
                  <c:v>-2.1257999999999999</c:v>
                </c:pt>
                <c:pt idx="359">
                  <c:v>1.6761999999999999</c:v>
                </c:pt>
                <c:pt idx="360">
                  <c:v>4.1067999999999998</c:v>
                </c:pt>
                <c:pt idx="361">
                  <c:v>6.4999999999999997E-3</c:v>
                </c:pt>
                <c:pt idx="362">
                  <c:v>2.2235999999999998</c:v>
                </c:pt>
                <c:pt idx="363">
                  <c:v>-11.169</c:v>
                </c:pt>
                <c:pt idx="364">
                  <c:v>-15.1029</c:v>
                </c:pt>
                <c:pt idx="365">
                  <c:v>12.150600000000001</c:v>
                </c:pt>
                <c:pt idx="366">
                  <c:v>-0.56759999999999999</c:v>
                </c:pt>
                <c:pt idx="367">
                  <c:v>3.8699999999999998E-2</c:v>
                </c:pt>
                <c:pt idx="368">
                  <c:v>5.4268999999999998</c:v>
                </c:pt>
                <c:pt idx="369">
                  <c:v>-3.9819</c:v>
                </c:pt>
                <c:pt idx="370">
                  <c:v>8.0543999999999993</c:v>
                </c:pt>
                <c:pt idx="371">
                  <c:v>-11.7021</c:v>
                </c:pt>
                <c:pt idx="372">
                  <c:v>0.87490000000000001</c:v>
                </c:pt>
                <c:pt idx="373">
                  <c:v>7.2754000000000003</c:v>
                </c:pt>
                <c:pt idx="374">
                  <c:v>-8.4602000000000004</c:v>
                </c:pt>
                <c:pt idx="375">
                  <c:v>-0.61450000000000005</c:v>
                </c:pt>
                <c:pt idx="376">
                  <c:v>2.5407999999999999</c:v>
                </c:pt>
                <c:pt idx="377">
                  <c:v>0.1021</c:v>
                </c:pt>
                <c:pt idx="378">
                  <c:v>4.4443999999999999</c:v>
                </c:pt>
                <c:pt idx="379">
                  <c:v>-1.0373000000000001</c:v>
                </c:pt>
                <c:pt idx="380">
                  <c:v>-1.6414</c:v>
                </c:pt>
                <c:pt idx="381">
                  <c:v>-1.5579000000000001</c:v>
                </c:pt>
                <c:pt idx="382">
                  <c:v>-1.7369000000000001</c:v>
                </c:pt>
                <c:pt idx="383">
                  <c:v>-1.1961999999999999</c:v>
                </c:pt>
                <c:pt idx="384">
                  <c:v>-0.86670000000000003</c:v>
                </c:pt>
                <c:pt idx="385">
                  <c:v>3.2863000000000002</c:v>
                </c:pt>
                <c:pt idx="386">
                  <c:v>0.1293</c:v>
                </c:pt>
                <c:pt idx="387">
                  <c:v>-6.2866</c:v>
                </c:pt>
                <c:pt idx="388">
                  <c:v>-0.1051</c:v>
                </c:pt>
                <c:pt idx="389">
                  <c:v>-5.0970000000000004</c:v>
                </c:pt>
                <c:pt idx="390">
                  <c:v>-2.9483999999999999</c:v>
                </c:pt>
                <c:pt idx="391">
                  <c:v>4.0869999999999997</c:v>
                </c:pt>
                <c:pt idx="392">
                  <c:v>2.4569999999999999</c:v>
                </c:pt>
                <c:pt idx="393">
                  <c:v>1.3616999999999999</c:v>
                </c:pt>
                <c:pt idx="394">
                  <c:v>7.1957000000000004</c:v>
                </c:pt>
                <c:pt idx="395">
                  <c:v>0.87660000000000005</c:v>
                </c:pt>
                <c:pt idx="396">
                  <c:v>3.6526999999999998</c:v>
                </c:pt>
                <c:pt idx="397">
                  <c:v>-5.3342000000000001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6649176"/>
        <c:axId val="228202368"/>
      </c:scatterChart>
      <c:valAx>
        <c:axId val="2566491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202368"/>
        <c:crosses val="autoZero"/>
        <c:crossBetween val="midCat"/>
      </c:valAx>
      <c:valAx>
        <c:axId val="228202368"/>
        <c:scaling>
          <c:orientation val="minMax"/>
          <c:max val="20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649176"/>
        <c:crosses val="autoZero"/>
        <c:crossBetween val="midCat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>
                <a:alpha val="0"/>
              </a:schemeClr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Y1 vs Y2 CF60 Rel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'Forwards SameTeam'!$BH$1</c:f>
              <c:strCache>
                <c:ptCount val="1"/>
                <c:pt idx="0">
                  <c:v>Y2CF60Rel</c:v>
                </c:pt>
              </c:strCache>
            </c:strRef>
          </c:tx>
          <c:spPr>
            <a:ln w="25400" cap="flat" cmpd="sng" algn="ctr">
              <a:noFill/>
              <a:prstDash val="sysDot"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tint val="65000"/>
                      <a:shade val="92000"/>
                      <a:satMod val="130000"/>
                    </a:schemeClr>
                  </a:gs>
                  <a:gs pos="45000">
                    <a:schemeClr val="accent1">
                      <a:tint val="60000"/>
                      <a:shade val="99000"/>
                      <a:satMod val="120000"/>
                    </a:schemeClr>
                  </a:gs>
                  <a:gs pos="100000">
                    <a:schemeClr val="accent1">
                      <a:tint val="55000"/>
                      <a:satMod val="14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1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0.17998804526049642"/>
                  <c:y val="0.54387139077693358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dirty="0"/>
                      <a:t>y = 0.7348x + 0.1744</a:t>
                    </a:r>
                    <a:br>
                      <a:rPr lang="en-US" baseline="0" dirty="0"/>
                    </a:br>
                    <a:r>
                      <a:rPr lang="en-US" baseline="0" dirty="0"/>
                      <a:t>R² = </a:t>
                    </a:r>
                    <a:r>
                      <a:rPr lang="en-US" baseline="0" dirty="0">
                        <a:solidFill>
                          <a:srgbClr val="FF0000"/>
                        </a:solidFill>
                      </a:rPr>
                      <a:t>0.4763</a:t>
                    </a:r>
                    <a:endParaRPr lang="en-US" dirty="0">
                      <a:solidFill>
                        <a:srgbClr val="FF0000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'Forwards SameTeam'!$BG$2:$BG$1339</c:f>
              <c:numCache>
                <c:formatCode>General</c:formatCode>
                <c:ptCount val="1338"/>
                <c:pt idx="0">
                  <c:v>-8.0000000000000004E-4</c:v>
                </c:pt>
                <c:pt idx="1">
                  <c:v>6.4607000000000001</c:v>
                </c:pt>
                <c:pt idx="2">
                  <c:v>-1.8854</c:v>
                </c:pt>
                <c:pt idx="3">
                  <c:v>4.7981999999999996</c:v>
                </c:pt>
                <c:pt idx="4">
                  <c:v>5.8479000000000001</c:v>
                </c:pt>
                <c:pt idx="5">
                  <c:v>3.4521000000000002</c:v>
                </c:pt>
                <c:pt idx="6">
                  <c:v>-0.63139999999999996</c:v>
                </c:pt>
                <c:pt idx="7">
                  <c:v>0.93630000000000002</c:v>
                </c:pt>
                <c:pt idx="8">
                  <c:v>-0.84199999999999997</c:v>
                </c:pt>
                <c:pt idx="9">
                  <c:v>-5.0673000000000004</c:v>
                </c:pt>
                <c:pt idx="10">
                  <c:v>2.1673</c:v>
                </c:pt>
                <c:pt idx="11">
                  <c:v>-0.65380000000000005</c:v>
                </c:pt>
                <c:pt idx="12">
                  <c:v>-10.737500000000001</c:v>
                </c:pt>
                <c:pt idx="13">
                  <c:v>5.0061</c:v>
                </c:pt>
                <c:pt idx="14">
                  <c:v>-0.13919999999999999</c:v>
                </c:pt>
                <c:pt idx="15">
                  <c:v>5.5340999999999996</c:v>
                </c:pt>
                <c:pt idx="16">
                  <c:v>-4.3554000000000004</c:v>
                </c:pt>
                <c:pt idx="17">
                  <c:v>7.1483999999999996</c:v>
                </c:pt>
                <c:pt idx="18">
                  <c:v>-7.4061000000000003</c:v>
                </c:pt>
                <c:pt idx="19">
                  <c:v>6.1536999999999997</c:v>
                </c:pt>
                <c:pt idx="20">
                  <c:v>-0.3271</c:v>
                </c:pt>
                <c:pt idx="21">
                  <c:v>5.9508999999999999</c:v>
                </c:pt>
                <c:pt idx="22">
                  <c:v>2.1511</c:v>
                </c:pt>
                <c:pt idx="23">
                  <c:v>7.9729000000000001</c:v>
                </c:pt>
                <c:pt idx="24">
                  <c:v>-3.2806000000000002</c:v>
                </c:pt>
                <c:pt idx="25">
                  <c:v>-2.7075</c:v>
                </c:pt>
                <c:pt idx="26">
                  <c:v>-3.3266</c:v>
                </c:pt>
                <c:pt idx="27">
                  <c:v>-5.3994</c:v>
                </c:pt>
                <c:pt idx="28">
                  <c:v>6.1566999999999998</c:v>
                </c:pt>
                <c:pt idx="29">
                  <c:v>7.2565</c:v>
                </c:pt>
                <c:pt idx="30">
                  <c:v>9.4755000000000003</c:v>
                </c:pt>
                <c:pt idx="31">
                  <c:v>-8.4920000000000009</c:v>
                </c:pt>
                <c:pt idx="32">
                  <c:v>-4.8712</c:v>
                </c:pt>
                <c:pt idx="33">
                  <c:v>4.6120000000000001</c:v>
                </c:pt>
                <c:pt idx="34">
                  <c:v>-3.3439999999999999</c:v>
                </c:pt>
                <c:pt idx="35">
                  <c:v>6.1710000000000003</c:v>
                </c:pt>
                <c:pt idx="36">
                  <c:v>6.8464</c:v>
                </c:pt>
                <c:pt idx="37">
                  <c:v>2.7473000000000001</c:v>
                </c:pt>
                <c:pt idx="38">
                  <c:v>5.1673999999999998</c:v>
                </c:pt>
                <c:pt idx="39">
                  <c:v>3.4134000000000002</c:v>
                </c:pt>
                <c:pt idx="40">
                  <c:v>-0.60140000000000005</c:v>
                </c:pt>
                <c:pt idx="41">
                  <c:v>6.9794</c:v>
                </c:pt>
                <c:pt idx="42">
                  <c:v>-1.5148999999999999</c:v>
                </c:pt>
                <c:pt idx="43">
                  <c:v>-5.8550000000000004</c:v>
                </c:pt>
                <c:pt idx="44">
                  <c:v>-1.1253</c:v>
                </c:pt>
                <c:pt idx="45">
                  <c:v>2.8231999999999999</c:v>
                </c:pt>
                <c:pt idx="46">
                  <c:v>5.1176000000000004</c:v>
                </c:pt>
                <c:pt idx="47">
                  <c:v>-3.0146000000000002</c:v>
                </c:pt>
                <c:pt idx="48">
                  <c:v>-9.0922000000000001</c:v>
                </c:pt>
                <c:pt idx="49">
                  <c:v>2.4420999999999999</c:v>
                </c:pt>
                <c:pt idx="50">
                  <c:v>2.2816000000000001</c:v>
                </c:pt>
                <c:pt idx="51">
                  <c:v>0.89800000000000002</c:v>
                </c:pt>
                <c:pt idx="52">
                  <c:v>2.2894000000000001</c:v>
                </c:pt>
                <c:pt idx="53">
                  <c:v>-6.8082000000000003</c:v>
                </c:pt>
                <c:pt idx="54">
                  <c:v>5.4908000000000001</c:v>
                </c:pt>
                <c:pt idx="55">
                  <c:v>0.5756</c:v>
                </c:pt>
                <c:pt idx="56">
                  <c:v>-5.6242999999999999</c:v>
                </c:pt>
                <c:pt idx="57">
                  <c:v>-9.8986999999999998</c:v>
                </c:pt>
                <c:pt idx="58">
                  <c:v>5.7374000000000001</c:v>
                </c:pt>
                <c:pt idx="59">
                  <c:v>4.2663000000000002</c:v>
                </c:pt>
                <c:pt idx="60">
                  <c:v>5.7073999999999998</c:v>
                </c:pt>
                <c:pt idx="61">
                  <c:v>1.7204999999999999</c:v>
                </c:pt>
                <c:pt idx="62">
                  <c:v>3.1000999999999999</c:v>
                </c:pt>
                <c:pt idx="63">
                  <c:v>6.4588000000000001</c:v>
                </c:pt>
                <c:pt idx="64">
                  <c:v>3.34</c:v>
                </c:pt>
                <c:pt idx="65">
                  <c:v>2.0004</c:v>
                </c:pt>
                <c:pt idx="66">
                  <c:v>3.952</c:v>
                </c:pt>
                <c:pt idx="67">
                  <c:v>-4.5134999999999996</c:v>
                </c:pt>
                <c:pt idx="68">
                  <c:v>5.2481999999999998</c:v>
                </c:pt>
                <c:pt idx="69">
                  <c:v>-1.9674</c:v>
                </c:pt>
                <c:pt idx="70">
                  <c:v>6.8353999999999999</c:v>
                </c:pt>
                <c:pt idx="71">
                  <c:v>2.0392999999999999</c:v>
                </c:pt>
                <c:pt idx="72">
                  <c:v>5.0380000000000003</c:v>
                </c:pt>
                <c:pt idx="73">
                  <c:v>1.1002000000000001</c:v>
                </c:pt>
                <c:pt idx="74">
                  <c:v>1.4407000000000001</c:v>
                </c:pt>
                <c:pt idx="75">
                  <c:v>3.8980999999999999</c:v>
                </c:pt>
                <c:pt idx="76">
                  <c:v>3.5710000000000002</c:v>
                </c:pt>
                <c:pt idx="77">
                  <c:v>-0.81240000000000001</c:v>
                </c:pt>
                <c:pt idx="78">
                  <c:v>-0.35260000000000002</c:v>
                </c:pt>
                <c:pt idx="79">
                  <c:v>-1.6754</c:v>
                </c:pt>
                <c:pt idx="80">
                  <c:v>6.3894000000000002</c:v>
                </c:pt>
                <c:pt idx="81">
                  <c:v>1.6763999999999999</c:v>
                </c:pt>
                <c:pt idx="82">
                  <c:v>3.5657000000000001</c:v>
                </c:pt>
                <c:pt idx="83">
                  <c:v>-8.0599000000000007</c:v>
                </c:pt>
                <c:pt idx="84">
                  <c:v>-1.6951000000000001</c:v>
                </c:pt>
                <c:pt idx="85">
                  <c:v>0.84809999999999997</c:v>
                </c:pt>
                <c:pt idx="86">
                  <c:v>-1.8413999999999999</c:v>
                </c:pt>
                <c:pt idx="87">
                  <c:v>1.6469</c:v>
                </c:pt>
                <c:pt idx="88">
                  <c:v>3.2063999999999999</c:v>
                </c:pt>
                <c:pt idx="89">
                  <c:v>1.7434000000000001</c:v>
                </c:pt>
                <c:pt idx="90">
                  <c:v>-0.96299999999999997</c:v>
                </c:pt>
                <c:pt idx="91">
                  <c:v>2.2604000000000002</c:v>
                </c:pt>
                <c:pt idx="92">
                  <c:v>-9.7799999999999998E-2</c:v>
                </c:pt>
                <c:pt idx="93">
                  <c:v>5.18</c:v>
                </c:pt>
                <c:pt idx="94">
                  <c:v>-2.8418000000000001</c:v>
                </c:pt>
                <c:pt idx="95">
                  <c:v>-1.1938</c:v>
                </c:pt>
                <c:pt idx="96">
                  <c:v>1.9843999999999999</c:v>
                </c:pt>
                <c:pt idx="97">
                  <c:v>-6.6806000000000001</c:v>
                </c:pt>
                <c:pt idx="98">
                  <c:v>2.9775</c:v>
                </c:pt>
                <c:pt idx="99">
                  <c:v>-9.2482000000000006</c:v>
                </c:pt>
                <c:pt idx="100">
                  <c:v>3.6259000000000001</c:v>
                </c:pt>
                <c:pt idx="101">
                  <c:v>5.1543999999999999</c:v>
                </c:pt>
                <c:pt idx="102">
                  <c:v>2.7625999999999999</c:v>
                </c:pt>
                <c:pt idx="103">
                  <c:v>1.4106000000000001</c:v>
                </c:pt>
                <c:pt idx="104">
                  <c:v>-5.5300000000000002E-2</c:v>
                </c:pt>
                <c:pt idx="105">
                  <c:v>2.589</c:v>
                </c:pt>
                <c:pt idx="106">
                  <c:v>0.70220000000000005</c:v>
                </c:pt>
                <c:pt idx="107">
                  <c:v>0.2198</c:v>
                </c:pt>
                <c:pt idx="108">
                  <c:v>3.3136000000000001</c:v>
                </c:pt>
                <c:pt idx="109">
                  <c:v>3.0215999999999998</c:v>
                </c:pt>
                <c:pt idx="110">
                  <c:v>-3.6013000000000002</c:v>
                </c:pt>
                <c:pt idx="111">
                  <c:v>1.5508</c:v>
                </c:pt>
                <c:pt idx="112">
                  <c:v>3.1644999999999999</c:v>
                </c:pt>
                <c:pt idx="113">
                  <c:v>-3.948</c:v>
                </c:pt>
                <c:pt idx="114">
                  <c:v>2.5095999999999998</c:v>
                </c:pt>
                <c:pt idx="115">
                  <c:v>2.3673000000000002</c:v>
                </c:pt>
                <c:pt idx="116">
                  <c:v>-1.5770999999999999</c:v>
                </c:pt>
                <c:pt idx="117">
                  <c:v>-8.0810999999999993</c:v>
                </c:pt>
                <c:pt idx="118">
                  <c:v>5.0072000000000001</c:v>
                </c:pt>
                <c:pt idx="119">
                  <c:v>9.5582999999999991</c:v>
                </c:pt>
                <c:pt idx="120">
                  <c:v>-1.8619000000000001</c:v>
                </c:pt>
                <c:pt idx="121">
                  <c:v>1.0105</c:v>
                </c:pt>
                <c:pt idx="122">
                  <c:v>-1.8415999999999999</c:v>
                </c:pt>
                <c:pt idx="123">
                  <c:v>1.5103</c:v>
                </c:pt>
                <c:pt idx="124">
                  <c:v>4.2580999999999998</c:v>
                </c:pt>
                <c:pt idx="125">
                  <c:v>-1.5522</c:v>
                </c:pt>
                <c:pt idx="126">
                  <c:v>-1.1393</c:v>
                </c:pt>
                <c:pt idx="127">
                  <c:v>1.8071999999999999</c:v>
                </c:pt>
                <c:pt idx="128">
                  <c:v>-1.4317</c:v>
                </c:pt>
                <c:pt idx="129">
                  <c:v>-1.9634</c:v>
                </c:pt>
                <c:pt idx="130">
                  <c:v>-1.2110000000000001</c:v>
                </c:pt>
                <c:pt idx="131">
                  <c:v>-6.9233000000000002</c:v>
                </c:pt>
                <c:pt idx="132">
                  <c:v>0.11119999999999999</c:v>
                </c:pt>
                <c:pt idx="133">
                  <c:v>2.5535000000000001</c:v>
                </c:pt>
                <c:pt idx="134">
                  <c:v>5.6390000000000002</c:v>
                </c:pt>
                <c:pt idx="135">
                  <c:v>7.2355</c:v>
                </c:pt>
                <c:pt idx="136">
                  <c:v>4.0635000000000003</c:v>
                </c:pt>
                <c:pt idx="137">
                  <c:v>-0.96919999999999995</c:v>
                </c:pt>
                <c:pt idx="138">
                  <c:v>2.5524</c:v>
                </c:pt>
                <c:pt idx="139">
                  <c:v>1.4935</c:v>
                </c:pt>
                <c:pt idx="140">
                  <c:v>4.0541</c:v>
                </c:pt>
                <c:pt idx="141">
                  <c:v>2.8205</c:v>
                </c:pt>
                <c:pt idx="142">
                  <c:v>-6.6787999999999998</c:v>
                </c:pt>
                <c:pt idx="143">
                  <c:v>-0.92520000000000002</c:v>
                </c:pt>
                <c:pt idx="144">
                  <c:v>-1.9565999999999999</c:v>
                </c:pt>
                <c:pt idx="145">
                  <c:v>-12.0808</c:v>
                </c:pt>
                <c:pt idx="146">
                  <c:v>4.8571</c:v>
                </c:pt>
                <c:pt idx="147">
                  <c:v>-0.73429999999999995</c:v>
                </c:pt>
                <c:pt idx="148">
                  <c:v>4.6704999999999997</c:v>
                </c:pt>
                <c:pt idx="149">
                  <c:v>12.6523</c:v>
                </c:pt>
                <c:pt idx="150">
                  <c:v>2.4742000000000002</c:v>
                </c:pt>
                <c:pt idx="151">
                  <c:v>4.2123999999999997</c:v>
                </c:pt>
                <c:pt idx="152">
                  <c:v>8.1031999999999993</c:v>
                </c:pt>
                <c:pt idx="153">
                  <c:v>3.4026999999999998</c:v>
                </c:pt>
                <c:pt idx="154">
                  <c:v>7.1589</c:v>
                </c:pt>
                <c:pt idx="155">
                  <c:v>10.007199999999999</c:v>
                </c:pt>
                <c:pt idx="156">
                  <c:v>4.0327999999999999</c:v>
                </c:pt>
                <c:pt idx="157">
                  <c:v>-1.2222999999999999</c:v>
                </c:pt>
                <c:pt idx="158">
                  <c:v>1.3048</c:v>
                </c:pt>
                <c:pt idx="159">
                  <c:v>2.2972000000000001</c:v>
                </c:pt>
                <c:pt idx="160">
                  <c:v>-0.56820000000000004</c:v>
                </c:pt>
                <c:pt idx="161">
                  <c:v>-5.1673999999999998</c:v>
                </c:pt>
                <c:pt idx="162">
                  <c:v>3.7315</c:v>
                </c:pt>
                <c:pt idx="163">
                  <c:v>3.1898</c:v>
                </c:pt>
                <c:pt idx="164">
                  <c:v>-1.3061</c:v>
                </c:pt>
                <c:pt idx="165">
                  <c:v>-4.0696000000000003</c:v>
                </c:pt>
                <c:pt idx="166">
                  <c:v>-7.3977000000000004</c:v>
                </c:pt>
                <c:pt idx="167">
                  <c:v>-4.4390000000000001</c:v>
                </c:pt>
                <c:pt idx="168">
                  <c:v>-2.2835000000000001</c:v>
                </c:pt>
                <c:pt idx="169">
                  <c:v>-2.2791000000000001</c:v>
                </c:pt>
                <c:pt idx="170">
                  <c:v>-7.3140999999999998</c:v>
                </c:pt>
                <c:pt idx="171">
                  <c:v>4.0738000000000003</c:v>
                </c:pt>
                <c:pt idx="172">
                  <c:v>5.3878000000000004</c:v>
                </c:pt>
                <c:pt idx="173">
                  <c:v>3.6297999999999999</c:v>
                </c:pt>
                <c:pt idx="174">
                  <c:v>8.6471999999999998</c:v>
                </c:pt>
                <c:pt idx="175">
                  <c:v>2.3325999999999998</c:v>
                </c:pt>
                <c:pt idx="176">
                  <c:v>-1.6437999999999999</c:v>
                </c:pt>
                <c:pt idx="177">
                  <c:v>1.3982000000000001</c:v>
                </c:pt>
                <c:pt idx="178">
                  <c:v>-1.4187000000000001</c:v>
                </c:pt>
                <c:pt idx="179">
                  <c:v>8.4806000000000008</c:v>
                </c:pt>
                <c:pt idx="180">
                  <c:v>2.0108000000000001</c:v>
                </c:pt>
                <c:pt idx="181">
                  <c:v>-6.7005999999999997</c:v>
                </c:pt>
                <c:pt idx="182">
                  <c:v>3.0457000000000001</c:v>
                </c:pt>
                <c:pt idx="183">
                  <c:v>3.2336</c:v>
                </c:pt>
                <c:pt idx="184">
                  <c:v>9.5876000000000001</c:v>
                </c:pt>
                <c:pt idx="185">
                  <c:v>-4.2152000000000003</c:v>
                </c:pt>
                <c:pt idx="186">
                  <c:v>6.9858000000000002</c:v>
                </c:pt>
                <c:pt idx="187">
                  <c:v>2.395</c:v>
                </c:pt>
                <c:pt idx="188">
                  <c:v>6.4466999999999999</c:v>
                </c:pt>
                <c:pt idx="189">
                  <c:v>1.6505000000000001</c:v>
                </c:pt>
                <c:pt idx="190">
                  <c:v>3.5448</c:v>
                </c:pt>
                <c:pt idx="191">
                  <c:v>-1.3942000000000001</c:v>
                </c:pt>
                <c:pt idx="192">
                  <c:v>-1.0036</c:v>
                </c:pt>
                <c:pt idx="193">
                  <c:v>0.34949999999999998</c:v>
                </c:pt>
                <c:pt idx="194">
                  <c:v>8.4578000000000007</c:v>
                </c:pt>
                <c:pt idx="195">
                  <c:v>7.1499999999999994E-2</c:v>
                </c:pt>
                <c:pt idx="196">
                  <c:v>-0.92630000000000001</c:v>
                </c:pt>
                <c:pt idx="197">
                  <c:v>-3.1162999999999998</c:v>
                </c:pt>
                <c:pt idx="198">
                  <c:v>0.73209999999999997</c:v>
                </c:pt>
                <c:pt idx="199">
                  <c:v>6.0475000000000003</c:v>
                </c:pt>
                <c:pt idx="200">
                  <c:v>4.5208000000000004</c:v>
                </c:pt>
                <c:pt idx="201">
                  <c:v>9.1529000000000007</c:v>
                </c:pt>
                <c:pt idx="202">
                  <c:v>-5.2576000000000001</c:v>
                </c:pt>
                <c:pt idx="203">
                  <c:v>-0.55910000000000004</c:v>
                </c:pt>
                <c:pt idx="204">
                  <c:v>-1.1511</c:v>
                </c:pt>
                <c:pt idx="205">
                  <c:v>7.0791000000000004</c:v>
                </c:pt>
                <c:pt idx="206">
                  <c:v>4.9250999999999996</c:v>
                </c:pt>
                <c:pt idx="207">
                  <c:v>3.2610000000000001</c:v>
                </c:pt>
                <c:pt idx="208">
                  <c:v>-1.1696</c:v>
                </c:pt>
                <c:pt idx="209">
                  <c:v>1.7407999999999999</c:v>
                </c:pt>
                <c:pt idx="210">
                  <c:v>-3.165</c:v>
                </c:pt>
                <c:pt idx="211">
                  <c:v>3.7921999999999998</c:v>
                </c:pt>
                <c:pt idx="212">
                  <c:v>1.3962000000000001</c:v>
                </c:pt>
                <c:pt idx="213">
                  <c:v>7.4700000000000003E-2</c:v>
                </c:pt>
                <c:pt idx="214">
                  <c:v>2.5680000000000001</c:v>
                </c:pt>
                <c:pt idx="215">
                  <c:v>-12.5907</c:v>
                </c:pt>
                <c:pt idx="216">
                  <c:v>4.5164999999999997</c:v>
                </c:pt>
                <c:pt idx="217">
                  <c:v>2.8254000000000001</c:v>
                </c:pt>
                <c:pt idx="218">
                  <c:v>5.6654999999999998</c:v>
                </c:pt>
                <c:pt idx="219">
                  <c:v>1.3637999999999999</c:v>
                </c:pt>
                <c:pt idx="220">
                  <c:v>2.5729000000000002</c:v>
                </c:pt>
                <c:pt idx="221">
                  <c:v>-4.6990999999999996</c:v>
                </c:pt>
                <c:pt idx="222">
                  <c:v>5.5274000000000001</c:v>
                </c:pt>
                <c:pt idx="223">
                  <c:v>3.8978000000000002</c:v>
                </c:pt>
                <c:pt idx="224">
                  <c:v>3.5985999999999998</c:v>
                </c:pt>
                <c:pt idx="225">
                  <c:v>6.1383000000000001</c:v>
                </c:pt>
                <c:pt idx="226">
                  <c:v>-0.3846</c:v>
                </c:pt>
                <c:pt idx="227">
                  <c:v>-3.2425999999999999</c:v>
                </c:pt>
                <c:pt idx="228">
                  <c:v>2.0209999999999999</c:v>
                </c:pt>
                <c:pt idx="229">
                  <c:v>1.1382000000000001</c:v>
                </c:pt>
                <c:pt idx="230">
                  <c:v>6.2077</c:v>
                </c:pt>
                <c:pt idx="231">
                  <c:v>-4.8308999999999997</c:v>
                </c:pt>
                <c:pt idx="232">
                  <c:v>3.2993000000000001</c:v>
                </c:pt>
                <c:pt idx="233">
                  <c:v>5.8756000000000004</c:v>
                </c:pt>
                <c:pt idx="234">
                  <c:v>8.5127000000000006</c:v>
                </c:pt>
                <c:pt idx="235">
                  <c:v>2.3772000000000002</c:v>
                </c:pt>
                <c:pt idx="236">
                  <c:v>5.0941000000000001</c:v>
                </c:pt>
                <c:pt idx="237">
                  <c:v>6.8022999999999998</c:v>
                </c:pt>
                <c:pt idx="238">
                  <c:v>7.9420000000000002</c:v>
                </c:pt>
                <c:pt idx="239">
                  <c:v>0.1699</c:v>
                </c:pt>
                <c:pt idx="240">
                  <c:v>-1.0908</c:v>
                </c:pt>
                <c:pt idx="241">
                  <c:v>4.5853999999999999</c:v>
                </c:pt>
                <c:pt idx="242">
                  <c:v>-0.1628</c:v>
                </c:pt>
                <c:pt idx="243">
                  <c:v>1.4488000000000001</c:v>
                </c:pt>
                <c:pt idx="244">
                  <c:v>-12.0717</c:v>
                </c:pt>
                <c:pt idx="245">
                  <c:v>0.45739999999999997</c:v>
                </c:pt>
                <c:pt idx="246">
                  <c:v>0.2447</c:v>
                </c:pt>
                <c:pt idx="247">
                  <c:v>3.4695999999999998</c:v>
                </c:pt>
                <c:pt idx="248">
                  <c:v>4.008</c:v>
                </c:pt>
                <c:pt idx="249">
                  <c:v>-8.9391999999999996</c:v>
                </c:pt>
                <c:pt idx="250">
                  <c:v>-2.9479000000000002</c:v>
                </c:pt>
                <c:pt idx="251">
                  <c:v>-2.3553999999999999</c:v>
                </c:pt>
                <c:pt idx="252">
                  <c:v>-1.1657999999999999</c:v>
                </c:pt>
                <c:pt idx="253">
                  <c:v>-8.2251999999999992</c:v>
                </c:pt>
                <c:pt idx="254">
                  <c:v>4.4823000000000004</c:v>
                </c:pt>
                <c:pt idx="255">
                  <c:v>7.0587999999999997</c:v>
                </c:pt>
                <c:pt idx="256">
                  <c:v>1.2391000000000001</c:v>
                </c:pt>
                <c:pt idx="257">
                  <c:v>7.8936999999999999</c:v>
                </c:pt>
                <c:pt idx="258">
                  <c:v>4.1886000000000001</c:v>
                </c:pt>
                <c:pt idx="259">
                  <c:v>-2.6867999999999999</c:v>
                </c:pt>
                <c:pt idx="260">
                  <c:v>2.2341000000000002</c:v>
                </c:pt>
                <c:pt idx="261">
                  <c:v>3.8784999999999998</c:v>
                </c:pt>
                <c:pt idx="262">
                  <c:v>3.1183000000000001</c:v>
                </c:pt>
                <c:pt idx="263">
                  <c:v>1.5145999999999999</c:v>
                </c:pt>
                <c:pt idx="264">
                  <c:v>-0.39929999999999999</c:v>
                </c:pt>
                <c:pt idx="265">
                  <c:v>2.4697</c:v>
                </c:pt>
                <c:pt idx="266">
                  <c:v>3.4510999999999998</c:v>
                </c:pt>
                <c:pt idx="267">
                  <c:v>0.92969999999999997</c:v>
                </c:pt>
                <c:pt idx="268">
                  <c:v>8.1648999999999994</c:v>
                </c:pt>
                <c:pt idx="269">
                  <c:v>-1.0588</c:v>
                </c:pt>
                <c:pt idx="270">
                  <c:v>-0.23669999999999999</c:v>
                </c:pt>
                <c:pt idx="271">
                  <c:v>-3.6381999999999999</c:v>
                </c:pt>
                <c:pt idx="272">
                  <c:v>-0.32379999999999998</c:v>
                </c:pt>
                <c:pt idx="273">
                  <c:v>2.3205</c:v>
                </c:pt>
                <c:pt idx="274">
                  <c:v>-6.9587000000000003</c:v>
                </c:pt>
                <c:pt idx="275">
                  <c:v>2.1438999999999999</c:v>
                </c:pt>
                <c:pt idx="276">
                  <c:v>1.6073999999999999</c:v>
                </c:pt>
                <c:pt idx="277">
                  <c:v>4.3250999999999999</c:v>
                </c:pt>
                <c:pt idx="278">
                  <c:v>3.3001</c:v>
                </c:pt>
                <c:pt idx="279">
                  <c:v>5.9180000000000001</c:v>
                </c:pt>
                <c:pt idx="280">
                  <c:v>-0.14899999999999999</c:v>
                </c:pt>
                <c:pt idx="281">
                  <c:v>0.85740000000000005</c:v>
                </c:pt>
                <c:pt idx="282">
                  <c:v>9.3171999999999997</c:v>
                </c:pt>
                <c:pt idx="283">
                  <c:v>0.79859999999999998</c:v>
                </c:pt>
                <c:pt idx="284">
                  <c:v>7.1077000000000004</c:v>
                </c:pt>
                <c:pt idx="285">
                  <c:v>1.0349999999999999</c:v>
                </c:pt>
                <c:pt idx="286">
                  <c:v>-0.4304</c:v>
                </c:pt>
                <c:pt idx="287">
                  <c:v>-4.3019999999999996</c:v>
                </c:pt>
                <c:pt idx="288">
                  <c:v>-0.75329999999999997</c:v>
                </c:pt>
                <c:pt idx="289">
                  <c:v>-4.7461000000000002</c:v>
                </c:pt>
                <c:pt idx="290">
                  <c:v>6.3094000000000001</c:v>
                </c:pt>
                <c:pt idx="291">
                  <c:v>-3.0806</c:v>
                </c:pt>
                <c:pt idx="292">
                  <c:v>2.8651</c:v>
                </c:pt>
                <c:pt idx="293">
                  <c:v>-4.5587999999999997</c:v>
                </c:pt>
                <c:pt idx="294">
                  <c:v>-1.0021</c:v>
                </c:pt>
                <c:pt idx="295">
                  <c:v>-0.23419999999999999</c:v>
                </c:pt>
                <c:pt idx="296">
                  <c:v>-1.3314999999999999</c:v>
                </c:pt>
                <c:pt idx="297">
                  <c:v>-4.4508000000000001</c:v>
                </c:pt>
                <c:pt idx="298">
                  <c:v>-3.0964</c:v>
                </c:pt>
                <c:pt idx="299">
                  <c:v>1.7814000000000001</c:v>
                </c:pt>
                <c:pt idx="300">
                  <c:v>-1.4435</c:v>
                </c:pt>
                <c:pt idx="301">
                  <c:v>1.6874</c:v>
                </c:pt>
                <c:pt idx="302">
                  <c:v>3.9721000000000002</c:v>
                </c:pt>
                <c:pt idx="303">
                  <c:v>1.8170999999999999</c:v>
                </c:pt>
                <c:pt idx="304">
                  <c:v>0.91569999999999996</c:v>
                </c:pt>
                <c:pt idx="305">
                  <c:v>5.3433999999999999</c:v>
                </c:pt>
                <c:pt idx="306">
                  <c:v>-0.2094</c:v>
                </c:pt>
                <c:pt idx="307">
                  <c:v>3.0539999999999998</c:v>
                </c:pt>
                <c:pt idx="308">
                  <c:v>-0.31430000000000002</c:v>
                </c:pt>
                <c:pt idx="309">
                  <c:v>4.0292000000000003</c:v>
                </c:pt>
                <c:pt idx="310">
                  <c:v>2.0973999999999999</c:v>
                </c:pt>
                <c:pt idx="311">
                  <c:v>5.9607000000000001</c:v>
                </c:pt>
                <c:pt idx="312">
                  <c:v>3.8843000000000001</c:v>
                </c:pt>
                <c:pt idx="313">
                  <c:v>-3.9948999999999999</c:v>
                </c:pt>
                <c:pt idx="314">
                  <c:v>2.1777000000000002</c:v>
                </c:pt>
                <c:pt idx="315">
                  <c:v>1.393</c:v>
                </c:pt>
                <c:pt idx="316">
                  <c:v>8.0508000000000006</c:v>
                </c:pt>
                <c:pt idx="317">
                  <c:v>-9.0692000000000004</c:v>
                </c:pt>
                <c:pt idx="318">
                  <c:v>7.6920999999999999</c:v>
                </c:pt>
                <c:pt idx="319">
                  <c:v>0.83860000000000001</c:v>
                </c:pt>
                <c:pt idx="320">
                  <c:v>4.1585000000000001</c:v>
                </c:pt>
                <c:pt idx="321">
                  <c:v>5.4981999999999998</c:v>
                </c:pt>
                <c:pt idx="322">
                  <c:v>1.0510999999999999</c:v>
                </c:pt>
                <c:pt idx="323">
                  <c:v>2.4135</c:v>
                </c:pt>
                <c:pt idx="324">
                  <c:v>8.8595000000000006</c:v>
                </c:pt>
                <c:pt idx="325">
                  <c:v>3.4992999999999999</c:v>
                </c:pt>
                <c:pt idx="326">
                  <c:v>6.1844999999999999</c:v>
                </c:pt>
                <c:pt idx="327">
                  <c:v>2.1884000000000001</c:v>
                </c:pt>
                <c:pt idx="328">
                  <c:v>0.91390000000000005</c:v>
                </c:pt>
                <c:pt idx="329">
                  <c:v>-6.1473000000000004</c:v>
                </c:pt>
                <c:pt idx="330">
                  <c:v>5.3305999999999996</c:v>
                </c:pt>
                <c:pt idx="331">
                  <c:v>-6.1993999999999998</c:v>
                </c:pt>
                <c:pt idx="332">
                  <c:v>5.6406999999999998</c:v>
                </c:pt>
                <c:pt idx="333">
                  <c:v>0.8821</c:v>
                </c:pt>
                <c:pt idx="334">
                  <c:v>-7.3612000000000002</c:v>
                </c:pt>
                <c:pt idx="335">
                  <c:v>2.6941999999999999</c:v>
                </c:pt>
                <c:pt idx="336">
                  <c:v>3.3304999999999998</c:v>
                </c:pt>
                <c:pt idx="337">
                  <c:v>0.70860000000000001</c:v>
                </c:pt>
                <c:pt idx="338">
                  <c:v>0.1525</c:v>
                </c:pt>
                <c:pt idx="339">
                  <c:v>5.1551999999999998</c:v>
                </c:pt>
                <c:pt idx="340">
                  <c:v>3.9066999999999998</c:v>
                </c:pt>
                <c:pt idx="341">
                  <c:v>2.7014</c:v>
                </c:pt>
                <c:pt idx="342">
                  <c:v>-5.9782999999999999</c:v>
                </c:pt>
                <c:pt idx="343">
                  <c:v>-7.3548</c:v>
                </c:pt>
                <c:pt idx="344">
                  <c:v>3.5466000000000002</c:v>
                </c:pt>
                <c:pt idx="345">
                  <c:v>1.6272</c:v>
                </c:pt>
                <c:pt idx="346">
                  <c:v>-1.9081999999999999</c:v>
                </c:pt>
                <c:pt idx="347">
                  <c:v>0.67559999999999998</c:v>
                </c:pt>
                <c:pt idx="348">
                  <c:v>2.3216999999999999</c:v>
                </c:pt>
                <c:pt idx="349">
                  <c:v>-0.4556</c:v>
                </c:pt>
                <c:pt idx="350">
                  <c:v>-7.9592000000000001</c:v>
                </c:pt>
                <c:pt idx="351">
                  <c:v>5.7534000000000001</c:v>
                </c:pt>
                <c:pt idx="352">
                  <c:v>0.15679999999999999</c:v>
                </c:pt>
                <c:pt idx="353">
                  <c:v>-3.1145</c:v>
                </c:pt>
                <c:pt idx="354">
                  <c:v>2.0503999999999998</c:v>
                </c:pt>
                <c:pt idx="355">
                  <c:v>2.5436999999999999</c:v>
                </c:pt>
                <c:pt idx="356">
                  <c:v>5.8651999999999997</c:v>
                </c:pt>
                <c:pt idx="357">
                  <c:v>-1.0138</c:v>
                </c:pt>
                <c:pt idx="358">
                  <c:v>1.3768</c:v>
                </c:pt>
                <c:pt idx="359">
                  <c:v>3.0367999999999999</c:v>
                </c:pt>
                <c:pt idx="360">
                  <c:v>5.1887999999999996</c:v>
                </c:pt>
                <c:pt idx="361">
                  <c:v>-1.4615</c:v>
                </c:pt>
                <c:pt idx="362">
                  <c:v>-1.518</c:v>
                </c:pt>
                <c:pt idx="363">
                  <c:v>-6.3441999999999998</c:v>
                </c:pt>
                <c:pt idx="364">
                  <c:v>1.8081</c:v>
                </c:pt>
                <c:pt idx="365">
                  <c:v>4.7960000000000003</c:v>
                </c:pt>
                <c:pt idx="366">
                  <c:v>-2.9820000000000002</c:v>
                </c:pt>
                <c:pt idx="367">
                  <c:v>-5.0856000000000003</c:v>
                </c:pt>
                <c:pt idx="368">
                  <c:v>-3.3519999999999999</c:v>
                </c:pt>
                <c:pt idx="369">
                  <c:v>3.0011000000000001</c:v>
                </c:pt>
                <c:pt idx="370">
                  <c:v>2.4916</c:v>
                </c:pt>
                <c:pt idx="371">
                  <c:v>4.2236000000000002</c:v>
                </c:pt>
                <c:pt idx="372">
                  <c:v>1.7243999999999999</c:v>
                </c:pt>
                <c:pt idx="373">
                  <c:v>-7.4471999999999996</c:v>
                </c:pt>
                <c:pt idx="374">
                  <c:v>7.4893000000000001</c:v>
                </c:pt>
                <c:pt idx="375">
                  <c:v>-7.3379000000000003</c:v>
                </c:pt>
                <c:pt idx="376">
                  <c:v>4.2704000000000004</c:v>
                </c:pt>
                <c:pt idx="377">
                  <c:v>-0.79279999999999995</c:v>
                </c:pt>
                <c:pt idx="378">
                  <c:v>9.4149999999999991</c:v>
                </c:pt>
                <c:pt idx="379">
                  <c:v>6.3098999999999998</c:v>
                </c:pt>
                <c:pt idx="380">
                  <c:v>2.2263999999999999</c:v>
                </c:pt>
                <c:pt idx="381">
                  <c:v>2.2374000000000001</c:v>
                </c:pt>
                <c:pt idx="382">
                  <c:v>1.538</c:v>
                </c:pt>
                <c:pt idx="383">
                  <c:v>2.6747999999999998</c:v>
                </c:pt>
                <c:pt idx="384">
                  <c:v>1.9013</c:v>
                </c:pt>
                <c:pt idx="385">
                  <c:v>-0.79720000000000002</c:v>
                </c:pt>
                <c:pt idx="386">
                  <c:v>0.98550000000000004</c:v>
                </c:pt>
                <c:pt idx="387">
                  <c:v>4.0118999999999998</c:v>
                </c:pt>
                <c:pt idx="388">
                  <c:v>5.1929999999999996</c:v>
                </c:pt>
                <c:pt idx="389">
                  <c:v>4.3017000000000003</c:v>
                </c:pt>
                <c:pt idx="390">
                  <c:v>6.5331999999999999</c:v>
                </c:pt>
                <c:pt idx="391">
                  <c:v>0.36580000000000001</c:v>
                </c:pt>
                <c:pt idx="392">
                  <c:v>9.0276999999999994</c:v>
                </c:pt>
                <c:pt idx="393">
                  <c:v>4.3407999999999998</c:v>
                </c:pt>
                <c:pt idx="394">
                  <c:v>2.4796</c:v>
                </c:pt>
                <c:pt idx="395">
                  <c:v>-1.4219999999999999</c:v>
                </c:pt>
                <c:pt idx="396">
                  <c:v>2.4100999999999999</c:v>
                </c:pt>
                <c:pt idx="397">
                  <c:v>7.4884000000000004</c:v>
                </c:pt>
                <c:pt idx="398">
                  <c:v>2.3742999999999999</c:v>
                </c:pt>
                <c:pt idx="399">
                  <c:v>10.4495</c:v>
                </c:pt>
                <c:pt idx="400">
                  <c:v>7.0650000000000004</c:v>
                </c:pt>
                <c:pt idx="401">
                  <c:v>2.4729000000000001</c:v>
                </c:pt>
                <c:pt idx="402">
                  <c:v>5.2404000000000002</c:v>
                </c:pt>
                <c:pt idx="403">
                  <c:v>-4.9020000000000001</c:v>
                </c:pt>
                <c:pt idx="404">
                  <c:v>1.9428000000000001</c:v>
                </c:pt>
                <c:pt idx="405">
                  <c:v>-0.78580000000000005</c:v>
                </c:pt>
                <c:pt idx="406">
                  <c:v>2.9885000000000002</c:v>
                </c:pt>
                <c:pt idx="407">
                  <c:v>-0.90849999999999997</c:v>
                </c:pt>
                <c:pt idx="408">
                  <c:v>-2.2496</c:v>
                </c:pt>
                <c:pt idx="409">
                  <c:v>3.8319999999999999</c:v>
                </c:pt>
                <c:pt idx="410">
                  <c:v>0.37730000000000002</c:v>
                </c:pt>
                <c:pt idx="411">
                  <c:v>0.59499999999999997</c:v>
                </c:pt>
                <c:pt idx="412">
                  <c:v>-1.2016</c:v>
                </c:pt>
                <c:pt idx="413">
                  <c:v>0.93279999999999996</c:v>
                </c:pt>
                <c:pt idx="414">
                  <c:v>7.1605999999999996</c:v>
                </c:pt>
                <c:pt idx="415">
                  <c:v>3.1614</c:v>
                </c:pt>
                <c:pt idx="416">
                  <c:v>-2.2315999999999998</c:v>
                </c:pt>
                <c:pt idx="417">
                  <c:v>5.3451000000000004</c:v>
                </c:pt>
                <c:pt idx="418">
                  <c:v>6.5877999999999997</c:v>
                </c:pt>
                <c:pt idx="419">
                  <c:v>0.74139999999999995</c:v>
                </c:pt>
                <c:pt idx="420">
                  <c:v>2.5344000000000002</c:v>
                </c:pt>
                <c:pt idx="421">
                  <c:v>5.8287000000000004</c:v>
                </c:pt>
                <c:pt idx="422">
                  <c:v>2.4815999999999998</c:v>
                </c:pt>
                <c:pt idx="423">
                  <c:v>3.0068999999999999</c:v>
                </c:pt>
                <c:pt idx="424">
                  <c:v>5.8625999999999996</c:v>
                </c:pt>
                <c:pt idx="425">
                  <c:v>8.4761000000000006</c:v>
                </c:pt>
                <c:pt idx="426">
                  <c:v>-9.3021999999999991</c:v>
                </c:pt>
                <c:pt idx="427">
                  <c:v>2.2808999999999999</c:v>
                </c:pt>
                <c:pt idx="428">
                  <c:v>-0.73770000000000002</c:v>
                </c:pt>
                <c:pt idx="429">
                  <c:v>0.58720000000000006</c:v>
                </c:pt>
                <c:pt idx="430">
                  <c:v>-3.9592999999999998</c:v>
                </c:pt>
                <c:pt idx="431">
                  <c:v>3.9397000000000002</c:v>
                </c:pt>
                <c:pt idx="432">
                  <c:v>-3.5196999999999998</c:v>
                </c:pt>
                <c:pt idx="433">
                  <c:v>1.2797000000000001</c:v>
                </c:pt>
                <c:pt idx="434">
                  <c:v>0.34570000000000001</c:v>
                </c:pt>
                <c:pt idx="435">
                  <c:v>5.1006</c:v>
                </c:pt>
                <c:pt idx="436">
                  <c:v>-0.42399999999999999</c:v>
                </c:pt>
                <c:pt idx="437">
                  <c:v>5.4755000000000003</c:v>
                </c:pt>
                <c:pt idx="438">
                  <c:v>-8.6221999999999994</c:v>
                </c:pt>
                <c:pt idx="439">
                  <c:v>-2.7496999999999998</c:v>
                </c:pt>
                <c:pt idx="440">
                  <c:v>3.2105999999999999</c:v>
                </c:pt>
                <c:pt idx="441">
                  <c:v>3.0417999999999998</c:v>
                </c:pt>
                <c:pt idx="442">
                  <c:v>-4.7103999999999999</c:v>
                </c:pt>
                <c:pt idx="443">
                  <c:v>0.66810000000000003</c:v>
                </c:pt>
                <c:pt idx="444">
                  <c:v>1.7436</c:v>
                </c:pt>
                <c:pt idx="445">
                  <c:v>6.7683999999999997</c:v>
                </c:pt>
                <c:pt idx="446">
                  <c:v>1.6160000000000001</c:v>
                </c:pt>
                <c:pt idx="447">
                  <c:v>0.84870000000000001</c:v>
                </c:pt>
                <c:pt idx="448">
                  <c:v>-1.9598</c:v>
                </c:pt>
                <c:pt idx="449">
                  <c:v>0.78190000000000004</c:v>
                </c:pt>
                <c:pt idx="450">
                  <c:v>9.3649000000000004</c:v>
                </c:pt>
                <c:pt idx="451">
                  <c:v>4.1829999999999998</c:v>
                </c:pt>
                <c:pt idx="452">
                  <c:v>-6.5865999999999998</c:v>
                </c:pt>
                <c:pt idx="453">
                  <c:v>6.4615</c:v>
                </c:pt>
                <c:pt idx="454">
                  <c:v>6.0846999999999998</c:v>
                </c:pt>
                <c:pt idx="455">
                  <c:v>-4.6788999999999996</c:v>
                </c:pt>
                <c:pt idx="456">
                  <c:v>1.4215</c:v>
                </c:pt>
                <c:pt idx="457">
                  <c:v>-0.19220000000000001</c:v>
                </c:pt>
                <c:pt idx="458">
                  <c:v>10.502700000000001</c:v>
                </c:pt>
                <c:pt idx="459">
                  <c:v>-4.8754</c:v>
                </c:pt>
                <c:pt idx="460">
                  <c:v>4.3383000000000003</c:v>
                </c:pt>
                <c:pt idx="461">
                  <c:v>-13.15</c:v>
                </c:pt>
                <c:pt idx="462">
                  <c:v>-0.82479999999999998</c:v>
                </c:pt>
                <c:pt idx="463">
                  <c:v>-2.3241999999999998</c:v>
                </c:pt>
                <c:pt idx="464">
                  <c:v>5.7487000000000004</c:v>
                </c:pt>
                <c:pt idx="465">
                  <c:v>-7.7299999999999994E-2</c:v>
                </c:pt>
                <c:pt idx="466">
                  <c:v>-2.9380999999999999</c:v>
                </c:pt>
                <c:pt idx="467">
                  <c:v>1.3218000000000001</c:v>
                </c:pt>
                <c:pt idx="468">
                  <c:v>2.0030000000000001</c:v>
                </c:pt>
                <c:pt idx="469">
                  <c:v>1.3796999999999999</c:v>
                </c:pt>
                <c:pt idx="470">
                  <c:v>3.0118</c:v>
                </c:pt>
                <c:pt idx="471">
                  <c:v>-2.3007</c:v>
                </c:pt>
                <c:pt idx="472">
                  <c:v>-4.5122999999999998</c:v>
                </c:pt>
                <c:pt idx="473">
                  <c:v>3.387</c:v>
                </c:pt>
                <c:pt idx="474">
                  <c:v>-1.885</c:v>
                </c:pt>
                <c:pt idx="475">
                  <c:v>2.7315</c:v>
                </c:pt>
                <c:pt idx="476">
                  <c:v>7.1669999999999998</c:v>
                </c:pt>
                <c:pt idx="477">
                  <c:v>5.5670000000000002</c:v>
                </c:pt>
                <c:pt idx="478">
                  <c:v>1.6696</c:v>
                </c:pt>
                <c:pt idx="479">
                  <c:v>2.4049</c:v>
                </c:pt>
                <c:pt idx="480">
                  <c:v>5.3231999999999999</c:v>
                </c:pt>
                <c:pt idx="481">
                  <c:v>4.4020000000000001</c:v>
                </c:pt>
                <c:pt idx="482">
                  <c:v>4.4172000000000002</c:v>
                </c:pt>
                <c:pt idx="483">
                  <c:v>0.61499999999999999</c:v>
                </c:pt>
                <c:pt idx="484">
                  <c:v>1.5306999999999999</c:v>
                </c:pt>
                <c:pt idx="485">
                  <c:v>-1.2363</c:v>
                </c:pt>
                <c:pt idx="486">
                  <c:v>2.8151999999999999</c:v>
                </c:pt>
                <c:pt idx="487">
                  <c:v>3.5876000000000001</c:v>
                </c:pt>
                <c:pt idx="488">
                  <c:v>5.7779999999999996</c:v>
                </c:pt>
                <c:pt idx="489">
                  <c:v>4.6858000000000004</c:v>
                </c:pt>
                <c:pt idx="490">
                  <c:v>3.3064</c:v>
                </c:pt>
                <c:pt idx="491">
                  <c:v>1.2027000000000001</c:v>
                </c:pt>
                <c:pt idx="492">
                  <c:v>0.23499999999999999</c:v>
                </c:pt>
                <c:pt idx="493">
                  <c:v>2.0760999999999998</c:v>
                </c:pt>
                <c:pt idx="494">
                  <c:v>0.4259</c:v>
                </c:pt>
                <c:pt idx="495">
                  <c:v>1.4451000000000001</c:v>
                </c:pt>
                <c:pt idx="496">
                  <c:v>4.5225</c:v>
                </c:pt>
                <c:pt idx="497">
                  <c:v>-3.1156000000000001</c:v>
                </c:pt>
                <c:pt idx="498">
                  <c:v>-2.0070000000000001</c:v>
                </c:pt>
                <c:pt idx="499">
                  <c:v>-2.8149999999999999</c:v>
                </c:pt>
                <c:pt idx="500">
                  <c:v>-0.19969999999999999</c:v>
                </c:pt>
                <c:pt idx="501">
                  <c:v>-1.4829000000000001</c:v>
                </c:pt>
                <c:pt idx="502">
                  <c:v>5.3529</c:v>
                </c:pt>
                <c:pt idx="503">
                  <c:v>1.1292</c:v>
                </c:pt>
                <c:pt idx="504">
                  <c:v>2.0516999999999999</c:v>
                </c:pt>
                <c:pt idx="505">
                  <c:v>-1.907</c:v>
                </c:pt>
                <c:pt idx="506">
                  <c:v>-2.9780000000000002</c:v>
                </c:pt>
                <c:pt idx="507">
                  <c:v>0.76700000000000002</c:v>
                </c:pt>
                <c:pt idx="508">
                  <c:v>7.4157000000000002</c:v>
                </c:pt>
                <c:pt idx="509">
                  <c:v>-0.85809999999999997</c:v>
                </c:pt>
                <c:pt idx="510">
                  <c:v>-9.0096000000000007</c:v>
                </c:pt>
                <c:pt idx="511">
                  <c:v>-1.4802</c:v>
                </c:pt>
                <c:pt idx="512">
                  <c:v>-1.8017000000000001</c:v>
                </c:pt>
                <c:pt idx="513">
                  <c:v>1.5357000000000001</c:v>
                </c:pt>
                <c:pt idx="514">
                  <c:v>-5.5538999999999996</c:v>
                </c:pt>
                <c:pt idx="515">
                  <c:v>-6.6524999999999999</c:v>
                </c:pt>
                <c:pt idx="516">
                  <c:v>3.0819999999999999</c:v>
                </c:pt>
                <c:pt idx="517">
                  <c:v>9.2066999999999997</c:v>
                </c:pt>
                <c:pt idx="518">
                  <c:v>1.9809000000000001</c:v>
                </c:pt>
                <c:pt idx="519">
                  <c:v>8.0935000000000006</c:v>
                </c:pt>
                <c:pt idx="520">
                  <c:v>-1.0404</c:v>
                </c:pt>
                <c:pt idx="521">
                  <c:v>1.3375999999999999</c:v>
                </c:pt>
                <c:pt idx="522">
                  <c:v>2.5436999999999999</c:v>
                </c:pt>
                <c:pt idx="523">
                  <c:v>0.74019999999999997</c:v>
                </c:pt>
                <c:pt idx="524">
                  <c:v>5.8921000000000001</c:v>
                </c:pt>
                <c:pt idx="525">
                  <c:v>1.2038</c:v>
                </c:pt>
                <c:pt idx="526">
                  <c:v>1.004</c:v>
                </c:pt>
                <c:pt idx="527">
                  <c:v>-3.7351999999999999</c:v>
                </c:pt>
                <c:pt idx="528">
                  <c:v>-6.5610999999999997</c:v>
                </c:pt>
                <c:pt idx="529">
                  <c:v>-0.76</c:v>
                </c:pt>
                <c:pt idx="530">
                  <c:v>6.1410999999999998</c:v>
                </c:pt>
                <c:pt idx="531">
                  <c:v>-3.0550999999999999</c:v>
                </c:pt>
                <c:pt idx="532">
                  <c:v>1.24E-2</c:v>
                </c:pt>
                <c:pt idx="533">
                  <c:v>-4.0425000000000004</c:v>
                </c:pt>
                <c:pt idx="534">
                  <c:v>-5.9900000000000002E-2</c:v>
                </c:pt>
                <c:pt idx="535">
                  <c:v>-1.1749000000000001</c:v>
                </c:pt>
                <c:pt idx="536">
                  <c:v>-7.3555999999999999</c:v>
                </c:pt>
                <c:pt idx="537">
                  <c:v>-2.4961000000000002</c:v>
                </c:pt>
                <c:pt idx="538">
                  <c:v>8.2809000000000008</c:v>
                </c:pt>
                <c:pt idx="539">
                  <c:v>2.758</c:v>
                </c:pt>
                <c:pt idx="540">
                  <c:v>-2.5011999999999999</c:v>
                </c:pt>
                <c:pt idx="541">
                  <c:v>-3.3521000000000001</c:v>
                </c:pt>
                <c:pt idx="542">
                  <c:v>3.1715</c:v>
                </c:pt>
                <c:pt idx="543">
                  <c:v>-8.0164000000000009</c:v>
                </c:pt>
                <c:pt idx="544">
                  <c:v>3.4965000000000002</c:v>
                </c:pt>
                <c:pt idx="545">
                  <c:v>1.44</c:v>
                </c:pt>
                <c:pt idx="546">
                  <c:v>-2.8852000000000002</c:v>
                </c:pt>
                <c:pt idx="547">
                  <c:v>2.8031999999999999</c:v>
                </c:pt>
                <c:pt idx="548">
                  <c:v>-1.01E-2</c:v>
                </c:pt>
                <c:pt idx="549">
                  <c:v>8.6561000000000003</c:v>
                </c:pt>
                <c:pt idx="550">
                  <c:v>1.7270000000000001</c:v>
                </c:pt>
                <c:pt idx="551">
                  <c:v>-10.8322</c:v>
                </c:pt>
                <c:pt idx="552">
                  <c:v>-2.7046999999999999</c:v>
                </c:pt>
                <c:pt idx="553">
                  <c:v>0.28960000000000002</c:v>
                </c:pt>
                <c:pt idx="554">
                  <c:v>0.29809999999999998</c:v>
                </c:pt>
                <c:pt idx="555">
                  <c:v>6.3282999999999996</c:v>
                </c:pt>
                <c:pt idx="556">
                  <c:v>-5.75</c:v>
                </c:pt>
                <c:pt idx="557">
                  <c:v>2.0767000000000002</c:v>
                </c:pt>
                <c:pt idx="558">
                  <c:v>-0.41620000000000001</c:v>
                </c:pt>
                <c:pt idx="559">
                  <c:v>-0.3226</c:v>
                </c:pt>
                <c:pt idx="560">
                  <c:v>-2.8727999999999998</c:v>
                </c:pt>
                <c:pt idx="561">
                  <c:v>2.5756999999999999</c:v>
                </c:pt>
                <c:pt idx="562">
                  <c:v>3.2719</c:v>
                </c:pt>
                <c:pt idx="563">
                  <c:v>3.4072</c:v>
                </c:pt>
                <c:pt idx="564">
                  <c:v>-2.2850000000000001</c:v>
                </c:pt>
                <c:pt idx="565">
                  <c:v>-4.0605000000000002</c:v>
                </c:pt>
                <c:pt idx="566">
                  <c:v>-11.6432</c:v>
                </c:pt>
                <c:pt idx="567">
                  <c:v>3.7240000000000002</c:v>
                </c:pt>
                <c:pt idx="568">
                  <c:v>7.6801000000000004</c:v>
                </c:pt>
                <c:pt idx="569">
                  <c:v>-2.1084999999999998</c:v>
                </c:pt>
                <c:pt idx="570">
                  <c:v>-7.0744999999999996</c:v>
                </c:pt>
                <c:pt idx="571">
                  <c:v>1.6345000000000001</c:v>
                </c:pt>
                <c:pt idx="572">
                  <c:v>4.2835999999999999</c:v>
                </c:pt>
                <c:pt idx="573">
                  <c:v>1.4882</c:v>
                </c:pt>
                <c:pt idx="574">
                  <c:v>2.6053999999999999</c:v>
                </c:pt>
                <c:pt idx="575">
                  <c:v>-0.44479999999999997</c:v>
                </c:pt>
                <c:pt idx="576">
                  <c:v>-7.1230000000000002</c:v>
                </c:pt>
                <c:pt idx="577">
                  <c:v>5.7247000000000003</c:v>
                </c:pt>
                <c:pt idx="578">
                  <c:v>1.6314</c:v>
                </c:pt>
                <c:pt idx="579">
                  <c:v>2.0207000000000002</c:v>
                </c:pt>
                <c:pt idx="580">
                  <c:v>6.5556000000000001</c:v>
                </c:pt>
                <c:pt idx="581">
                  <c:v>5.9606000000000003</c:v>
                </c:pt>
                <c:pt idx="582">
                  <c:v>1.1736</c:v>
                </c:pt>
                <c:pt idx="583">
                  <c:v>7.1681999999999997</c:v>
                </c:pt>
                <c:pt idx="584">
                  <c:v>-0.24410000000000001</c:v>
                </c:pt>
                <c:pt idx="585">
                  <c:v>-0.99180000000000001</c:v>
                </c:pt>
                <c:pt idx="586">
                  <c:v>1.625</c:v>
                </c:pt>
                <c:pt idx="587">
                  <c:v>4.6878000000000002</c:v>
                </c:pt>
                <c:pt idx="588">
                  <c:v>3.4154</c:v>
                </c:pt>
                <c:pt idx="589">
                  <c:v>1.1128</c:v>
                </c:pt>
                <c:pt idx="590">
                  <c:v>-3.5541</c:v>
                </c:pt>
                <c:pt idx="591">
                  <c:v>0.50360000000000005</c:v>
                </c:pt>
                <c:pt idx="592">
                  <c:v>-1.7595000000000001</c:v>
                </c:pt>
                <c:pt idx="593">
                  <c:v>3.8317000000000001</c:v>
                </c:pt>
                <c:pt idx="594">
                  <c:v>-4.0183</c:v>
                </c:pt>
                <c:pt idx="595">
                  <c:v>-0.8548</c:v>
                </c:pt>
                <c:pt idx="596">
                  <c:v>1.7287999999999999</c:v>
                </c:pt>
                <c:pt idx="597">
                  <c:v>-1.4375</c:v>
                </c:pt>
                <c:pt idx="598">
                  <c:v>3.8698999999999999</c:v>
                </c:pt>
                <c:pt idx="599">
                  <c:v>2.4321000000000002</c:v>
                </c:pt>
                <c:pt idx="600">
                  <c:v>-3.9113000000000002</c:v>
                </c:pt>
                <c:pt idx="601">
                  <c:v>5.9726999999999997</c:v>
                </c:pt>
                <c:pt idx="602">
                  <c:v>9.5345999999999993</c:v>
                </c:pt>
                <c:pt idx="603">
                  <c:v>2.8485</c:v>
                </c:pt>
                <c:pt idx="604">
                  <c:v>0.38229999999999997</c:v>
                </c:pt>
                <c:pt idx="605">
                  <c:v>-2.0468999999999999</c:v>
                </c:pt>
                <c:pt idx="606">
                  <c:v>5.6014999999999997</c:v>
                </c:pt>
                <c:pt idx="607">
                  <c:v>3.0998999999999999</c:v>
                </c:pt>
                <c:pt idx="608">
                  <c:v>-9.1167999999999996</c:v>
                </c:pt>
                <c:pt idx="609">
                  <c:v>-3.6069</c:v>
                </c:pt>
                <c:pt idx="610">
                  <c:v>2.5802999999999998</c:v>
                </c:pt>
                <c:pt idx="611">
                  <c:v>-7.0382999999999996</c:v>
                </c:pt>
                <c:pt idx="612">
                  <c:v>6.5682</c:v>
                </c:pt>
                <c:pt idx="613">
                  <c:v>-6.0770999999999997</c:v>
                </c:pt>
                <c:pt idx="614">
                  <c:v>5.9165000000000001</c:v>
                </c:pt>
                <c:pt idx="615">
                  <c:v>-4.6258999999999997</c:v>
                </c:pt>
                <c:pt idx="616">
                  <c:v>3.6688000000000001</c:v>
                </c:pt>
                <c:pt idx="617">
                  <c:v>1.6447000000000001</c:v>
                </c:pt>
                <c:pt idx="618">
                  <c:v>3.3039999999999998</c:v>
                </c:pt>
                <c:pt idx="619">
                  <c:v>-2.5558999999999998</c:v>
                </c:pt>
                <c:pt idx="620">
                  <c:v>-1.47E-2</c:v>
                </c:pt>
                <c:pt idx="621">
                  <c:v>-3.4299999999999997E-2</c:v>
                </c:pt>
                <c:pt idx="622">
                  <c:v>4.2851999999999997</c:v>
                </c:pt>
                <c:pt idx="623">
                  <c:v>5.1738999999999997</c:v>
                </c:pt>
                <c:pt idx="624">
                  <c:v>1.6682999999999999</c:v>
                </c:pt>
                <c:pt idx="625">
                  <c:v>6.2949999999999999</c:v>
                </c:pt>
                <c:pt idx="626">
                  <c:v>-2.0146000000000002</c:v>
                </c:pt>
                <c:pt idx="627">
                  <c:v>-0.1691</c:v>
                </c:pt>
                <c:pt idx="628">
                  <c:v>1.6813</c:v>
                </c:pt>
                <c:pt idx="629">
                  <c:v>4.6969000000000003</c:v>
                </c:pt>
                <c:pt idx="630">
                  <c:v>6.54E-2</c:v>
                </c:pt>
                <c:pt idx="631">
                  <c:v>-6.6157000000000004</c:v>
                </c:pt>
                <c:pt idx="632">
                  <c:v>8.18</c:v>
                </c:pt>
                <c:pt idx="633">
                  <c:v>0.74770000000000003</c:v>
                </c:pt>
                <c:pt idx="634">
                  <c:v>6.4383999999999997</c:v>
                </c:pt>
                <c:pt idx="635">
                  <c:v>4.5529000000000002</c:v>
                </c:pt>
                <c:pt idx="636">
                  <c:v>0.52800000000000002</c:v>
                </c:pt>
                <c:pt idx="637">
                  <c:v>7.1151999999999997</c:v>
                </c:pt>
                <c:pt idx="638">
                  <c:v>3.0057</c:v>
                </c:pt>
                <c:pt idx="639">
                  <c:v>10.0824</c:v>
                </c:pt>
                <c:pt idx="640">
                  <c:v>0.81720000000000004</c:v>
                </c:pt>
                <c:pt idx="641">
                  <c:v>-4.1228999999999996</c:v>
                </c:pt>
                <c:pt idx="642">
                  <c:v>1.0206</c:v>
                </c:pt>
                <c:pt idx="643">
                  <c:v>0.27010000000000001</c:v>
                </c:pt>
                <c:pt idx="644">
                  <c:v>7.6420000000000003</c:v>
                </c:pt>
                <c:pt idx="645">
                  <c:v>-10.8954</c:v>
                </c:pt>
                <c:pt idx="646">
                  <c:v>7.1265999999999998</c:v>
                </c:pt>
                <c:pt idx="647">
                  <c:v>3.8628</c:v>
                </c:pt>
                <c:pt idx="648">
                  <c:v>4.9833999999999996</c:v>
                </c:pt>
                <c:pt idx="649">
                  <c:v>4.2070999999999996</c:v>
                </c:pt>
                <c:pt idx="650">
                  <c:v>-5.4161999999999999</c:v>
                </c:pt>
                <c:pt idx="651">
                  <c:v>-3.8881999999999999</c:v>
                </c:pt>
                <c:pt idx="652">
                  <c:v>2.8212999999999999</c:v>
                </c:pt>
                <c:pt idx="653">
                  <c:v>-9.4298000000000002</c:v>
                </c:pt>
                <c:pt idx="654">
                  <c:v>0.87039999999999995</c:v>
                </c:pt>
                <c:pt idx="655">
                  <c:v>0.70340000000000003</c:v>
                </c:pt>
                <c:pt idx="656">
                  <c:v>-3.0922999999999998</c:v>
                </c:pt>
                <c:pt idx="657">
                  <c:v>-9.3890999999999991</c:v>
                </c:pt>
                <c:pt idx="658">
                  <c:v>-3.5474000000000001</c:v>
                </c:pt>
                <c:pt idx="659">
                  <c:v>7.7743000000000002</c:v>
                </c:pt>
                <c:pt idx="660">
                  <c:v>1.1388</c:v>
                </c:pt>
                <c:pt idx="661">
                  <c:v>4.8009000000000004</c:v>
                </c:pt>
                <c:pt idx="662">
                  <c:v>4.7390999999999996</c:v>
                </c:pt>
                <c:pt idx="663">
                  <c:v>4.6769999999999996</c:v>
                </c:pt>
                <c:pt idx="664">
                  <c:v>-7.7176</c:v>
                </c:pt>
                <c:pt idx="665">
                  <c:v>1.9251</c:v>
                </c:pt>
                <c:pt idx="666">
                  <c:v>-8.6288999999999998</c:v>
                </c:pt>
                <c:pt idx="667">
                  <c:v>2.3448000000000002</c:v>
                </c:pt>
                <c:pt idx="668">
                  <c:v>3.8914</c:v>
                </c:pt>
                <c:pt idx="669">
                  <c:v>2.2301000000000002</c:v>
                </c:pt>
                <c:pt idx="670">
                  <c:v>-1.2054</c:v>
                </c:pt>
                <c:pt idx="671">
                  <c:v>3.5095000000000001</c:v>
                </c:pt>
                <c:pt idx="672">
                  <c:v>2.9674999999999998</c:v>
                </c:pt>
                <c:pt idx="673">
                  <c:v>2.9220000000000002</c:v>
                </c:pt>
                <c:pt idx="674">
                  <c:v>4.1656000000000004</c:v>
                </c:pt>
                <c:pt idx="675">
                  <c:v>-1.3011999999999999</c:v>
                </c:pt>
                <c:pt idx="676">
                  <c:v>7.2104999999999997</c:v>
                </c:pt>
                <c:pt idx="677">
                  <c:v>4.1219000000000001</c:v>
                </c:pt>
                <c:pt idx="678">
                  <c:v>0.2843</c:v>
                </c:pt>
                <c:pt idx="679">
                  <c:v>1.1973</c:v>
                </c:pt>
                <c:pt idx="680">
                  <c:v>-1.1001000000000001</c:v>
                </c:pt>
                <c:pt idx="681">
                  <c:v>10.536</c:v>
                </c:pt>
                <c:pt idx="682">
                  <c:v>-0.29659999999999997</c:v>
                </c:pt>
                <c:pt idx="683">
                  <c:v>6.9779</c:v>
                </c:pt>
                <c:pt idx="684">
                  <c:v>7.3319000000000001</c:v>
                </c:pt>
                <c:pt idx="685">
                  <c:v>-3.5708000000000002</c:v>
                </c:pt>
                <c:pt idx="686">
                  <c:v>4.6497999999999999</c:v>
                </c:pt>
                <c:pt idx="687">
                  <c:v>0.89610000000000001</c:v>
                </c:pt>
                <c:pt idx="688">
                  <c:v>-0.98</c:v>
                </c:pt>
                <c:pt idx="689">
                  <c:v>6.4012000000000002</c:v>
                </c:pt>
                <c:pt idx="690">
                  <c:v>-2.4525000000000001</c:v>
                </c:pt>
                <c:pt idx="691">
                  <c:v>8.3899000000000008</c:v>
                </c:pt>
                <c:pt idx="692">
                  <c:v>5.0523999999999996</c:v>
                </c:pt>
                <c:pt idx="693">
                  <c:v>2.0952000000000002</c:v>
                </c:pt>
                <c:pt idx="694">
                  <c:v>6.6299000000000001</c:v>
                </c:pt>
                <c:pt idx="695">
                  <c:v>4.0266000000000002</c:v>
                </c:pt>
                <c:pt idx="696">
                  <c:v>-1.0793999999999999</c:v>
                </c:pt>
                <c:pt idx="697">
                  <c:v>8.9046000000000003</c:v>
                </c:pt>
                <c:pt idx="698">
                  <c:v>6.9455999999999998</c:v>
                </c:pt>
                <c:pt idx="699">
                  <c:v>7.3124000000000002</c:v>
                </c:pt>
                <c:pt idx="700">
                  <c:v>11.120799999999999</c:v>
                </c:pt>
                <c:pt idx="701">
                  <c:v>3.5651000000000002</c:v>
                </c:pt>
                <c:pt idx="702">
                  <c:v>-2.1221999999999999</c:v>
                </c:pt>
                <c:pt idx="703">
                  <c:v>1.2023999999999999</c:v>
                </c:pt>
                <c:pt idx="704">
                  <c:v>-5.2400000000000002E-2</c:v>
                </c:pt>
                <c:pt idx="705">
                  <c:v>-4.2680999999999996</c:v>
                </c:pt>
                <c:pt idx="706">
                  <c:v>5.7765000000000004</c:v>
                </c:pt>
                <c:pt idx="707">
                  <c:v>-1.5915999999999999</c:v>
                </c:pt>
                <c:pt idx="708">
                  <c:v>8.5099999999999995E-2</c:v>
                </c:pt>
                <c:pt idx="709">
                  <c:v>12.5321</c:v>
                </c:pt>
                <c:pt idx="710">
                  <c:v>5.5785999999999998</c:v>
                </c:pt>
                <c:pt idx="711">
                  <c:v>0.1115</c:v>
                </c:pt>
                <c:pt idx="712">
                  <c:v>2.9081000000000001</c:v>
                </c:pt>
                <c:pt idx="713">
                  <c:v>10.9886</c:v>
                </c:pt>
                <c:pt idx="714">
                  <c:v>-2.5712000000000002</c:v>
                </c:pt>
                <c:pt idx="715">
                  <c:v>-6.3426</c:v>
                </c:pt>
                <c:pt idx="716">
                  <c:v>4.1345000000000001</c:v>
                </c:pt>
                <c:pt idx="717">
                  <c:v>3.9678</c:v>
                </c:pt>
                <c:pt idx="718">
                  <c:v>3.7988</c:v>
                </c:pt>
                <c:pt idx="719">
                  <c:v>8.2802000000000007</c:v>
                </c:pt>
                <c:pt idx="720">
                  <c:v>5.4291</c:v>
                </c:pt>
                <c:pt idx="721">
                  <c:v>7.8367000000000004</c:v>
                </c:pt>
                <c:pt idx="722">
                  <c:v>-0.1885</c:v>
                </c:pt>
                <c:pt idx="723">
                  <c:v>5.2811000000000003</c:v>
                </c:pt>
                <c:pt idx="724">
                  <c:v>8.4162999999999997</c:v>
                </c:pt>
                <c:pt idx="725">
                  <c:v>4.0197000000000003</c:v>
                </c:pt>
                <c:pt idx="726">
                  <c:v>4.7140000000000004</c:v>
                </c:pt>
                <c:pt idx="727">
                  <c:v>10.962999999999999</c:v>
                </c:pt>
                <c:pt idx="728">
                  <c:v>3.1696</c:v>
                </c:pt>
                <c:pt idx="729">
                  <c:v>1.1601999999999999</c:v>
                </c:pt>
                <c:pt idx="730">
                  <c:v>-0.50339999999999996</c:v>
                </c:pt>
                <c:pt idx="731">
                  <c:v>1.7439</c:v>
                </c:pt>
                <c:pt idx="732">
                  <c:v>8.1328999999999994</c:v>
                </c:pt>
                <c:pt idx="733">
                  <c:v>-0.73599999999999999</c:v>
                </c:pt>
                <c:pt idx="734">
                  <c:v>1.4798</c:v>
                </c:pt>
                <c:pt idx="735">
                  <c:v>-0.75439999999999996</c:v>
                </c:pt>
                <c:pt idx="736">
                  <c:v>2.3426</c:v>
                </c:pt>
                <c:pt idx="737">
                  <c:v>1.2831999999999999</c:v>
                </c:pt>
                <c:pt idx="738">
                  <c:v>-0.26090000000000002</c:v>
                </c:pt>
                <c:pt idx="739">
                  <c:v>4.1863999999999999</c:v>
                </c:pt>
                <c:pt idx="740">
                  <c:v>4.5113000000000003</c:v>
                </c:pt>
                <c:pt idx="741">
                  <c:v>5.5297999999999998</c:v>
                </c:pt>
                <c:pt idx="742">
                  <c:v>4.0373000000000001</c:v>
                </c:pt>
                <c:pt idx="743">
                  <c:v>7.5263999999999998</c:v>
                </c:pt>
                <c:pt idx="744">
                  <c:v>-4.8327999999999998</c:v>
                </c:pt>
                <c:pt idx="745">
                  <c:v>-0.9506</c:v>
                </c:pt>
                <c:pt idx="746">
                  <c:v>-0.71730000000000005</c:v>
                </c:pt>
                <c:pt idx="747">
                  <c:v>-4.5453000000000001</c:v>
                </c:pt>
                <c:pt idx="748">
                  <c:v>4.9779</c:v>
                </c:pt>
                <c:pt idx="749">
                  <c:v>3.1391</c:v>
                </c:pt>
                <c:pt idx="750">
                  <c:v>-1.179</c:v>
                </c:pt>
                <c:pt idx="751">
                  <c:v>-7.2859999999999996</c:v>
                </c:pt>
                <c:pt idx="752">
                  <c:v>-5.1581000000000001</c:v>
                </c:pt>
                <c:pt idx="753">
                  <c:v>-1.8842000000000001</c:v>
                </c:pt>
                <c:pt idx="754">
                  <c:v>2.3046000000000002</c:v>
                </c:pt>
                <c:pt idx="755">
                  <c:v>6.4520999999999997</c:v>
                </c:pt>
                <c:pt idx="756">
                  <c:v>-4.6188000000000002</c:v>
                </c:pt>
                <c:pt idx="757">
                  <c:v>-5.6082999999999998</c:v>
                </c:pt>
                <c:pt idx="758">
                  <c:v>7.1651999999999996</c:v>
                </c:pt>
                <c:pt idx="759">
                  <c:v>8.3477999999999994</c:v>
                </c:pt>
                <c:pt idx="760">
                  <c:v>3.0272000000000001</c:v>
                </c:pt>
                <c:pt idx="761">
                  <c:v>4.1963999999999997</c:v>
                </c:pt>
                <c:pt idx="762">
                  <c:v>7.0940000000000003</c:v>
                </c:pt>
                <c:pt idx="763">
                  <c:v>3.2351000000000001</c:v>
                </c:pt>
                <c:pt idx="764">
                  <c:v>5.8281999999999998</c:v>
                </c:pt>
                <c:pt idx="765">
                  <c:v>3.4927999999999999</c:v>
                </c:pt>
                <c:pt idx="766">
                  <c:v>4.9204999999999997</c:v>
                </c:pt>
                <c:pt idx="767">
                  <c:v>-9.8280999999999992</c:v>
                </c:pt>
                <c:pt idx="768">
                  <c:v>2.4087999999999998</c:v>
                </c:pt>
                <c:pt idx="769">
                  <c:v>1.9447000000000001</c:v>
                </c:pt>
                <c:pt idx="770">
                  <c:v>8.0533000000000001</c:v>
                </c:pt>
                <c:pt idx="771">
                  <c:v>1.6865000000000001</c:v>
                </c:pt>
                <c:pt idx="772">
                  <c:v>2.1276999999999999</c:v>
                </c:pt>
                <c:pt idx="773">
                  <c:v>8.09E-2</c:v>
                </c:pt>
                <c:pt idx="774">
                  <c:v>5.0320999999999998</c:v>
                </c:pt>
                <c:pt idx="775">
                  <c:v>3.9912000000000001</c:v>
                </c:pt>
                <c:pt idx="776">
                  <c:v>2.0838999999999999</c:v>
                </c:pt>
                <c:pt idx="777">
                  <c:v>1.5315000000000001</c:v>
                </c:pt>
                <c:pt idx="778">
                  <c:v>0.9224</c:v>
                </c:pt>
                <c:pt idx="779">
                  <c:v>4.1111000000000004</c:v>
                </c:pt>
                <c:pt idx="780">
                  <c:v>2.5036999999999998</c:v>
                </c:pt>
                <c:pt idx="781">
                  <c:v>1.0688</c:v>
                </c:pt>
                <c:pt idx="782">
                  <c:v>-2.3361000000000001</c:v>
                </c:pt>
                <c:pt idx="783">
                  <c:v>-3.4561999999999999</c:v>
                </c:pt>
                <c:pt idx="784">
                  <c:v>7.9573</c:v>
                </c:pt>
                <c:pt idx="785">
                  <c:v>2.9921000000000002</c:v>
                </c:pt>
                <c:pt idx="786">
                  <c:v>-2.5804999999999998</c:v>
                </c:pt>
                <c:pt idx="787">
                  <c:v>5.3853999999999997</c:v>
                </c:pt>
                <c:pt idx="788">
                  <c:v>-0.71560000000000001</c:v>
                </c:pt>
                <c:pt idx="789">
                  <c:v>4.6561000000000003</c:v>
                </c:pt>
                <c:pt idx="790">
                  <c:v>7.2041000000000004</c:v>
                </c:pt>
                <c:pt idx="791">
                  <c:v>-0.55910000000000004</c:v>
                </c:pt>
                <c:pt idx="792">
                  <c:v>0.3412</c:v>
                </c:pt>
                <c:pt idx="793">
                  <c:v>-4.3834</c:v>
                </c:pt>
                <c:pt idx="794">
                  <c:v>4.9471999999999996</c:v>
                </c:pt>
                <c:pt idx="795">
                  <c:v>-2.2835999999999999</c:v>
                </c:pt>
                <c:pt idx="796">
                  <c:v>2.8816000000000002</c:v>
                </c:pt>
                <c:pt idx="797">
                  <c:v>9.4570000000000007</c:v>
                </c:pt>
                <c:pt idx="798">
                  <c:v>4.3171999999999997</c:v>
                </c:pt>
                <c:pt idx="799">
                  <c:v>-1.7172000000000001</c:v>
                </c:pt>
                <c:pt idx="800">
                  <c:v>-2.4740000000000002</c:v>
                </c:pt>
                <c:pt idx="801">
                  <c:v>0.879</c:v>
                </c:pt>
                <c:pt idx="802">
                  <c:v>6.0929000000000002</c:v>
                </c:pt>
                <c:pt idx="803">
                  <c:v>8.3486999999999991</c:v>
                </c:pt>
                <c:pt idx="804">
                  <c:v>-0.32340000000000002</c:v>
                </c:pt>
                <c:pt idx="805">
                  <c:v>0.67269999999999996</c:v>
                </c:pt>
                <c:pt idx="806">
                  <c:v>-7.7065000000000001</c:v>
                </c:pt>
                <c:pt idx="807">
                  <c:v>1.2699999999999999E-2</c:v>
                </c:pt>
                <c:pt idx="808">
                  <c:v>-5.0030000000000001</c:v>
                </c:pt>
                <c:pt idx="809">
                  <c:v>6.6662999999999997</c:v>
                </c:pt>
                <c:pt idx="810">
                  <c:v>-7.2686999999999999</c:v>
                </c:pt>
                <c:pt idx="811">
                  <c:v>4.7069999999999999</c:v>
                </c:pt>
                <c:pt idx="812">
                  <c:v>-0.88170000000000004</c:v>
                </c:pt>
                <c:pt idx="813">
                  <c:v>5.4863999999999997</c:v>
                </c:pt>
                <c:pt idx="814">
                  <c:v>-0.40460000000000002</c:v>
                </c:pt>
                <c:pt idx="815">
                  <c:v>2.7471000000000001</c:v>
                </c:pt>
                <c:pt idx="816">
                  <c:v>-9.1836000000000002</c:v>
                </c:pt>
                <c:pt idx="817">
                  <c:v>6.5228999999999999</c:v>
                </c:pt>
                <c:pt idx="818">
                  <c:v>-6.3997000000000002</c:v>
                </c:pt>
                <c:pt idx="819">
                  <c:v>5.2621000000000002</c:v>
                </c:pt>
                <c:pt idx="820">
                  <c:v>7.3071000000000002</c:v>
                </c:pt>
                <c:pt idx="821">
                  <c:v>-4.3784000000000001</c:v>
                </c:pt>
                <c:pt idx="822">
                  <c:v>5.2652999999999999</c:v>
                </c:pt>
                <c:pt idx="823">
                  <c:v>-1.1583000000000001</c:v>
                </c:pt>
                <c:pt idx="824">
                  <c:v>-0.2908</c:v>
                </c:pt>
                <c:pt idx="825">
                  <c:v>-1.802</c:v>
                </c:pt>
                <c:pt idx="826">
                  <c:v>5.5617000000000001</c:v>
                </c:pt>
                <c:pt idx="827">
                  <c:v>2.4521999999999999</c:v>
                </c:pt>
                <c:pt idx="828">
                  <c:v>3.2698</c:v>
                </c:pt>
                <c:pt idx="829">
                  <c:v>-3.0697000000000001</c:v>
                </c:pt>
                <c:pt idx="830">
                  <c:v>-2.8565999999999998</c:v>
                </c:pt>
                <c:pt idx="831">
                  <c:v>4.3851000000000004</c:v>
                </c:pt>
                <c:pt idx="832">
                  <c:v>1.9774</c:v>
                </c:pt>
                <c:pt idx="833">
                  <c:v>1.2299</c:v>
                </c:pt>
                <c:pt idx="834">
                  <c:v>4.1365999999999996</c:v>
                </c:pt>
                <c:pt idx="835">
                  <c:v>-1.8200000000000001E-2</c:v>
                </c:pt>
                <c:pt idx="836">
                  <c:v>2.5329000000000002</c:v>
                </c:pt>
                <c:pt idx="837">
                  <c:v>4.1043000000000003</c:v>
                </c:pt>
                <c:pt idx="838">
                  <c:v>2.1939000000000002</c:v>
                </c:pt>
                <c:pt idx="839">
                  <c:v>1.32</c:v>
                </c:pt>
                <c:pt idx="840">
                  <c:v>6.0781000000000001</c:v>
                </c:pt>
                <c:pt idx="841">
                  <c:v>-1.4312</c:v>
                </c:pt>
                <c:pt idx="842">
                  <c:v>5.6105999999999998</c:v>
                </c:pt>
                <c:pt idx="843">
                  <c:v>-0.59370000000000001</c:v>
                </c:pt>
                <c:pt idx="844">
                  <c:v>1.2314000000000001</c:v>
                </c:pt>
                <c:pt idx="845">
                  <c:v>5.8068</c:v>
                </c:pt>
                <c:pt idx="846">
                  <c:v>2.8094000000000001</c:v>
                </c:pt>
                <c:pt idx="847">
                  <c:v>-5.9218999999999999</c:v>
                </c:pt>
                <c:pt idx="848">
                  <c:v>1.7712000000000001</c:v>
                </c:pt>
                <c:pt idx="849">
                  <c:v>-1.1336999999999999</c:v>
                </c:pt>
                <c:pt idx="850">
                  <c:v>9.1920000000000002</c:v>
                </c:pt>
                <c:pt idx="851">
                  <c:v>-3.0848</c:v>
                </c:pt>
                <c:pt idx="852">
                  <c:v>-0.65500000000000003</c:v>
                </c:pt>
                <c:pt idx="853">
                  <c:v>-2.6143000000000001</c:v>
                </c:pt>
                <c:pt idx="854">
                  <c:v>-2.0489999999999999</c:v>
                </c:pt>
                <c:pt idx="855">
                  <c:v>0.38800000000000001</c:v>
                </c:pt>
                <c:pt idx="856">
                  <c:v>6.2465000000000002</c:v>
                </c:pt>
                <c:pt idx="857">
                  <c:v>6.1258999999999997</c:v>
                </c:pt>
                <c:pt idx="858">
                  <c:v>9.5582999999999991</c:v>
                </c:pt>
                <c:pt idx="859">
                  <c:v>1.1854</c:v>
                </c:pt>
                <c:pt idx="860">
                  <c:v>-6.6923000000000004</c:v>
                </c:pt>
                <c:pt idx="861">
                  <c:v>-5.3198999999999996</c:v>
                </c:pt>
                <c:pt idx="862">
                  <c:v>2.5592999999999999</c:v>
                </c:pt>
                <c:pt idx="863">
                  <c:v>5.6449999999999996</c:v>
                </c:pt>
                <c:pt idx="864">
                  <c:v>3.1006</c:v>
                </c:pt>
                <c:pt idx="865">
                  <c:v>-14.4482</c:v>
                </c:pt>
                <c:pt idx="866">
                  <c:v>0.60619999999999996</c:v>
                </c:pt>
                <c:pt idx="867">
                  <c:v>-0.90590000000000004</c:v>
                </c:pt>
                <c:pt idx="868">
                  <c:v>-8.9925999999999995</c:v>
                </c:pt>
                <c:pt idx="869">
                  <c:v>1.7798</c:v>
                </c:pt>
                <c:pt idx="870">
                  <c:v>2.4106999999999998</c:v>
                </c:pt>
                <c:pt idx="871">
                  <c:v>-4.7823000000000002</c:v>
                </c:pt>
                <c:pt idx="872">
                  <c:v>3.4584999999999999</c:v>
                </c:pt>
                <c:pt idx="873">
                  <c:v>5.1761999999999997</c:v>
                </c:pt>
                <c:pt idx="874">
                  <c:v>4.8013000000000003</c:v>
                </c:pt>
                <c:pt idx="875">
                  <c:v>-0.39779999999999999</c:v>
                </c:pt>
                <c:pt idx="876">
                  <c:v>1.5631999999999999</c:v>
                </c:pt>
                <c:pt idx="877">
                  <c:v>9.5282</c:v>
                </c:pt>
                <c:pt idx="878">
                  <c:v>7.7317999999999998</c:v>
                </c:pt>
                <c:pt idx="879">
                  <c:v>1.4429000000000001</c:v>
                </c:pt>
                <c:pt idx="880">
                  <c:v>4.2938999999999998</c:v>
                </c:pt>
                <c:pt idx="881">
                  <c:v>2.3099999999999999E-2</c:v>
                </c:pt>
                <c:pt idx="882">
                  <c:v>2.7353000000000001</c:v>
                </c:pt>
                <c:pt idx="883">
                  <c:v>3.0659000000000001</c:v>
                </c:pt>
                <c:pt idx="884">
                  <c:v>5.8384</c:v>
                </c:pt>
                <c:pt idx="885">
                  <c:v>0.76759999999999995</c:v>
                </c:pt>
                <c:pt idx="886">
                  <c:v>-3.3107000000000002</c:v>
                </c:pt>
                <c:pt idx="887">
                  <c:v>0.64100000000000001</c:v>
                </c:pt>
                <c:pt idx="888">
                  <c:v>-3.5253999999999999</c:v>
                </c:pt>
                <c:pt idx="889">
                  <c:v>3.5914999999999999</c:v>
                </c:pt>
                <c:pt idx="890">
                  <c:v>-2.0831</c:v>
                </c:pt>
                <c:pt idx="891">
                  <c:v>4.3281000000000001</c:v>
                </c:pt>
                <c:pt idx="892">
                  <c:v>8.0955999999999992</c:v>
                </c:pt>
                <c:pt idx="893">
                  <c:v>8.8390000000000004</c:v>
                </c:pt>
                <c:pt idx="894">
                  <c:v>-11.211</c:v>
                </c:pt>
                <c:pt idx="895">
                  <c:v>3.9178999999999999</c:v>
                </c:pt>
                <c:pt idx="896">
                  <c:v>3.5466000000000002</c:v>
                </c:pt>
                <c:pt idx="897">
                  <c:v>1.0740000000000001</c:v>
                </c:pt>
                <c:pt idx="898">
                  <c:v>4.5132000000000003</c:v>
                </c:pt>
                <c:pt idx="899">
                  <c:v>4.3356000000000003</c:v>
                </c:pt>
                <c:pt idx="900">
                  <c:v>3.5447000000000002</c:v>
                </c:pt>
                <c:pt idx="901">
                  <c:v>-0.64400000000000002</c:v>
                </c:pt>
                <c:pt idx="902">
                  <c:v>2.9914999999999998</c:v>
                </c:pt>
                <c:pt idx="903">
                  <c:v>-2.5804</c:v>
                </c:pt>
                <c:pt idx="904">
                  <c:v>4.7142999999999997</c:v>
                </c:pt>
                <c:pt idx="905">
                  <c:v>6.9473000000000003</c:v>
                </c:pt>
                <c:pt idx="906">
                  <c:v>0.18629999999999999</c:v>
                </c:pt>
                <c:pt idx="907">
                  <c:v>0.95220000000000005</c:v>
                </c:pt>
                <c:pt idx="908">
                  <c:v>10.157</c:v>
                </c:pt>
                <c:pt idx="909">
                  <c:v>-1.4054</c:v>
                </c:pt>
                <c:pt idx="910">
                  <c:v>5.1882000000000001</c:v>
                </c:pt>
                <c:pt idx="911">
                  <c:v>0.49370000000000003</c:v>
                </c:pt>
                <c:pt idx="912">
                  <c:v>-5.1101999999999999</c:v>
                </c:pt>
                <c:pt idx="913">
                  <c:v>5.5734000000000004</c:v>
                </c:pt>
                <c:pt idx="914">
                  <c:v>6.1973000000000003</c:v>
                </c:pt>
                <c:pt idx="915">
                  <c:v>0.29849999999999999</c:v>
                </c:pt>
                <c:pt idx="916">
                  <c:v>7.1327999999999996</c:v>
                </c:pt>
                <c:pt idx="917">
                  <c:v>-1.9443999999999999</c:v>
                </c:pt>
                <c:pt idx="918">
                  <c:v>-1.1164000000000001</c:v>
                </c:pt>
                <c:pt idx="919">
                  <c:v>0.4118</c:v>
                </c:pt>
                <c:pt idx="920">
                  <c:v>5.4009</c:v>
                </c:pt>
                <c:pt idx="921">
                  <c:v>-4.6173000000000002</c:v>
                </c:pt>
                <c:pt idx="922">
                  <c:v>-2.0583999999999998</c:v>
                </c:pt>
                <c:pt idx="923">
                  <c:v>-3.5205000000000002</c:v>
                </c:pt>
                <c:pt idx="924">
                  <c:v>-2.8054000000000001</c:v>
                </c:pt>
                <c:pt idx="925">
                  <c:v>-0.76680000000000004</c:v>
                </c:pt>
                <c:pt idx="926">
                  <c:v>-1.8078000000000001</c:v>
                </c:pt>
                <c:pt idx="927">
                  <c:v>-5.5159000000000002</c:v>
                </c:pt>
                <c:pt idx="928">
                  <c:v>-0.22539999999999999</c:v>
                </c:pt>
                <c:pt idx="929">
                  <c:v>0.35930000000000001</c:v>
                </c:pt>
                <c:pt idx="930">
                  <c:v>-2.0495999999999999</c:v>
                </c:pt>
                <c:pt idx="931">
                  <c:v>2.7736999999999998</c:v>
                </c:pt>
                <c:pt idx="932">
                  <c:v>7.4245999999999999</c:v>
                </c:pt>
                <c:pt idx="933">
                  <c:v>2.8128000000000002</c:v>
                </c:pt>
                <c:pt idx="934">
                  <c:v>-5.1208</c:v>
                </c:pt>
                <c:pt idx="935">
                  <c:v>3.5966</c:v>
                </c:pt>
                <c:pt idx="936">
                  <c:v>3.2690999999999999</c:v>
                </c:pt>
                <c:pt idx="937">
                  <c:v>1.2554000000000001</c:v>
                </c:pt>
                <c:pt idx="938">
                  <c:v>-9.8132000000000001</c:v>
                </c:pt>
                <c:pt idx="939">
                  <c:v>10.497400000000001</c:v>
                </c:pt>
                <c:pt idx="940">
                  <c:v>10.2615</c:v>
                </c:pt>
                <c:pt idx="941">
                  <c:v>7.117</c:v>
                </c:pt>
                <c:pt idx="942">
                  <c:v>6.5697000000000001</c:v>
                </c:pt>
                <c:pt idx="943">
                  <c:v>5.9412000000000003</c:v>
                </c:pt>
                <c:pt idx="944">
                  <c:v>2.6217000000000001</c:v>
                </c:pt>
                <c:pt idx="945">
                  <c:v>2.5464000000000002</c:v>
                </c:pt>
                <c:pt idx="946">
                  <c:v>2.7976000000000001</c:v>
                </c:pt>
                <c:pt idx="947">
                  <c:v>5.6169000000000002</c:v>
                </c:pt>
                <c:pt idx="948">
                  <c:v>-1.6189</c:v>
                </c:pt>
                <c:pt idx="949">
                  <c:v>3.1331000000000002</c:v>
                </c:pt>
                <c:pt idx="950">
                  <c:v>7.7515999999999998</c:v>
                </c:pt>
                <c:pt idx="951">
                  <c:v>-5.7804000000000002</c:v>
                </c:pt>
                <c:pt idx="952">
                  <c:v>10.8827</c:v>
                </c:pt>
                <c:pt idx="953">
                  <c:v>-2.8426</c:v>
                </c:pt>
                <c:pt idx="954">
                  <c:v>-0.1416</c:v>
                </c:pt>
                <c:pt idx="955">
                  <c:v>-0.90629999999999999</c:v>
                </c:pt>
                <c:pt idx="956">
                  <c:v>2.8400000000000002E-2</c:v>
                </c:pt>
                <c:pt idx="957">
                  <c:v>2.3148</c:v>
                </c:pt>
                <c:pt idx="958">
                  <c:v>2.3407</c:v>
                </c:pt>
                <c:pt idx="959">
                  <c:v>2.7656000000000001</c:v>
                </c:pt>
                <c:pt idx="960">
                  <c:v>5.4549000000000003</c:v>
                </c:pt>
                <c:pt idx="961">
                  <c:v>-4.3231999999999999</c:v>
                </c:pt>
                <c:pt idx="962">
                  <c:v>4.5266999999999999</c:v>
                </c:pt>
                <c:pt idx="963">
                  <c:v>8.0033999999999992</c:v>
                </c:pt>
                <c:pt idx="964">
                  <c:v>0.15809999999999999</c:v>
                </c:pt>
                <c:pt idx="965">
                  <c:v>-9.6576000000000004</c:v>
                </c:pt>
                <c:pt idx="966">
                  <c:v>1.4671000000000001</c:v>
                </c:pt>
                <c:pt idx="967">
                  <c:v>2.8517000000000001</c:v>
                </c:pt>
                <c:pt idx="968">
                  <c:v>-0.97989999999999999</c:v>
                </c:pt>
                <c:pt idx="969">
                  <c:v>-3.8908999999999998</c:v>
                </c:pt>
                <c:pt idx="970">
                  <c:v>0.80740000000000001</c:v>
                </c:pt>
                <c:pt idx="971">
                  <c:v>-0.30020000000000002</c:v>
                </c:pt>
                <c:pt idx="972">
                  <c:v>0.18479999999999999</c:v>
                </c:pt>
                <c:pt idx="973">
                  <c:v>1.655</c:v>
                </c:pt>
                <c:pt idx="974">
                  <c:v>8.6366999999999994</c:v>
                </c:pt>
                <c:pt idx="975">
                  <c:v>-1.3245</c:v>
                </c:pt>
                <c:pt idx="976">
                  <c:v>0.77810000000000001</c:v>
                </c:pt>
                <c:pt idx="977">
                  <c:v>-1.028</c:v>
                </c:pt>
                <c:pt idx="978">
                  <c:v>-1.5880000000000001</c:v>
                </c:pt>
                <c:pt idx="979">
                  <c:v>1.8673</c:v>
                </c:pt>
                <c:pt idx="980">
                  <c:v>2.8376999999999999</c:v>
                </c:pt>
                <c:pt idx="981">
                  <c:v>0.47160000000000002</c:v>
                </c:pt>
                <c:pt idx="982">
                  <c:v>0.14360000000000001</c:v>
                </c:pt>
                <c:pt idx="983">
                  <c:v>4.1258999999999997</c:v>
                </c:pt>
                <c:pt idx="984">
                  <c:v>-0.77869999999999995</c:v>
                </c:pt>
                <c:pt idx="985">
                  <c:v>1.4493</c:v>
                </c:pt>
                <c:pt idx="986">
                  <c:v>-0.23949999999999999</c:v>
                </c:pt>
                <c:pt idx="987">
                  <c:v>-0.46189999999999998</c:v>
                </c:pt>
                <c:pt idx="988">
                  <c:v>6.0046999999999997</c:v>
                </c:pt>
                <c:pt idx="989">
                  <c:v>-1.9160999999999999</c:v>
                </c:pt>
                <c:pt idx="990">
                  <c:v>1.4328000000000001</c:v>
                </c:pt>
                <c:pt idx="991">
                  <c:v>6.9120999999999997</c:v>
                </c:pt>
                <c:pt idx="992">
                  <c:v>2.2019000000000002</c:v>
                </c:pt>
                <c:pt idx="993">
                  <c:v>1.1225000000000001</c:v>
                </c:pt>
                <c:pt idx="994">
                  <c:v>-1.9993000000000001</c:v>
                </c:pt>
                <c:pt idx="995">
                  <c:v>2.0076000000000001</c:v>
                </c:pt>
                <c:pt idx="996">
                  <c:v>3.3532000000000002</c:v>
                </c:pt>
                <c:pt idx="997">
                  <c:v>1.5117</c:v>
                </c:pt>
                <c:pt idx="998">
                  <c:v>4.7358000000000002</c:v>
                </c:pt>
                <c:pt idx="999">
                  <c:v>5.3533999999999997</c:v>
                </c:pt>
                <c:pt idx="1000">
                  <c:v>8.9681999999999995</c:v>
                </c:pt>
                <c:pt idx="1001">
                  <c:v>2.2549999999999999</c:v>
                </c:pt>
                <c:pt idx="1002">
                  <c:v>4.2779999999999996</c:v>
                </c:pt>
                <c:pt idx="1003">
                  <c:v>-0.70740000000000003</c:v>
                </c:pt>
                <c:pt idx="1004">
                  <c:v>0.2379</c:v>
                </c:pt>
                <c:pt idx="1005">
                  <c:v>-0.97270000000000001</c:v>
                </c:pt>
                <c:pt idx="1006">
                  <c:v>-4.8741000000000003</c:v>
                </c:pt>
                <c:pt idx="1007">
                  <c:v>-0.34079999999999999</c:v>
                </c:pt>
                <c:pt idx="1008">
                  <c:v>1.5145</c:v>
                </c:pt>
                <c:pt idx="1009">
                  <c:v>-1.4679</c:v>
                </c:pt>
                <c:pt idx="1010">
                  <c:v>1.5769</c:v>
                </c:pt>
                <c:pt idx="1011">
                  <c:v>7.0472000000000001</c:v>
                </c:pt>
                <c:pt idx="1012">
                  <c:v>5.7224000000000004</c:v>
                </c:pt>
                <c:pt idx="1013">
                  <c:v>1.2069000000000001</c:v>
                </c:pt>
                <c:pt idx="1014">
                  <c:v>-2.6200000000000001E-2</c:v>
                </c:pt>
                <c:pt idx="1015">
                  <c:v>8.9628999999999994</c:v>
                </c:pt>
                <c:pt idx="1016">
                  <c:v>5.9044999999999996</c:v>
                </c:pt>
                <c:pt idx="1017">
                  <c:v>0.43419999999999997</c:v>
                </c:pt>
                <c:pt idx="1018">
                  <c:v>-3.8841999999999999</c:v>
                </c:pt>
                <c:pt idx="1019">
                  <c:v>-12.7453</c:v>
                </c:pt>
                <c:pt idx="1020">
                  <c:v>1.9404999999999999</c:v>
                </c:pt>
                <c:pt idx="1021">
                  <c:v>-11.9034</c:v>
                </c:pt>
                <c:pt idx="1022">
                  <c:v>-7.5669000000000004</c:v>
                </c:pt>
                <c:pt idx="1023">
                  <c:v>0.1789</c:v>
                </c:pt>
                <c:pt idx="1024">
                  <c:v>-2.1105999999999998</c:v>
                </c:pt>
                <c:pt idx="1025">
                  <c:v>3.9296000000000002</c:v>
                </c:pt>
                <c:pt idx="1026">
                  <c:v>-3.5827</c:v>
                </c:pt>
                <c:pt idx="1027">
                  <c:v>4.0350000000000001</c:v>
                </c:pt>
                <c:pt idx="1028">
                  <c:v>1.8938999999999999</c:v>
                </c:pt>
                <c:pt idx="1029">
                  <c:v>8.6937999999999995</c:v>
                </c:pt>
                <c:pt idx="1030">
                  <c:v>2.3018000000000001</c:v>
                </c:pt>
                <c:pt idx="1031">
                  <c:v>9.9545999999999992</c:v>
                </c:pt>
                <c:pt idx="1032">
                  <c:v>-8.5534999999999997</c:v>
                </c:pt>
                <c:pt idx="1033">
                  <c:v>-4.5305999999999997</c:v>
                </c:pt>
                <c:pt idx="1034">
                  <c:v>3.6741999999999999</c:v>
                </c:pt>
                <c:pt idx="1035">
                  <c:v>6.0358000000000001</c:v>
                </c:pt>
                <c:pt idx="1036">
                  <c:v>11.460699999999999</c:v>
                </c:pt>
                <c:pt idx="1037">
                  <c:v>-0.42030000000000001</c:v>
                </c:pt>
                <c:pt idx="1038">
                  <c:v>-1.7209000000000001</c:v>
                </c:pt>
                <c:pt idx="1039">
                  <c:v>-2.8734999999999999</c:v>
                </c:pt>
                <c:pt idx="1040">
                  <c:v>-2.6617999999999999</c:v>
                </c:pt>
                <c:pt idx="1041">
                  <c:v>0.55349999999999999</c:v>
                </c:pt>
                <c:pt idx="1042">
                  <c:v>-3.1831999999999998</c:v>
                </c:pt>
                <c:pt idx="1043">
                  <c:v>-2.5531000000000001</c:v>
                </c:pt>
                <c:pt idx="1044">
                  <c:v>2.3399000000000001</c:v>
                </c:pt>
                <c:pt idx="1045">
                  <c:v>2.2562000000000002</c:v>
                </c:pt>
                <c:pt idx="1046">
                  <c:v>0.26629999999999998</c:v>
                </c:pt>
                <c:pt idx="1047">
                  <c:v>6.5202999999999998</c:v>
                </c:pt>
                <c:pt idx="1048">
                  <c:v>2.3292000000000002</c:v>
                </c:pt>
                <c:pt idx="1049">
                  <c:v>3.0851000000000002</c:v>
                </c:pt>
                <c:pt idx="1050">
                  <c:v>-0.37630000000000002</c:v>
                </c:pt>
                <c:pt idx="1051">
                  <c:v>2.5261999999999998</c:v>
                </c:pt>
                <c:pt idx="1052">
                  <c:v>-2.7391000000000001</c:v>
                </c:pt>
                <c:pt idx="1053">
                  <c:v>4.0732999999999997</c:v>
                </c:pt>
                <c:pt idx="1054">
                  <c:v>-0.31009999999999999</c:v>
                </c:pt>
                <c:pt idx="1055">
                  <c:v>7.3000999999999996</c:v>
                </c:pt>
                <c:pt idx="1056">
                  <c:v>0.67830000000000001</c:v>
                </c:pt>
                <c:pt idx="1057">
                  <c:v>5.4583000000000004</c:v>
                </c:pt>
                <c:pt idx="1058">
                  <c:v>8.2114999999999991</c:v>
                </c:pt>
                <c:pt idx="1059">
                  <c:v>2.3948</c:v>
                </c:pt>
                <c:pt idx="1060">
                  <c:v>1.8318000000000001</c:v>
                </c:pt>
                <c:pt idx="1061">
                  <c:v>-0.82489999999999997</c:v>
                </c:pt>
                <c:pt idx="1062">
                  <c:v>2.9525999999999999</c:v>
                </c:pt>
                <c:pt idx="1063">
                  <c:v>-11.0664</c:v>
                </c:pt>
                <c:pt idx="1064">
                  <c:v>1.0157</c:v>
                </c:pt>
                <c:pt idx="1065">
                  <c:v>0.51459999999999995</c:v>
                </c:pt>
                <c:pt idx="1066">
                  <c:v>-3.7284000000000002</c:v>
                </c:pt>
                <c:pt idx="1067">
                  <c:v>5.1387</c:v>
                </c:pt>
                <c:pt idx="1068">
                  <c:v>1.7135</c:v>
                </c:pt>
                <c:pt idx="1069">
                  <c:v>11.436500000000001</c:v>
                </c:pt>
                <c:pt idx="1070">
                  <c:v>4.1295999999999999</c:v>
                </c:pt>
                <c:pt idx="1071">
                  <c:v>-0.19789999999999999</c:v>
                </c:pt>
                <c:pt idx="1072">
                  <c:v>2.9350000000000001</c:v>
                </c:pt>
                <c:pt idx="1073">
                  <c:v>-5.1946000000000003</c:v>
                </c:pt>
                <c:pt idx="1074">
                  <c:v>9.6294000000000004</c:v>
                </c:pt>
                <c:pt idx="1075">
                  <c:v>1.0004999999999999</c:v>
                </c:pt>
                <c:pt idx="1076">
                  <c:v>-0.43959999999999999</c:v>
                </c:pt>
                <c:pt idx="1077">
                  <c:v>2.5676000000000001</c:v>
                </c:pt>
                <c:pt idx="1078">
                  <c:v>2.4933999999999998</c:v>
                </c:pt>
                <c:pt idx="1079">
                  <c:v>4.2563000000000004</c:v>
                </c:pt>
                <c:pt idx="1080">
                  <c:v>4.3470000000000004</c:v>
                </c:pt>
                <c:pt idx="1081">
                  <c:v>3.6581000000000001</c:v>
                </c:pt>
                <c:pt idx="1082">
                  <c:v>0.58340000000000003</c:v>
                </c:pt>
                <c:pt idx="1083">
                  <c:v>4.1474000000000002</c:v>
                </c:pt>
                <c:pt idx="1084">
                  <c:v>1.2869999999999999</c:v>
                </c:pt>
                <c:pt idx="1085">
                  <c:v>4.0730000000000004</c:v>
                </c:pt>
                <c:pt idx="1086">
                  <c:v>-1.2813000000000001</c:v>
                </c:pt>
                <c:pt idx="1087">
                  <c:v>0.4446</c:v>
                </c:pt>
                <c:pt idx="1088">
                  <c:v>6.4120999999999997</c:v>
                </c:pt>
                <c:pt idx="1089">
                  <c:v>-1.8267</c:v>
                </c:pt>
                <c:pt idx="1090">
                  <c:v>4.8552999999999997</c:v>
                </c:pt>
                <c:pt idx="1091">
                  <c:v>3.4424000000000001</c:v>
                </c:pt>
                <c:pt idx="1092">
                  <c:v>7.7222999999999997</c:v>
                </c:pt>
                <c:pt idx="1093">
                  <c:v>3.4843999999999999</c:v>
                </c:pt>
                <c:pt idx="1094">
                  <c:v>-0.71679999999999999</c:v>
                </c:pt>
                <c:pt idx="1095">
                  <c:v>-3.0758999999999999</c:v>
                </c:pt>
                <c:pt idx="1096">
                  <c:v>-0.47670000000000001</c:v>
                </c:pt>
                <c:pt idx="1097">
                  <c:v>0.43959999999999999</c:v>
                </c:pt>
                <c:pt idx="1098">
                  <c:v>1.0266999999999999</c:v>
                </c:pt>
                <c:pt idx="1099">
                  <c:v>-3.4548999999999999</c:v>
                </c:pt>
                <c:pt idx="1100">
                  <c:v>3.6850999999999998</c:v>
                </c:pt>
                <c:pt idx="1101">
                  <c:v>6.0956000000000001</c:v>
                </c:pt>
                <c:pt idx="1102">
                  <c:v>1.5091000000000001</c:v>
                </c:pt>
                <c:pt idx="1103">
                  <c:v>7.8349000000000002</c:v>
                </c:pt>
                <c:pt idx="1104">
                  <c:v>-11.144399999999999</c:v>
                </c:pt>
                <c:pt idx="1105">
                  <c:v>1.1175999999999999</c:v>
                </c:pt>
                <c:pt idx="1106">
                  <c:v>-0.503</c:v>
                </c:pt>
                <c:pt idx="1107">
                  <c:v>-3.6131000000000002</c:v>
                </c:pt>
                <c:pt idx="1108">
                  <c:v>-0.25729999999999997</c:v>
                </c:pt>
                <c:pt idx="1109">
                  <c:v>0.26340000000000002</c:v>
                </c:pt>
                <c:pt idx="1110">
                  <c:v>5.6856999999999998</c:v>
                </c:pt>
                <c:pt idx="1111">
                  <c:v>0.97599999999999998</c:v>
                </c:pt>
                <c:pt idx="1112">
                  <c:v>-0.1231</c:v>
                </c:pt>
                <c:pt idx="1113">
                  <c:v>0.115</c:v>
                </c:pt>
                <c:pt idx="1114">
                  <c:v>6.7832999999999997</c:v>
                </c:pt>
                <c:pt idx="1115">
                  <c:v>-1.1314</c:v>
                </c:pt>
                <c:pt idx="1116">
                  <c:v>3.1158000000000001</c:v>
                </c:pt>
                <c:pt idx="1117">
                  <c:v>-2.0095000000000001</c:v>
                </c:pt>
                <c:pt idx="1118">
                  <c:v>4.2301000000000002</c:v>
                </c:pt>
                <c:pt idx="1119">
                  <c:v>-1.7885</c:v>
                </c:pt>
                <c:pt idx="1120">
                  <c:v>1.3574999999999999</c:v>
                </c:pt>
                <c:pt idx="1121">
                  <c:v>3.3086000000000002</c:v>
                </c:pt>
                <c:pt idx="1122">
                  <c:v>-0.62760000000000005</c:v>
                </c:pt>
                <c:pt idx="1123">
                  <c:v>3.1219999999999999</c:v>
                </c:pt>
                <c:pt idx="1124">
                  <c:v>2.4763000000000002</c:v>
                </c:pt>
                <c:pt idx="1125">
                  <c:v>2.6692</c:v>
                </c:pt>
                <c:pt idx="1126">
                  <c:v>3.9150999999999998</c:v>
                </c:pt>
                <c:pt idx="1127">
                  <c:v>-6.0699999999999997E-2</c:v>
                </c:pt>
                <c:pt idx="1128">
                  <c:v>2.4321999999999999</c:v>
                </c:pt>
                <c:pt idx="1129">
                  <c:v>-1.4390000000000001</c:v>
                </c:pt>
                <c:pt idx="1130">
                  <c:v>8.5703999999999994</c:v>
                </c:pt>
                <c:pt idx="1131">
                  <c:v>1.0522</c:v>
                </c:pt>
                <c:pt idx="1132">
                  <c:v>4.7373000000000003</c:v>
                </c:pt>
                <c:pt idx="1133">
                  <c:v>0.86760000000000004</c:v>
                </c:pt>
                <c:pt idx="1134">
                  <c:v>-5.3966000000000003</c:v>
                </c:pt>
                <c:pt idx="1135">
                  <c:v>2.0331999999999999</c:v>
                </c:pt>
                <c:pt idx="1136">
                  <c:v>-2.6608000000000001</c:v>
                </c:pt>
                <c:pt idx="1137">
                  <c:v>5.0705</c:v>
                </c:pt>
                <c:pt idx="1138">
                  <c:v>2.5358999999999998</c:v>
                </c:pt>
                <c:pt idx="1139">
                  <c:v>0.41120000000000001</c:v>
                </c:pt>
                <c:pt idx="1140">
                  <c:v>1.0725</c:v>
                </c:pt>
                <c:pt idx="1141">
                  <c:v>4.8893000000000004</c:v>
                </c:pt>
                <c:pt idx="1142">
                  <c:v>0.17130000000000001</c:v>
                </c:pt>
                <c:pt idx="1143">
                  <c:v>7.2553000000000001</c:v>
                </c:pt>
                <c:pt idx="1144">
                  <c:v>-0.3548</c:v>
                </c:pt>
                <c:pt idx="1145">
                  <c:v>2.2494000000000001</c:v>
                </c:pt>
                <c:pt idx="1146">
                  <c:v>4.2640000000000002</c:v>
                </c:pt>
                <c:pt idx="1147">
                  <c:v>2.4771000000000001</c:v>
                </c:pt>
                <c:pt idx="1148">
                  <c:v>-8.2318999999999996</c:v>
                </c:pt>
                <c:pt idx="1149">
                  <c:v>-5.2812999999999999</c:v>
                </c:pt>
                <c:pt idx="1150">
                  <c:v>0.50180000000000002</c:v>
                </c:pt>
                <c:pt idx="1151">
                  <c:v>4.7754000000000003</c:v>
                </c:pt>
                <c:pt idx="1152">
                  <c:v>5.8155999999999999</c:v>
                </c:pt>
                <c:pt idx="1153">
                  <c:v>-4.6821999999999999</c:v>
                </c:pt>
                <c:pt idx="1154">
                  <c:v>-3.4996</c:v>
                </c:pt>
                <c:pt idx="1155">
                  <c:v>4.8981000000000003</c:v>
                </c:pt>
                <c:pt idx="1156">
                  <c:v>6.6948999999999996</c:v>
                </c:pt>
                <c:pt idx="1157">
                  <c:v>1.397</c:v>
                </c:pt>
                <c:pt idx="1158">
                  <c:v>8.7946000000000009</c:v>
                </c:pt>
                <c:pt idx="1159">
                  <c:v>-13.1134</c:v>
                </c:pt>
                <c:pt idx="1160">
                  <c:v>7.6100000000000001E-2</c:v>
                </c:pt>
                <c:pt idx="1161">
                  <c:v>4.8268000000000004</c:v>
                </c:pt>
                <c:pt idx="1162">
                  <c:v>5.6172000000000004</c:v>
                </c:pt>
                <c:pt idx="1163">
                  <c:v>-1.7122999999999999</c:v>
                </c:pt>
                <c:pt idx="1164">
                  <c:v>-1.8178000000000001</c:v>
                </c:pt>
                <c:pt idx="1165">
                  <c:v>-0.4526</c:v>
                </c:pt>
                <c:pt idx="1166">
                  <c:v>0.3367</c:v>
                </c:pt>
                <c:pt idx="1167">
                  <c:v>3.6153</c:v>
                </c:pt>
                <c:pt idx="1168">
                  <c:v>1.5564</c:v>
                </c:pt>
                <c:pt idx="1169">
                  <c:v>-0.67200000000000004</c:v>
                </c:pt>
                <c:pt idx="1170">
                  <c:v>8.0513999999999992</c:v>
                </c:pt>
                <c:pt idx="1171">
                  <c:v>-6.4265999999999996</c:v>
                </c:pt>
                <c:pt idx="1172">
                  <c:v>6.0697999999999999</c:v>
                </c:pt>
                <c:pt idx="1173">
                  <c:v>6.7062999999999997</c:v>
                </c:pt>
                <c:pt idx="1174">
                  <c:v>3.5670999999999999</c:v>
                </c:pt>
                <c:pt idx="1175">
                  <c:v>-8.0472000000000001</c:v>
                </c:pt>
                <c:pt idx="1176">
                  <c:v>6.2E-2</c:v>
                </c:pt>
                <c:pt idx="1177">
                  <c:v>4.649</c:v>
                </c:pt>
                <c:pt idx="1178">
                  <c:v>-0.4889</c:v>
                </c:pt>
                <c:pt idx="1179">
                  <c:v>0.4733</c:v>
                </c:pt>
                <c:pt idx="1180">
                  <c:v>2.6402999999999999</c:v>
                </c:pt>
                <c:pt idx="1181">
                  <c:v>3.1840000000000002</c:v>
                </c:pt>
                <c:pt idx="1182">
                  <c:v>2.5547</c:v>
                </c:pt>
                <c:pt idx="1183">
                  <c:v>-2.0350999999999999</c:v>
                </c:pt>
                <c:pt idx="1184">
                  <c:v>2.3119999999999998</c:v>
                </c:pt>
                <c:pt idx="1185">
                  <c:v>-4.19E-2</c:v>
                </c:pt>
                <c:pt idx="1186">
                  <c:v>-4.1264000000000003</c:v>
                </c:pt>
                <c:pt idx="1187">
                  <c:v>4.7393000000000001</c:v>
                </c:pt>
                <c:pt idx="1188">
                  <c:v>4.1637000000000004</c:v>
                </c:pt>
                <c:pt idx="1189">
                  <c:v>1.1639999999999999</c:v>
                </c:pt>
                <c:pt idx="1190">
                  <c:v>2.9373999999999998</c:v>
                </c:pt>
                <c:pt idx="1191">
                  <c:v>4.0712000000000002</c:v>
                </c:pt>
                <c:pt idx="1192">
                  <c:v>0.4204</c:v>
                </c:pt>
                <c:pt idx="1193">
                  <c:v>6.2008000000000001</c:v>
                </c:pt>
                <c:pt idx="1194">
                  <c:v>-4.8185000000000002</c:v>
                </c:pt>
                <c:pt idx="1195">
                  <c:v>-2.7921999999999998</c:v>
                </c:pt>
                <c:pt idx="1196">
                  <c:v>5.3171999999999997</c:v>
                </c:pt>
                <c:pt idx="1197">
                  <c:v>-5.4280999999999997</c:v>
                </c:pt>
                <c:pt idx="1198">
                  <c:v>2.0798000000000001</c:v>
                </c:pt>
                <c:pt idx="1199">
                  <c:v>6.5472999999999999</c:v>
                </c:pt>
                <c:pt idx="1200">
                  <c:v>3.1823999999999999</c:v>
                </c:pt>
                <c:pt idx="1201">
                  <c:v>-6.8436000000000003</c:v>
                </c:pt>
                <c:pt idx="1202">
                  <c:v>1.7403</c:v>
                </c:pt>
                <c:pt idx="1203">
                  <c:v>-1.0982000000000001</c:v>
                </c:pt>
                <c:pt idx="1204">
                  <c:v>1.7365999999999999</c:v>
                </c:pt>
                <c:pt idx="1205">
                  <c:v>1.0129999999999999</c:v>
                </c:pt>
                <c:pt idx="1206">
                  <c:v>3.9940000000000002</c:v>
                </c:pt>
                <c:pt idx="1207">
                  <c:v>-1.2855000000000001</c:v>
                </c:pt>
                <c:pt idx="1208">
                  <c:v>4.4132999999999996</c:v>
                </c:pt>
                <c:pt idx="1209">
                  <c:v>-5.8125999999999998</c:v>
                </c:pt>
                <c:pt idx="1210">
                  <c:v>1.9138999999999999</c:v>
                </c:pt>
                <c:pt idx="1211">
                  <c:v>-4.7161999999999997</c:v>
                </c:pt>
                <c:pt idx="1212">
                  <c:v>0.47849999999999998</c:v>
                </c:pt>
                <c:pt idx="1213">
                  <c:v>5.1207000000000003</c:v>
                </c:pt>
                <c:pt idx="1214">
                  <c:v>-6.0738000000000003</c:v>
                </c:pt>
                <c:pt idx="1215">
                  <c:v>3.4447999999999999</c:v>
                </c:pt>
                <c:pt idx="1216">
                  <c:v>-8.8000000000000005E-3</c:v>
                </c:pt>
                <c:pt idx="1217">
                  <c:v>1.0125999999999999</c:v>
                </c:pt>
                <c:pt idx="1218">
                  <c:v>-1.2313000000000001</c:v>
                </c:pt>
                <c:pt idx="1219">
                  <c:v>1.845</c:v>
                </c:pt>
                <c:pt idx="1220">
                  <c:v>9.9778000000000002</c:v>
                </c:pt>
                <c:pt idx="1221">
                  <c:v>6.8262999999999998</c:v>
                </c:pt>
                <c:pt idx="1222">
                  <c:v>5.149</c:v>
                </c:pt>
                <c:pt idx="1223">
                  <c:v>1.9983</c:v>
                </c:pt>
                <c:pt idx="1224">
                  <c:v>-1.9142999999999999</c:v>
                </c:pt>
                <c:pt idx="1225">
                  <c:v>2.5249000000000001</c:v>
                </c:pt>
                <c:pt idx="1226">
                  <c:v>7.8766999999999996</c:v>
                </c:pt>
                <c:pt idx="1227">
                  <c:v>-3.3921999999999999</c:v>
                </c:pt>
                <c:pt idx="1228">
                  <c:v>-1.2919</c:v>
                </c:pt>
                <c:pt idx="1229">
                  <c:v>-0.38869999999999999</c:v>
                </c:pt>
                <c:pt idx="1230">
                  <c:v>2.6139999999999999</c:v>
                </c:pt>
                <c:pt idx="1231">
                  <c:v>3.9127999999999998</c:v>
                </c:pt>
                <c:pt idx="1232">
                  <c:v>-2.6690999999999998</c:v>
                </c:pt>
                <c:pt idx="1233">
                  <c:v>3.3605999999999998</c:v>
                </c:pt>
                <c:pt idx="1234">
                  <c:v>4.9184000000000001</c:v>
                </c:pt>
                <c:pt idx="1235">
                  <c:v>-1.026</c:v>
                </c:pt>
                <c:pt idx="1236">
                  <c:v>-4.1711999999999998</c:v>
                </c:pt>
                <c:pt idx="1237">
                  <c:v>-5.1395</c:v>
                </c:pt>
                <c:pt idx="1238">
                  <c:v>6.7267999999999999</c:v>
                </c:pt>
                <c:pt idx="1239">
                  <c:v>4.9382999999999999</c:v>
                </c:pt>
                <c:pt idx="1240">
                  <c:v>-0.71409999999999996</c:v>
                </c:pt>
                <c:pt idx="1241">
                  <c:v>-8.9357000000000006</c:v>
                </c:pt>
                <c:pt idx="1242">
                  <c:v>5.08</c:v>
                </c:pt>
                <c:pt idx="1243">
                  <c:v>3.1745999999999999</c:v>
                </c:pt>
                <c:pt idx="1244">
                  <c:v>-0.85780000000000001</c:v>
                </c:pt>
                <c:pt idx="1245">
                  <c:v>3.4481000000000002</c:v>
                </c:pt>
                <c:pt idx="1246">
                  <c:v>1.2096</c:v>
                </c:pt>
                <c:pt idx="1247">
                  <c:v>-2.4445000000000001</c:v>
                </c:pt>
                <c:pt idx="1248">
                  <c:v>1.2422</c:v>
                </c:pt>
                <c:pt idx="1249">
                  <c:v>-0.39629999999999999</c:v>
                </c:pt>
                <c:pt idx="1250">
                  <c:v>-5.0796999999999999</c:v>
                </c:pt>
                <c:pt idx="1251">
                  <c:v>6.8323999999999998</c:v>
                </c:pt>
                <c:pt idx="1252">
                  <c:v>5.6950000000000003</c:v>
                </c:pt>
                <c:pt idx="1253">
                  <c:v>3.8062</c:v>
                </c:pt>
                <c:pt idx="1254">
                  <c:v>3.1173999999999999</c:v>
                </c:pt>
                <c:pt idx="1255">
                  <c:v>-4.1410999999999998</c:v>
                </c:pt>
                <c:pt idx="1256">
                  <c:v>4.4273999999999996</c:v>
                </c:pt>
                <c:pt idx="1257">
                  <c:v>7.5063000000000004</c:v>
                </c:pt>
                <c:pt idx="1258">
                  <c:v>-0.35170000000000001</c:v>
                </c:pt>
                <c:pt idx="1259">
                  <c:v>0.82579999999999998</c:v>
                </c:pt>
                <c:pt idx="1260">
                  <c:v>-0.64770000000000005</c:v>
                </c:pt>
                <c:pt idx="1261">
                  <c:v>3.8203999999999998</c:v>
                </c:pt>
                <c:pt idx="1262">
                  <c:v>-10.196</c:v>
                </c:pt>
                <c:pt idx="1263">
                  <c:v>3.9716999999999998</c:v>
                </c:pt>
                <c:pt idx="1264">
                  <c:v>4.5993000000000004</c:v>
                </c:pt>
                <c:pt idx="1265">
                  <c:v>0.84709999999999996</c:v>
                </c:pt>
                <c:pt idx="1266">
                  <c:v>9.5143000000000004</c:v>
                </c:pt>
                <c:pt idx="1267">
                  <c:v>-2.2778999999999998</c:v>
                </c:pt>
                <c:pt idx="1268">
                  <c:v>3.1274000000000002</c:v>
                </c:pt>
                <c:pt idx="1269">
                  <c:v>3.8761000000000001</c:v>
                </c:pt>
                <c:pt idx="1270">
                  <c:v>6.9325000000000001</c:v>
                </c:pt>
                <c:pt idx="1271">
                  <c:v>0.70930000000000004</c:v>
                </c:pt>
                <c:pt idx="1272">
                  <c:v>0.2326</c:v>
                </c:pt>
                <c:pt idx="1273">
                  <c:v>1.298</c:v>
                </c:pt>
                <c:pt idx="1274">
                  <c:v>3.1341000000000001</c:v>
                </c:pt>
                <c:pt idx="1275">
                  <c:v>5.6090999999999998</c:v>
                </c:pt>
                <c:pt idx="1276">
                  <c:v>1.4216</c:v>
                </c:pt>
                <c:pt idx="1277">
                  <c:v>-3.6015999999999999</c:v>
                </c:pt>
                <c:pt idx="1278">
                  <c:v>5.7404000000000002</c:v>
                </c:pt>
                <c:pt idx="1279">
                  <c:v>-0.25180000000000002</c:v>
                </c:pt>
                <c:pt idx="1280">
                  <c:v>1.629</c:v>
                </c:pt>
                <c:pt idx="1281">
                  <c:v>2.9588000000000001</c:v>
                </c:pt>
                <c:pt idx="1282">
                  <c:v>-4.1779000000000002</c:v>
                </c:pt>
                <c:pt idx="1283">
                  <c:v>-2.5369999999999999</c:v>
                </c:pt>
                <c:pt idx="1284">
                  <c:v>7.0461</c:v>
                </c:pt>
                <c:pt idx="1285">
                  <c:v>-0.2989</c:v>
                </c:pt>
                <c:pt idx="1286">
                  <c:v>2.3563999999999998</c:v>
                </c:pt>
                <c:pt idx="1287">
                  <c:v>-1.3842000000000001</c:v>
                </c:pt>
                <c:pt idx="1288">
                  <c:v>0.54849999999999999</c:v>
                </c:pt>
                <c:pt idx="1289">
                  <c:v>1.3043</c:v>
                </c:pt>
                <c:pt idx="1290">
                  <c:v>-5.0625</c:v>
                </c:pt>
                <c:pt idx="1291">
                  <c:v>-3.2075</c:v>
                </c:pt>
                <c:pt idx="1292">
                  <c:v>4.9827000000000004</c:v>
                </c:pt>
                <c:pt idx="1293">
                  <c:v>-0.71750000000000003</c:v>
                </c:pt>
                <c:pt idx="1294">
                  <c:v>4.1398999999999999</c:v>
                </c:pt>
                <c:pt idx="1295">
                  <c:v>-6.3497000000000003</c:v>
                </c:pt>
                <c:pt idx="1296">
                  <c:v>2.7237</c:v>
                </c:pt>
                <c:pt idx="1297">
                  <c:v>-5.7819000000000003</c:v>
                </c:pt>
                <c:pt idx="1298">
                  <c:v>4.5305</c:v>
                </c:pt>
                <c:pt idx="1299">
                  <c:v>-2.9049</c:v>
                </c:pt>
                <c:pt idx="1300">
                  <c:v>5.4931000000000001</c:v>
                </c:pt>
                <c:pt idx="1301">
                  <c:v>1.3381000000000001</c:v>
                </c:pt>
                <c:pt idx="1302">
                  <c:v>-4.3941999999999997</c:v>
                </c:pt>
                <c:pt idx="1303">
                  <c:v>-14.7172</c:v>
                </c:pt>
                <c:pt idx="1304">
                  <c:v>6.2999000000000001</c:v>
                </c:pt>
                <c:pt idx="1305">
                  <c:v>-4.7023000000000001</c:v>
                </c:pt>
                <c:pt idx="1306">
                  <c:v>1.4131</c:v>
                </c:pt>
                <c:pt idx="1307">
                  <c:v>5.9139999999999997</c:v>
                </c:pt>
                <c:pt idx="1308">
                  <c:v>4.5090000000000003</c:v>
                </c:pt>
                <c:pt idx="1309">
                  <c:v>-16.137799999999999</c:v>
                </c:pt>
                <c:pt idx="1310">
                  <c:v>4.7427000000000001</c:v>
                </c:pt>
                <c:pt idx="1311">
                  <c:v>1.2325999999999999</c:v>
                </c:pt>
                <c:pt idx="1312">
                  <c:v>2.3761999999999999</c:v>
                </c:pt>
                <c:pt idx="1313">
                  <c:v>1.7509999999999999</c:v>
                </c:pt>
                <c:pt idx="1314">
                  <c:v>2.4954999999999998</c:v>
                </c:pt>
                <c:pt idx="1315">
                  <c:v>1.8248</c:v>
                </c:pt>
                <c:pt idx="1316">
                  <c:v>7.7095000000000002</c:v>
                </c:pt>
                <c:pt idx="1317">
                  <c:v>4.4897</c:v>
                </c:pt>
                <c:pt idx="1318">
                  <c:v>-4.5003000000000002</c:v>
                </c:pt>
                <c:pt idx="1319">
                  <c:v>4.3006000000000002</c:v>
                </c:pt>
                <c:pt idx="1320">
                  <c:v>3.7812000000000001</c:v>
                </c:pt>
                <c:pt idx="1321">
                  <c:v>3.8952</c:v>
                </c:pt>
                <c:pt idx="1322">
                  <c:v>3.0125999999999999</c:v>
                </c:pt>
                <c:pt idx="1323">
                  <c:v>5.1669</c:v>
                </c:pt>
                <c:pt idx="1324">
                  <c:v>-9.7500000000000003E-2</c:v>
                </c:pt>
                <c:pt idx="1325">
                  <c:v>3.7222</c:v>
                </c:pt>
                <c:pt idx="1326">
                  <c:v>-5.0652999999999997</c:v>
                </c:pt>
                <c:pt idx="1327">
                  <c:v>1.5701000000000001</c:v>
                </c:pt>
                <c:pt idx="1328">
                  <c:v>1.4251</c:v>
                </c:pt>
                <c:pt idx="1329">
                  <c:v>0.5948</c:v>
                </c:pt>
                <c:pt idx="1330">
                  <c:v>1.9331</c:v>
                </c:pt>
                <c:pt idx="1331">
                  <c:v>-4.8878000000000004</c:v>
                </c:pt>
                <c:pt idx="1332">
                  <c:v>-5.8612000000000002</c:v>
                </c:pt>
                <c:pt idx="1333">
                  <c:v>1.8396999999999999</c:v>
                </c:pt>
                <c:pt idx="1334">
                  <c:v>2.2791999999999999</c:v>
                </c:pt>
                <c:pt idx="1335">
                  <c:v>-0.75149999999999995</c:v>
                </c:pt>
                <c:pt idx="1336">
                  <c:v>0.12640000000000001</c:v>
                </c:pt>
                <c:pt idx="1337">
                  <c:v>4.6459000000000001</c:v>
                </c:pt>
              </c:numCache>
            </c:numRef>
          </c:xVal>
          <c:yVal>
            <c:numRef>
              <c:f>'Forwards SameTeam'!$BH$2:$BH$1339</c:f>
              <c:numCache>
                <c:formatCode>General</c:formatCode>
                <c:ptCount val="1338"/>
                <c:pt idx="0">
                  <c:v>1.0199</c:v>
                </c:pt>
                <c:pt idx="1">
                  <c:v>4.2641999999999998</c:v>
                </c:pt>
                <c:pt idx="2">
                  <c:v>4.0495000000000001</c:v>
                </c:pt>
                <c:pt idx="3">
                  <c:v>-0.93179999999999996</c:v>
                </c:pt>
                <c:pt idx="4">
                  <c:v>8.0153999999999996</c:v>
                </c:pt>
                <c:pt idx="5">
                  <c:v>8.2858000000000001</c:v>
                </c:pt>
                <c:pt idx="6">
                  <c:v>3.1057000000000001</c:v>
                </c:pt>
                <c:pt idx="7">
                  <c:v>-2.5474999999999999</c:v>
                </c:pt>
                <c:pt idx="8">
                  <c:v>2.8658000000000001</c:v>
                </c:pt>
                <c:pt idx="9">
                  <c:v>-3.1093999999999999</c:v>
                </c:pt>
                <c:pt idx="10">
                  <c:v>-1.5255000000000001</c:v>
                </c:pt>
                <c:pt idx="11">
                  <c:v>-10.0601</c:v>
                </c:pt>
                <c:pt idx="12">
                  <c:v>-14.0526</c:v>
                </c:pt>
                <c:pt idx="13">
                  <c:v>4.7512999999999996</c:v>
                </c:pt>
                <c:pt idx="14">
                  <c:v>-3.2477</c:v>
                </c:pt>
                <c:pt idx="15">
                  <c:v>0.1477</c:v>
                </c:pt>
                <c:pt idx="16">
                  <c:v>-3.7595000000000001</c:v>
                </c:pt>
                <c:pt idx="17">
                  <c:v>1.2947</c:v>
                </c:pt>
                <c:pt idx="18">
                  <c:v>-5.0762999999999998</c:v>
                </c:pt>
                <c:pt idx="19">
                  <c:v>5.2076000000000002</c:v>
                </c:pt>
                <c:pt idx="20">
                  <c:v>-4.5776000000000003</c:v>
                </c:pt>
                <c:pt idx="21">
                  <c:v>6.5529000000000002</c:v>
                </c:pt>
                <c:pt idx="22">
                  <c:v>1.5886</c:v>
                </c:pt>
                <c:pt idx="23">
                  <c:v>8.7042000000000002</c:v>
                </c:pt>
                <c:pt idx="24">
                  <c:v>-3.1785000000000001</c:v>
                </c:pt>
                <c:pt idx="25">
                  <c:v>-2.2153999999999998</c:v>
                </c:pt>
                <c:pt idx="26">
                  <c:v>-6.2229000000000001</c:v>
                </c:pt>
                <c:pt idx="27">
                  <c:v>-8.7959999999999994</c:v>
                </c:pt>
                <c:pt idx="28">
                  <c:v>8.2931000000000008</c:v>
                </c:pt>
                <c:pt idx="29">
                  <c:v>7.1623000000000001</c:v>
                </c:pt>
                <c:pt idx="30">
                  <c:v>6.6048</c:v>
                </c:pt>
                <c:pt idx="31">
                  <c:v>-18.573699999999999</c:v>
                </c:pt>
                <c:pt idx="32">
                  <c:v>-8.1282999999999994</c:v>
                </c:pt>
                <c:pt idx="33">
                  <c:v>6.4470000000000001</c:v>
                </c:pt>
                <c:pt idx="34">
                  <c:v>-0.84860000000000002</c:v>
                </c:pt>
                <c:pt idx="35">
                  <c:v>2.6707000000000001</c:v>
                </c:pt>
                <c:pt idx="36">
                  <c:v>9.4192</c:v>
                </c:pt>
                <c:pt idx="37">
                  <c:v>2.0142000000000002</c:v>
                </c:pt>
                <c:pt idx="38">
                  <c:v>4.1661000000000001</c:v>
                </c:pt>
                <c:pt idx="39">
                  <c:v>3.0594999999999999</c:v>
                </c:pt>
                <c:pt idx="40">
                  <c:v>2.2421000000000002</c:v>
                </c:pt>
                <c:pt idx="41">
                  <c:v>4.242</c:v>
                </c:pt>
                <c:pt idx="42">
                  <c:v>3.0447000000000002</c:v>
                </c:pt>
                <c:pt idx="43">
                  <c:v>-3.3233999999999999</c:v>
                </c:pt>
                <c:pt idx="44">
                  <c:v>0.33939999999999998</c:v>
                </c:pt>
                <c:pt idx="45">
                  <c:v>2.7181999999999999</c:v>
                </c:pt>
                <c:pt idx="46">
                  <c:v>2.8359999999999999</c:v>
                </c:pt>
                <c:pt idx="47">
                  <c:v>-0.16200000000000001</c:v>
                </c:pt>
                <c:pt idx="48">
                  <c:v>-5.4344999999999999</c:v>
                </c:pt>
                <c:pt idx="49">
                  <c:v>1.4636</c:v>
                </c:pt>
                <c:pt idx="50">
                  <c:v>2.9060000000000001</c:v>
                </c:pt>
                <c:pt idx="51">
                  <c:v>3.8816999999999999</c:v>
                </c:pt>
                <c:pt idx="52">
                  <c:v>1.0147999999999999</c:v>
                </c:pt>
                <c:pt idx="53">
                  <c:v>-1.3259000000000001</c:v>
                </c:pt>
                <c:pt idx="54">
                  <c:v>0.65369999999999995</c:v>
                </c:pt>
                <c:pt idx="55">
                  <c:v>1.6543000000000001</c:v>
                </c:pt>
                <c:pt idx="56">
                  <c:v>-4.5758000000000001</c:v>
                </c:pt>
                <c:pt idx="57">
                  <c:v>-6.0461999999999998</c:v>
                </c:pt>
                <c:pt idx="58">
                  <c:v>1.1735</c:v>
                </c:pt>
                <c:pt idx="59">
                  <c:v>3.9104999999999999</c:v>
                </c:pt>
                <c:pt idx="60">
                  <c:v>6.1467999999999998</c:v>
                </c:pt>
                <c:pt idx="61">
                  <c:v>6.8045999999999998</c:v>
                </c:pt>
                <c:pt idx="62">
                  <c:v>3.5186000000000002</c:v>
                </c:pt>
                <c:pt idx="63">
                  <c:v>9.3854000000000006</c:v>
                </c:pt>
                <c:pt idx="64">
                  <c:v>1.9219999999999999</c:v>
                </c:pt>
                <c:pt idx="65">
                  <c:v>-3.7869000000000002</c:v>
                </c:pt>
                <c:pt idx="66">
                  <c:v>1.3592</c:v>
                </c:pt>
                <c:pt idx="67">
                  <c:v>-10.5501</c:v>
                </c:pt>
                <c:pt idx="68">
                  <c:v>5.5640000000000001</c:v>
                </c:pt>
                <c:pt idx="69">
                  <c:v>2.2831000000000001</c:v>
                </c:pt>
                <c:pt idx="70">
                  <c:v>5.1894</c:v>
                </c:pt>
                <c:pt idx="71">
                  <c:v>5.4699999999999999E-2</c:v>
                </c:pt>
                <c:pt idx="72">
                  <c:v>3.2938999999999998</c:v>
                </c:pt>
                <c:pt idx="73">
                  <c:v>-2.5356000000000001</c:v>
                </c:pt>
                <c:pt idx="74">
                  <c:v>1.4822</c:v>
                </c:pt>
                <c:pt idx="75">
                  <c:v>3.8542000000000001</c:v>
                </c:pt>
                <c:pt idx="76">
                  <c:v>-1.7352000000000001</c:v>
                </c:pt>
                <c:pt idx="77">
                  <c:v>1.6354</c:v>
                </c:pt>
                <c:pt idx="78">
                  <c:v>0.71030000000000004</c:v>
                </c:pt>
                <c:pt idx="79">
                  <c:v>3.0726</c:v>
                </c:pt>
                <c:pt idx="80">
                  <c:v>8.7727000000000004</c:v>
                </c:pt>
                <c:pt idx="81">
                  <c:v>0.31130000000000002</c:v>
                </c:pt>
                <c:pt idx="82">
                  <c:v>1.2163999999999999</c:v>
                </c:pt>
                <c:pt idx="83">
                  <c:v>-3.7164000000000001</c:v>
                </c:pt>
                <c:pt idx="84">
                  <c:v>-4.0808999999999997</c:v>
                </c:pt>
                <c:pt idx="85">
                  <c:v>3.6402999999999999</c:v>
                </c:pt>
                <c:pt idx="86">
                  <c:v>-2.9055</c:v>
                </c:pt>
                <c:pt idx="87">
                  <c:v>1.1475</c:v>
                </c:pt>
                <c:pt idx="88">
                  <c:v>8.1053999999999995</c:v>
                </c:pt>
                <c:pt idx="89">
                  <c:v>3.1</c:v>
                </c:pt>
                <c:pt idx="90">
                  <c:v>2.4281999999999999</c:v>
                </c:pt>
                <c:pt idx="91">
                  <c:v>3.2223000000000002</c:v>
                </c:pt>
                <c:pt idx="92">
                  <c:v>-1.7506999999999999</c:v>
                </c:pt>
                <c:pt idx="93">
                  <c:v>0.68079999999999996</c:v>
                </c:pt>
                <c:pt idx="94">
                  <c:v>-1.6187</c:v>
                </c:pt>
                <c:pt idx="95">
                  <c:v>-11.9206</c:v>
                </c:pt>
                <c:pt idx="96">
                  <c:v>-1.0316000000000001</c:v>
                </c:pt>
                <c:pt idx="97">
                  <c:v>-10.594200000000001</c:v>
                </c:pt>
                <c:pt idx="98">
                  <c:v>-1.5729</c:v>
                </c:pt>
                <c:pt idx="99">
                  <c:v>-10.3477</c:v>
                </c:pt>
                <c:pt idx="100">
                  <c:v>3.4493999999999998</c:v>
                </c:pt>
                <c:pt idx="101">
                  <c:v>2.3898000000000001</c:v>
                </c:pt>
                <c:pt idx="102">
                  <c:v>5.9455</c:v>
                </c:pt>
                <c:pt idx="103">
                  <c:v>1.7728999999999999</c:v>
                </c:pt>
                <c:pt idx="104">
                  <c:v>6.8639000000000001</c:v>
                </c:pt>
                <c:pt idx="105">
                  <c:v>-0.56540000000000001</c:v>
                </c:pt>
                <c:pt idx="106">
                  <c:v>1.7037</c:v>
                </c:pt>
                <c:pt idx="107">
                  <c:v>6.5265000000000004</c:v>
                </c:pt>
                <c:pt idx="108">
                  <c:v>6.3583999999999996</c:v>
                </c:pt>
                <c:pt idx="109">
                  <c:v>1.5953999999999999</c:v>
                </c:pt>
                <c:pt idx="110">
                  <c:v>-1.8203</c:v>
                </c:pt>
                <c:pt idx="111">
                  <c:v>-1.3836999999999999</c:v>
                </c:pt>
                <c:pt idx="112">
                  <c:v>8.5150000000000006</c:v>
                </c:pt>
                <c:pt idx="113">
                  <c:v>3.4681999999999999</c:v>
                </c:pt>
                <c:pt idx="114">
                  <c:v>0.3115</c:v>
                </c:pt>
                <c:pt idx="115">
                  <c:v>1.0736000000000001</c:v>
                </c:pt>
                <c:pt idx="116">
                  <c:v>3.3906999999999998</c:v>
                </c:pt>
                <c:pt idx="117">
                  <c:v>-10.829499999999999</c:v>
                </c:pt>
                <c:pt idx="118">
                  <c:v>-8.0000000000000004E-4</c:v>
                </c:pt>
                <c:pt idx="119">
                  <c:v>6.4607000000000001</c:v>
                </c:pt>
                <c:pt idx="120">
                  <c:v>-6.5848000000000004</c:v>
                </c:pt>
                <c:pt idx="121">
                  <c:v>-4.7466999999999997</c:v>
                </c:pt>
                <c:pt idx="122">
                  <c:v>-1.8854</c:v>
                </c:pt>
                <c:pt idx="123">
                  <c:v>5.8479000000000001</c:v>
                </c:pt>
                <c:pt idx="124">
                  <c:v>3.4521000000000002</c:v>
                </c:pt>
                <c:pt idx="125">
                  <c:v>-0.63139999999999996</c:v>
                </c:pt>
                <c:pt idx="126">
                  <c:v>0.53039999999999998</c:v>
                </c:pt>
                <c:pt idx="127">
                  <c:v>-0.84199999999999997</c:v>
                </c:pt>
                <c:pt idx="128">
                  <c:v>-3.3169</c:v>
                </c:pt>
                <c:pt idx="129">
                  <c:v>2.1673</c:v>
                </c:pt>
                <c:pt idx="130">
                  <c:v>4.4985999999999997</c:v>
                </c:pt>
                <c:pt idx="131">
                  <c:v>-10.737500000000001</c:v>
                </c:pt>
                <c:pt idx="132">
                  <c:v>-0.25040000000000001</c:v>
                </c:pt>
                <c:pt idx="133">
                  <c:v>5.5340999999999996</c:v>
                </c:pt>
                <c:pt idx="134">
                  <c:v>5.8573000000000004</c:v>
                </c:pt>
                <c:pt idx="135">
                  <c:v>7.1483999999999996</c:v>
                </c:pt>
                <c:pt idx="136">
                  <c:v>6.1536999999999997</c:v>
                </c:pt>
                <c:pt idx="137">
                  <c:v>-0.3271</c:v>
                </c:pt>
                <c:pt idx="138">
                  <c:v>5.9508999999999999</c:v>
                </c:pt>
                <c:pt idx="139">
                  <c:v>2.1511</c:v>
                </c:pt>
                <c:pt idx="140">
                  <c:v>7.9729000000000001</c:v>
                </c:pt>
                <c:pt idx="141">
                  <c:v>-2.7075</c:v>
                </c:pt>
                <c:pt idx="142">
                  <c:v>-3.3266</c:v>
                </c:pt>
                <c:pt idx="143">
                  <c:v>-5.3994</c:v>
                </c:pt>
                <c:pt idx="144">
                  <c:v>0.82479999999999998</c:v>
                </c:pt>
                <c:pt idx="145">
                  <c:v>-10.3101</c:v>
                </c:pt>
                <c:pt idx="146">
                  <c:v>0.14960000000000001</c:v>
                </c:pt>
                <c:pt idx="147">
                  <c:v>-2.9607000000000001</c:v>
                </c:pt>
                <c:pt idx="148">
                  <c:v>6.1566999999999998</c:v>
                </c:pt>
                <c:pt idx="149">
                  <c:v>9.4755000000000003</c:v>
                </c:pt>
                <c:pt idx="150">
                  <c:v>4.6120000000000001</c:v>
                </c:pt>
                <c:pt idx="151">
                  <c:v>6.1710000000000003</c:v>
                </c:pt>
                <c:pt idx="152">
                  <c:v>6.8464</c:v>
                </c:pt>
                <c:pt idx="153">
                  <c:v>2.7473000000000001</c:v>
                </c:pt>
                <c:pt idx="154">
                  <c:v>5.1673999999999998</c:v>
                </c:pt>
                <c:pt idx="155">
                  <c:v>3.4134000000000002</c:v>
                </c:pt>
                <c:pt idx="156">
                  <c:v>6.9794</c:v>
                </c:pt>
                <c:pt idx="157">
                  <c:v>-2.8050000000000002</c:v>
                </c:pt>
                <c:pt idx="158">
                  <c:v>0.75700000000000001</c:v>
                </c:pt>
                <c:pt idx="159">
                  <c:v>5.2198000000000002</c:v>
                </c:pt>
                <c:pt idx="160">
                  <c:v>-1.5148999999999999</c:v>
                </c:pt>
                <c:pt idx="161">
                  <c:v>-1.1253</c:v>
                </c:pt>
                <c:pt idx="162">
                  <c:v>2.8231999999999999</c:v>
                </c:pt>
                <c:pt idx="163">
                  <c:v>5.1176000000000004</c:v>
                </c:pt>
                <c:pt idx="164">
                  <c:v>-3.0146000000000002</c:v>
                </c:pt>
                <c:pt idx="165">
                  <c:v>-0.75890000000000002</c:v>
                </c:pt>
                <c:pt idx="166">
                  <c:v>-9.0922000000000001</c:v>
                </c:pt>
                <c:pt idx="167">
                  <c:v>2.4420999999999999</c:v>
                </c:pt>
                <c:pt idx="168">
                  <c:v>0.89800000000000002</c:v>
                </c:pt>
                <c:pt idx="169">
                  <c:v>-3.5691000000000002</c:v>
                </c:pt>
                <c:pt idx="170">
                  <c:v>-6.8082000000000003</c:v>
                </c:pt>
                <c:pt idx="171">
                  <c:v>5.7374000000000001</c:v>
                </c:pt>
                <c:pt idx="172">
                  <c:v>5.7073999999999998</c:v>
                </c:pt>
                <c:pt idx="173">
                  <c:v>3.1000999999999999</c:v>
                </c:pt>
                <c:pt idx="174">
                  <c:v>6.4588000000000001</c:v>
                </c:pt>
                <c:pt idx="175">
                  <c:v>3.34</c:v>
                </c:pt>
                <c:pt idx="176">
                  <c:v>2.0004</c:v>
                </c:pt>
                <c:pt idx="177">
                  <c:v>3.952</c:v>
                </c:pt>
                <c:pt idx="178">
                  <c:v>-4.5134999999999996</c:v>
                </c:pt>
                <c:pt idx="179">
                  <c:v>5.2481999999999998</c:v>
                </c:pt>
                <c:pt idx="180">
                  <c:v>-1.9674</c:v>
                </c:pt>
                <c:pt idx="181">
                  <c:v>-2.2627999999999999</c:v>
                </c:pt>
                <c:pt idx="182">
                  <c:v>6.8353999999999999</c:v>
                </c:pt>
                <c:pt idx="183">
                  <c:v>2.0392999999999999</c:v>
                </c:pt>
                <c:pt idx="184">
                  <c:v>5.0380000000000003</c:v>
                </c:pt>
                <c:pt idx="185">
                  <c:v>1.1002000000000001</c:v>
                </c:pt>
                <c:pt idx="186">
                  <c:v>3.5710000000000002</c:v>
                </c:pt>
                <c:pt idx="187">
                  <c:v>-2.9390999999999998</c:v>
                </c:pt>
                <c:pt idx="188">
                  <c:v>3.5657000000000001</c:v>
                </c:pt>
                <c:pt idx="189">
                  <c:v>-8.0599000000000007</c:v>
                </c:pt>
                <c:pt idx="190">
                  <c:v>0.84809999999999997</c:v>
                </c:pt>
                <c:pt idx="191">
                  <c:v>-1.8413999999999999</c:v>
                </c:pt>
                <c:pt idx="192">
                  <c:v>3.2063999999999999</c:v>
                </c:pt>
                <c:pt idx="193">
                  <c:v>1.7434000000000001</c:v>
                </c:pt>
                <c:pt idx="194">
                  <c:v>2.2604000000000002</c:v>
                </c:pt>
                <c:pt idx="195">
                  <c:v>-9.7799999999999998E-2</c:v>
                </c:pt>
                <c:pt idx="196">
                  <c:v>1.9843999999999999</c:v>
                </c:pt>
                <c:pt idx="197">
                  <c:v>3.6259000000000001</c:v>
                </c:pt>
                <c:pt idx="198">
                  <c:v>2.7625999999999999</c:v>
                </c:pt>
                <c:pt idx="199">
                  <c:v>1.4106000000000001</c:v>
                </c:pt>
                <c:pt idx="200">
                  <c:v>5.0072000000000001</c:v>
                </c:pt>
                <c:pt idx="201">
                  <c:v>9.5582999999999991</c:v>
                </c:pt>
                <c:pt idx="202">
                  <c:v>-1.8619000000000001</c:v>
                </c:pt>
                <c:pt idx="203">
                  <c:v>1.0105</c:v>
                </c:pt>
                <c:pt idx="204">
                  <c:v>-1.8415999999999999</c:v>
                </c:pt>
                <c:pt idx="205">
                  <c:v>1.7403999999999999</c:v>
                </c:pt>
                <c:pt idx="206">
                  <c:v>1.5103</c:v>
                </c:pt>
                <c:pt idx="207">
                  <c:v>4.2580999999999998</c:v>
                </c:pt>
                <c:pt idx="208">
                  <c:v>3.0499000000000001</c:v>
                </c:pt>
                <c:pt idx="209">
                  <c:v>-1.1393</c:v>
                </c:pt>
                <c:pt idx="210">
                  <c:v>1.8071999999999999</c:v>
                </c:pt>
                <c:pt idx="211">
                  <c:v>-1.4317</c:v>
                </c:pt>
                <c:pt idx="212">
                  <c:v>-1.9634</c:v>
                </c:pt>
                <c:pt idx="213">
                  <c:v>-1.8109</c:v>
                </c:pt>
                <c:pt idx="214">
                  <c:v>-1.2110000000000001</c:v>
                </c:pt>
                <c:pt idx="215">
                  <c:v>-6.9233000000000002</c:v>
                </c:pt>
                <c:pt idx="216">
                  <c:v>-6.0100000000000001E-2</c:v>
                </c:pt>
                <c:pt idx="217">
                  <c:v>5.6390000000000002</c:v>
                </c:pt>
                <c:pt idx="218">
                  <c:v>1.8708</c:v>
                </c:pt>
                <c:pt idx="219">
                  <c:v>7.2355</c:v>
                </c:pt>
                <c:pt idx="220">
                  <c:v>4.0635000000000003</c:v>
                </c:pt>
                <c:pt idx="221">
                  <c:v>-0.96919999999999995</c:v>
                </c:pt>
                <c:pt idx="222">
                  <c:v>2.5524</c:v>
                </c:pt>
                <c:pt idx="223">
                  <c:v>-0.93110000000000004</c:v>
                </c:pt>
                <c:pt idx="224">
                  <c:v>1.4935</c:v>
                </c:pt>
                <c:pt idx="225">
                  <c:v>4.0541</c:v>
                </c:pt>
                <c:pt idx="226">
                  <c:v>2.8205</c:v>
                </c:pt>
                <c:pt idx="227">
                  <c:v>-6.6787999999999998</c:v>
                </c:pt>
                <c:pt idx="228">
                  <c:v>-0.92520000000000002</c:v>
                </c:pt>
                <c:pt idx="229">
                  <c:v>-1.9565999999999999</c:v>
                </c:pt>
                <c:pt idx="230">
                  <c:v>4.8571</c:v>
                </c:pt>
                <c:pt idx="231">
                  <c:v>-2.2986</c:v>
                </c:pt>
                <c:pt idx="232">
                  <c:v>2.4742000000000002</c:v>
                </c:pt>
                <c:pt idx="233">
                  <c:v>4.2123999999999997</c:v>
                </c:pt>
                <c:pt idx="234">
                  <c:v>8.1031999999999993</c:v>
                </c:pt>
                <c:pt idx="235">
                  <c:v>3.4026999999999998</c:v>
                </c:pt>
                <c:pt idx="236">
                  <c:v>7.1589</c:v>
                </c:pt>
                <c:pt idx="237">
                  <c:v>10.007199999999999</c:v>
                </c:pt>
                <c:pt idx="238">
                  <c:v>4.0327999999999999</c:v>
                </c:pt>
                <c:pt idx="239">
                  <c:v>-1.2222999999999999</c:v>
                </c:pt>
                <c:pt idx="240">
                  <c:v>1.3048</c:v>
                </c:pt>
                <c:pt idx="241">
                  <c:v>-0.45079999999999998</c:v>
                </c:pt>
                <c:pt idx="242">
                  <c:v>-7.3423999999999996</c:v>
                </c:pt>
                <c:pt idx="243">
                  <c:v>2.2972000000000001</c:v>
                </c:pt>
                <c:pt idx="244">
                  <c:v>-12.7982</c:v>
                </c:pt>
                <c:pt idx="245">
                  <c:v>-0.42120000000000002</c:v>
                </c:pt>
                <c:pt idx="246">
                  <c:v>-5.1673999999999998</c:v>
                </c:pt>
                <c:pt idx="247">
                  <c:v>3.7315</c:v>
                </c:pt>
                <c:pt idx="248">
                  <c:v>3.1898</c:v>
                </c:pt>
                <c:pt idx="249">
                  <c:v>-4.0696000000000003</c:v>
                </c:pt>
                <c:pt idx="250">
                  <c:v>-4.4390000000000001</c:v>
                </c:pt>
                <c:pt idx="251">
                  <c:v>-2.2835000000000001</c:v>
                </c:pt>
                <c:pt idx="252">
                  <c:v>-2.2791000000000001</c:v>
                </c:pt>
                <c:pt idx="253">
                  <c:v>-7.3140999999999998</c:v>
                </c:pt>
                <c:pt idx="254">
                  <c:v>4.0738000000000003</c:v>
                </c:pt>
                <c:pt idx="255">
                  <c:v>5.3878000000000004</c:v>
                </c:pt>
                <c:pt idx="256">
                  <c:v>3.6297999999999999</c:v>
                </c:pt>
                <c:pt idx="257">
                  <c:v>8.6471999999999998</c:v>
                </c:pt>
                <c:pt idx="258">
                  <c:v>2.3325999999999998</c:v>
                </c:pt>
                <c:pt idx="259">
                  <c:v>-1.6437999999999999</c:v>
                </c:pt>
                <c:pt idx="260">
                  <c:v>1.3982000000000001</c:v>
                </c:pt>
                <c:pt idx="261">
                  <c:v>-1.4187000000000001</c:v>
                </c:pt>
                <c:pt idx="262">
                  <c:v>8.4806000000000008</c:v>
                </c:pt>
                <c:pt idx="263">
                  <c:v>2.0108000000000001</c:v>
                </c:pt>
                <c:pt idx="264">
                  <c:v>-6.7005999999999997</c:v>
                </c:pt>
                <c:pt idx="265">
                  <c:v>3.2336</c:v>
                </c:pt>
                <c:pt idx="266">
                  <c:v>9.5876000000000001</c:v>
                </c:pt>
                <c:pt idx="267">
                  <c:v>-2.2772999999999999</c:v>
                </c:pt>
                <c:pt idx="268">
                  <c:v>8.6399000000000008</c:v>
                </c:pt>
                <c:pt idx="269">
                  <c:v>6.9858000000000002</c:v>
                </c:pt>
                <c:pt idx="270">
                  <c:v>2.395</c:v>
                </c:pt>
                <c:pt idx="271">
                  <c:v>6.4466999999999999</c:v>
                </c:pt>
                <c:pt idx="272">
                  <c:v>1.6505000000000001</c:v>
                </c:pt>
                <c:pt idx="273">
                  <c:v>3.5448</c:v>
                </c:pt>
                <c:pt idx="274">
                  <c:v>-1.3942000000000001</c:v>
                </c:pt>
                <c:pt idx="275">
                  <c:v>-1.0036</c:v>
                </c:pt>
                <c:pt idx="276">
                  <c:v>0.34949999999999998</c:v>
                </c:pt>
                <c:pt idx="277">
                  <c:v>8.4578000000000007</c:v>
                </c:pt>
                <c:pt idx="278">
                  <c:v>4.5208000000000004</c:v>
                </c:pt>
                <c:pt idx="279">
                  <c:v>9.1529000000000007</c:v>
                </c:pt>
                <c:pt idx="280">
                  <c:v>-0.55910000000000004</c:v>
                </c:pt>
                <c:pt idx="281">
                  <c:v>-1.1511</c:v>
                </c:pt>
                <c:pt idx="282">
                  <c:v>7.0791000000000004</c:v>
                </c:pt>
                <c:pt idx="283">
                  <c:v>4.2576000000000001</c:v>
                </c:pt>
                <c:pt idx="284">
                  <c:v>4.9250999999999996</c:v>
                </c:pt>
                <c:pt idx="285">
                  <c:v>3.2610000000000001</c:v>
                </c:pt>
                <c:pt idx="286">
                  <c:v>0.77910000000000001</c:v>
                </c:pt>
                <c:pt idx="287">
                  <c:v>-1.1696</c:v>
                </c:pt>
                <c:pt idx="288">
                  <c:v>1.7407999999999999</c:v>
                </c:pt>
                <c:pt idx="289">
                  <c:v>-3.165</c:v>
                </c:pt>
                <c:pt idx="290">
                  <c:v>4.0865</c:v>
                </c:pt>
                <c:pt idx="291">
                  <c:v>-4.7168999999999999</c:v>
                </c:pt>
                <c:pt idx="292">
                  <c:v>1.3962000000000001</c:v>
                </c:pt>
                <c:pt idx="293">
                  <c:v>7.4700000000000003E-2</c:v>
                </c:pt>
                <c:pt idx="294">
                  <c:v>5.0407000000000002</c:v>
                </c:pt>
                <c:pt idx="295">
                  <c:v>2.5680000000000001</c:v>
                </c:pt>
                <c:pt idx="296">
                  <c:v>-0.44550000000000001</c:v>
                </c:pt>
                <c:pt idx="297">
                  <c:v>-12.5907</c:v>
                </c:pt>
                <c:pt idx="298">
                  <c:v>0.24</c:v>
                </c:pt>
                <c:pt idx="299">
                  <c:v>3.5644</c:v>
                </c:pt>
                <c:pt idx="300">
                  <c:v>-0.53259999999999996</c:v>
                </c:pt>
                <c:pt idx="301">
                  <c:v>4.5164999999999997</c:v>
                </c:pt>
                <c:pt idx="302">
                  <c:v>5.6654999999999998</c:v>
                </c:pt>
                <c:pt idx="303">
                  <c:v>1.3637999999999999</c:v>
                </c:pt>
                <c:pt idx="304">
                  <c:v>0.87339999999999995</c:v>
                </c:pt>
                <c:pt idx="305">
                  <c:v>5.5274000000000001</c:v>
                </c:pt>
                <c:pt idx="306">
                  <c:v>3.5985999999999998</c:v>
                </c:pt>
                <c:pt idx="307">
                  <c:v>-4.6943999999999999</c:v>
                </c:pt>
                <c:pt idx="308">
                  <c:v>6.1383000000000001</c:v>
                </c:pt>
                <c:pt idx="309">
                  <c:v>0.75529999999999997</c:v>
                </c:pt>
                <c:pt idx="310">
                  <c:v>-3.2425999999999999</c:v>
                </c:pt>
                <c:pt idx="311">
                  <c:v>2.0209999999999999</c:v>
                </c:pt>
                <c:pt idx="312">
                  <c:v>1.1382000000000001</c:v>
                </c:pt>
                <c:pt idx="313">
                  <c:v>-7.8300999999999998</c:v>
                </c:pt>
                <c:pt idx="314">
                  <c:v>6.2077</c:v>
                </c:pt>
                <c:pt idx="315">
                  <c:v>1.6612</c:v>
                </c:pt>
                <c:pt idx="316">
                  <c:v>6.5570000000000004</c:v>
                </c:pt>
                <c:pt idx="317">
                  <c:v>-16.286300000000001</c:v>
                </c:pt>
                <c:pt idx="318">
                  <c:v>3.2993000000000001</c:v>
                </c:pt>
                <c:pt idx="319">
                  <c:v>-1.1184000000000001</c:v>
                </c:pt>
                <c:pt idx="320">
                  <c:v>5.8756000000000004</c:v>
                </c:pt>
                <c:pt idx="321">
                  <c:v>8.5127000000000006</c:v>
                </c:pt>
                <c:pt idx="322">
                  <c:v>2.3772000000000002</c:v>
                </c:pt>
                <c:pt idx="323">
                  <c:v>5.0941000000000001</c:v>
                </c:pt>
                <c:pt idx="324">
                  <c:v>6.9150999999999998</c:v>
                </c:pt>
                <c:pt idx="325">
                  <c:v>6.8022999999999998</c:v>
                </c:pt>
                <c:pt idx="326">
                  <c:v>7.9420000000000002</c:v>
                </c:pt>
                <c:pt idx="327">
                  <c:v>-0.86060000000000003</c:v>
                </c:pt>
                <c:pt idx="328">
                  <c:v>0.1699</c:v>
                </c:pt>
                <c:pt idx="329">
                  <c:v>-1.0908</c:v>
                </c:pt>
                <c:pt idx="330">
                  <c:v>4.5853999999999999</c:v>
                </c:pt>
                <c:pt idx="331">
                  <c:v>-5.2464000000000004</c:v>
                </c:pt>
                <c:pt idx="332">
                  <c:v>-0.1628</c:v>
                </c:pt>
                <c:pt idx="333">
                  <c:v>1.4488000000000001</c:v>
                </c:pt>
                <c:pt idx="334">
                  <c:v>-12.0717</c:v>
                </c:pt>
                <c:pt idx="335">
                  <c:v>-7.4503000000000004</c:v>
                </c:pt>
                <c:pt idx="336">
                  <c:v>1.3784000000000001</c:v>
                </c:pt>
                <c:pt idx="337">
                  <c:v>0.45739999999999997</c:v>
                </c:pt>
                <c:pt idx="338">
                  <c:v>0.43580000000000002</c:v>
                </c:pt>
                <c:pt idx="339">
                  <c:v>0.2447</c:v>
                </c:pt>
                <c:pt idx="340">
                  <c:v>3.4173</c:v>
                </c:pt>
                <c:pt idx="341">
                  <c:v>4.008</c:v>
                </c:pt>
                <c:pt idx="342">
                  <c:v>-8.9391999999999996</c:v>
                </c:pt>
                <c:pt idx="343">
                  <c:v>-3.3660999999999999</c:v>
                </c:pt>
                <c:pt idx="344">
                  <c:v>-2.9479000000000002</c:v>
                </c:pt>
                <c:pt idx="345">
                  <c:v>-0.50800000000000001</c:v>
                </c:pt>
                <c:pt idx="346">
                  <c:v>-2.3553999999999999</c:v>
                </c:pt>
                <c:pt idx="347">
                  <c:v>-1.1657999999999999</c:v>
                </c:pt>
                <c:pt idx="348">
                  <c:v>-2.8264999999999998</c:v>
                </c:pt>
                <c:pt idx="349">
                  <c:v>1.6966000000000001</c:v>
                </c:pt>
                <c:pt idx="350">
                  <c:v>-8.2251999999999992</c:v>
                </c:pt>
                <c:pt idx="351">
                  <c:v>6.1871999999999998</c:v>
                </c:pt>
                <c:pt idx="352">
                  <c:v>1.0908</c:v>
                </c:pt>
                <c:pt idx="353">
                  <c:v>-4.9535999999999998</c:v>
                </c:pt>
                <c:pt idx="354">
                  <c:v>4.4823000000000004</c:v>
                </c:pt>
                <c:pt idx="355">
                  <c:v>4.7744</c:v>
                </c:pt>
                <c:pt idx="356">
                  <c:v>7.0587999999999997</c:v>
                </c:pt>
                <c:pt idx="357">
                  <c:v>5.3243</c:v>
                </c:pt>
                <c:pt idx="358">
                  <c:v>1.2391000000000001</c:v>
                </c:pt>
                <c:pt idx="359">
                  <c:v>7.8936999999999999</c:v>
                </c:pt>
                <c:pt idx="360">
                  <c:v>4.1886000000000001</c:v>
                </c:pt>
                <c:pt idx="361">
                  <c:v>-2.6867999999999999</c:v>
                </c:pt>
                <c:pt idx="362">
                  <c:v>2.2341000000000002</c:v>
                </c:pt>
                <c:pt idx="363">
                  <c:v>-0.39929999999999999</c:v>
                </c:pt>
                <c:pt idx="364">
                  <c:v>2.4697</c:v>
                </c:pt>
                <c:pt idx="365">
                  <c:v>3.4510999999999998</c:v>
                </c:pt>
                <c:pt idx="366">
                  <c:v>5.7799999999999997E-2</c:v>
                </c:pt>
                <c:pt idx="367">
                  <c:v>0.92969999999999997</c:v>
                </c:pt>
                <c:pt idx="368">
                  <c:v>8.1648999999999994</c:v>
                </c:pt>
                <c:pt idx="369">
                  <c:v>-1.0588</c:v>
                </c:pt>
                <c:pt idx="370">
                  <c:v>0.85070000000000001</c:v>
                </c:pt>
                <c:pt idx="371">
                  <c:v>3.3001</c:v>
                </c:pt>
                <c:pt idx="372">
                  <c:v>6.0631000000000004</c:v>
                </c:pt>
                <c:pt idx="373">
                  <c:v>-8.8745999999999992</c:v>
                </c:pt>
                <c:pt idx="374">
                  <c:v>5.9180000000000001</c:v>
                </c:pt>
                <c:pt idx="375">
                  <c:v>-5.4850000000000003</c:v>
                </c:pt>
                <c:pt idx="376">
                  <c:v>-0.14899999999999999</c:v>
                </c:pt>
                <c:pt idx="377">
                  <c:v>0.85740000000000005</c:v>
                </c:pt>
                <c:pt idx="378">
                  <c:v>9.3171999999999997</c:v>
                </c:pt>
                <c:pt idx="379">
                  <c:v>7.1077000000000004</c:v>
                </c:pt>
                <c:pt idx="380">
                  <c:v>1.0349999999999999</c:v>
                </c:pt>
                <c:pt idx="381">
                  <c:v>-4.3019999999999996</c:v>
                </c:pt>
                <c:pt idx="382">
                  <c:v>6.3094000000000001</c:v>
                </c:pt>
                <c:pt idx="383">
                  <c:v>4.3517999999999999</c:v>
                </c:pt>
                <c:pt idx="384">
                  <c:v>2.8651</c:v>
                </c:pt>
                <c:pt idx="385">
                  <c:v>-4.5587999999999997</c:v>
                </c:pt>
                <c:pt idx="386">
                  <c:v>-1.0021</c:v>
                </c:pt>
                <c:pt idx="387">
                  <c:v>-0.23419999999999999</c:v>
                </c:pt>
                <c:pt idx="388">
                  <c:v>-1.3314999999999999</c:v>
                </c:pt>
                <c:pt idx="389">
                  <c:v>1.7814000000000001</c:v>
                </c:pt>
                <c:pt idx="390">
                  <c:v>6.2229999999999999</c:v>
                </c:pt>
                <c:pt idx="391">
                  <c:v>-1.4435</c:v>
                </c:pt>
                <c:pt idx="392">
                  <c:v>3.5977000000000001</c:v>
                </c:pt>
                <c:pt idx="393">
                  <c:v>1.6874</c:v>
                </c:pt>
                <c:pt idx="394">
                  <c:v>2.1688000000000001</c:v>
                </c:pt>
                <c:pt idx="395">
                  <c:v>3.9721000000000002</c:v>
                </c:pt>
                <c:pt idx="396">
                  <c:v>1.8170999999999999</c:v>
                </c:pt>
                <c:pt idx="397">
                  <c:v>4.6029999999999998</c:v>
                </c:pt>
                <c:pt idx="398">
                  <c:v>0.67969999999999997</c:v>
                </c:pt>
                <c:pt idx="399">
                  <c:v>0.91569999999999996</c:v>
                </c:pt>
                <c:pt idx="400">
                  <c:v>5.3433999999999999</c:v>
                </c:pt>
                <c:pt idx="401">
                  <c:v>1.8658999999999999</c:v>
                </c:pt>
                <c:pt idx="402">
                  <c:v>-0.2094</c:v>
                </c:pt>
                <c:pt idx="403">
                  <c:v>3.0539999999999998</c:v>
                </c:pt>
                <c:pt idx="404">
                  <c:v>-0.31430000000000002</c:v>
                </c:pt>
                <c:pt idx="405">
                  <c:v>4.0292000000000003</c:v>
                </c:pt>
                <c:pt idx="406">
                  <c:v>0.37819999999999998</c:v>
                </c:pt>
                <c:pt idx="407">
                  <c:v>2.0973999999999999</c:v>
                </c:pt>
                <c:pt idx="408">
                  <c:v>5.9607000000000001</c:v>
                </c:pt>
                <c:pt idx="409">
                  <c:v>3.8843000000000001</c:v>
                </c:pt>
                <c:pt idx="410">
                  <c:v>2.1777000000000002</c:v>
                </c:pt>
                <c:pt idx="411">
                  <c:v>1.393</c:v>
                </c:pt>
                <c:pt idx="412">
                  <c:v>-5.6760999999999999</c:v>
                </c:pt>
                <c:pt idx="413">
                  <c:v>8.0508000000000006</c:v>
                </c:pt>
                <c:pt idx="414">
                  <c:v>6.0480999999999998</c:v>
                </c:pt>
                <c:pt idx="415">
                  <c:v>5.0289999999999999</c:v>
                </c:pt>
                <c:pt idx="416">
                  <c:v>-2.2551999999999999</c:v>
                </c:pt>
                <c:pt idx="417">
                  <c:v>7.2310999999999996</c:v>
                </c:pt>
                <c:pt idx="418">
                  <c:v>7.6920999999999999</c:v>
                </c:pt>
                <c:pt idx="419">
                  <c:v>0.83860000000000001</c:v>
                </c:pt>
                <c:pt idx="420">
                  <c:v>4.1585000000000001</c:v>
                </c:pt>
                <c:pt idx="421">
                  <c:v>5.4981999999999998</c:v>
                </c:pt>
                <c:pt idx="422">
                  <c:v>1.0510999999999999</c:v>
                </c:pt>
                <c:pt idx="423">
                  <c:v>2.4135</c:v>
                </c:pt>
                <c:pt idx="424">
                  <c:v>8.8595000000000006</c:v>
                </c:pt>
                <c:pt idx="425">
                  <c:v>3.4992999999999999</c:v>
                </c:pt>
                <c:pt idx="426">
                  <c:v>-6.9611999999999998</c:v>
                </c:pt>
                <c:pt idx="427">
                  <c:v>6.1844999999999999</c:v>
                </c:pt>
                <c:pt idx="428">
                  <c:v>2.1884000000000001</c:v>
                </c:pt>
                <c:pt idx="429">
                  <c:v>0.91390000000000005</c:v>
                </c:pt>
                <c:pt idx="430">
                  <c:v>-9.1940000000000008</c:v>
                </c:pt>
                <c:pt idx="431">
                  <c:v>5.3305999999999996</c:v>
                </c:pt>
                <c:pt idx="432">
                  <c:v>-6.1993999999999998</c:v>
                </c:pt>
                <c:pt idx="433">
                  <c:v>3.3304999999999998</c:v>
                </c:pt>
                <c:pt idx="434">
                  <c:v>0.70860000000000001</c:v>
                </c:pt>
                <c:pt idx="435">
                  <c:v>5.1551999999999998</c:v>
                </c:pt>
                <c:pt idx="436">
                  <c:v>3.9066999999999998</c:v>
                </c:pt>
                <c:pt idx="437">
                  <c:v>2.7014</c:v>
                </c:pt>
                <c:pt idx="438">
                  <c:v>-5.9782999999999999</c:v>
                </c:pt>
                <c:pt idx="439">
                  <c:v>-7.3548</c:v>
                </c:pt>
                <c:pt idx="440">
                  <c:v>3.5466000000000002</c:v>
                </c:pt>
                <c:pt idx="441">
                  <c:v>1.6272</c:v>
                </c:pt>
                <c:pt idx="442">
                  <c:v>-8.0183999999999997</c:v>
                </c:pt>
                <c:pt idx="443">
                  <c:v>-1.9081999999999999</c:v>
                </c:pt>
                <c:pt idx="444">
                  <c:v>-0.4556</c:v>
                </c:pt>
                <c:pt idx="445">
                  <c:v>4.3944999999999999</c:v>
                </c:pt>
                <c:pt idx="446">
                  <c:v>0.15679999999999999</c:v>
                </c:pt>
                <c:pt idx="447">
                  <c:v>2.0503999999999998</c:v>
                </c:pt>
                <c:pt idx="448">
                  <c:v>2.5436999999999999</c:v>
                </c:pt>
                <c:pt idx="449">
                  <c:v>5.8651999999999997</c:v>
                </c:pt>
                <c:pt idx="450">
                  <c:v>4.2236000000000002</c:v>
                </c:pt>
                <c:pt idx="451">
                  <c:v>1.7243999999999999</c:v>
                </c:pt>
                <c:pt idx="452">
                  <c:v>-7.4471999999999996</c:v>
                </c:pt>
                <c:pt idx="453">
                  <c:v>7.4893000000000001</c:v>
                </c:pt>
                <c:pt idx="454">
                  <c:v>0.26929999999999998</c:v>
                </c:pt>
                <c:pt idx="455">
                  <c:v>-7.3379000000000003</c:v>
                </c:pt>
                <c:pt idx="456">
                  <c:v>-0.79279999999999995</c:v>
                </c:pt>
                <c:pt idx="457">
                  <c:v>9.4149999999999991</c:v>
                </c:pt>
                <c:pt idx="458">
                  <c:v>6.3098999999999998</c:v>
                </c:pt>
                <c:pt idx="459">
                  <c:v>-0.79579999999999995</c:v>
                </c:pt>
                <c:pt idx="460">
                  <c:v>2.2263999999999999</c:v>
                </c:pt>
                <c:pt idx="461">
                  <c:v>-2.6318999999999999</c:v>
                </c:pt>
                <c:pt idx="462">
                  <c:v>2.2374000000000001</c:v>
                </c:pt>
                <c:pt idx="463">
                  <c:v>-1.0489999999999999</c:v>
                </c:pt>
                <c:pt idx="464">
                  <c:v>1.538</c:v>
                </c:pt>
                <c:pt idx="465">
                  <c:v>2.6747999999999998</c:v>
                </c:pt>
                <c:pt idx="466">
                  <c:v>-2.7532999999999999</c:v>
                </c:pt>
                <c:pt idx="467">
                  <c:v>-7.0400000000000004E-2</c:v>
                </c:pt>
                <c:pt idx="468">
                  <c:v>0.98550000000000004</c:v>
                </c:pt>
                <c:pt idx="469">
                  <c:v>4.0118999999999998</c:v>
                </c:pt>
                <c:pt idx="470">
                  <c:v>5.1929999999999996</c:v>
                </c:pt>
                <c:pt idx="471">
                  <c:v>-5.4093</c:v>
                </c:pt>
                <c:pt idx="472">
                  <c:v>-5.4115000000000002</c:v>
                </c:pt>
                <c:pt idx="473">
                  <c:v>4.3017000000000003</c:v>
                </c:pt>
                <c:pt idx="474">
                  <c:v>-5.9131999999999998</c:v>
                </c:pt>
                <c:pt idx="475">
                  <c:v>0.36580000000000001</c:v>
                </c:pt>
                <c:pt idx="476">
                  <c:v>9.0276999999999994</c:v>
                </c:pt>
                <c:pt idx="477">
                  <c:v>4.3407999999999998</c:v>
                </c:pt>
                <c:pt idx="478">
                  <c:v>2.4796</c:v>
                </c:pt>
                <c:pt idx="479">
                  <c:v>-1.4219999999999999</c:v>
                </c:pt>
                <c:pt idx="480">
                  <c:v>3.6941999999999999</c:v>
                </c:pt>
                <c:pt idx="481">
                  <c:v>2.4100999999999999</c:v>
                </c:pt>
                <c:pt idx="482">
                  <c:v>7.4884000000000004</c:v>
                </c:pt>
                <c:pt idx="483">
                  <c:v>2.3742999999999999</c:v>
                </c:pt>
                <c:pt idx="484">
                  <c:v>1.1056999999999999</c:v>
                </c:pt>
                <c:pt idx="485">
                  <c:v>-1.3348</c:v>
                </c:pt>
                <c:pt idx="486">
                  <c:v>2.1577000000000002</c:v>
                </c:pt>
                <c:pt idx="487">
                  <c:v>7.0650000000000004</c:v>
                </c:pt>
                <c:pt idx="488">
                  <c:v>5.2404000000000002</c:v>
                </c:pt>
                <c:pt idx="489">
                  <c:v>1.9428000000000001</c:v>
                </c:pt>
                <c:pt idx="490">
                  <c:v>-0.78580000000000005</c:v>
                </c:pt>
                <c:pt idx="491">
                  <c:v>1.4021999999999999</c:v>
                </c:pt>
                <c:pt idx="492">
                  <c:v>2.9885000000000002</c:v>
                </c:pt>
                <c:pt idx="493">
                  <c:v>-0.90849999999999997</c:v>
                </c:pt>
                <c:pt idx="494">
                  <c:v>-3.4445000000000001</c:v>
                </c:pt>
                <c:pt idx="495">
                  <c:v>3.8319999999999999</c:v>
                </c:pt>
                <c:pt idx="496">
                  <c:v>-1.1306</c:v>
                </c:pt>
                <c:pt idx="497">
                  <c:v>-5.9668999999999999</c:v>
                </c:pt>
                <c:pt idx="498">
                  <c:v>0.37730000000000002</c:v>
                </c:pt>
                <c:pt idx="499">
                  <c:v>-5.8758999999999997</c:v>
                </c:pt>
                <c:pt idx="500">
                  <c:v>0.59499999999999997</c:v>
                </c:pt>
                <c:pt idx="501">
                  <c:v>0.93279999999999996</c:v>
                </c:pt>
                <c:pt idx="502">
                  <c:v>7.1605999999999996</c:v>
                </c:pt>
                <c:pt idx="503">
                  <c:v>2.5268999999999999</c:v>
                </c:pt>
                <c:pt idx="504">
                  <c:v>3.1614</c:v>
                </c:pt>
                <c:pt idx="505">
                  <c:v>-3.1312000000000002</c:v>
                </c:pt>
                <c:pt idx="506">
                  <c:v>-2.2315999999999998</c:v>
                </c:pt>
                <c:pt idx="507">
                  <c:v>5.3451000000000004</c:v>
                </c:pt>
                <c:pt idx="508">
                  <c:v>6.5877999999999997</c:v>
                </c:pt>
                <c:pt idx="509">
                  <c:v>0.74139999999999995</c:v>
                </c:pt>
                <c:pt idx="510">
                  <c:v>-5.8692000000000002</c:v>
                </c:pt>
                <c:pt idx="511">
                  <c:v>2.5344000000000002</c:v>
                </c:pt>
                <c:pt idx="512">
                  <c:v>0.73119999999999996</c:v>
                </c:pt>
                <c:pt idx="513">
                  <c:v>-0.72740000000000005</c:v>
                </c:pt>
                <c:pt idx="514">
                  <c:v>0.56269999999999998</c:v>
                </c:pt>
                <c:pt idx="515">
                  <c:v>5.8287000000000004</c:v>
                </c:pt>
                <c:pt idx="516">
                  <c:v>2.4815999999999998</c:v>
                </c:pt>
                <c:pt idx="517">
                  <c:v>1.0827</c:v>
                </c:pt>
                <c:pt idx="518">
                  <c:v>5.8625999999999996</c:v>
                </c:pt>
                <c:pt idx="519">
                  <c:v>8.4761000000000006</c:v>
                </c:pt>
                <c:pt idx="520">
                  <c:v>5.0999999999999997E-2</c:v>
                </c:pt>
                <c:pt idx="521">
                  <c:v>2.2808999999999999</c:v>
                </c:pt>
                <c:pt idx="522">
                  <c:v>-0.73770000000000002</c:v>
                </c:pt>
                <c:pt idx="523">
                  <c:v>0.58720000000000006</c:v>
                </c:pt>
                <c:pt idx="524">
                  <c:v>3.9397000000000002</c:v>
                </c:pt>
                <c:pt idx="525">
                  <c:v>-3.5196999999999998</c:v>
                </c:pt>
                <c:pt idx="526">
                  <c:v>4.8250999999999999</c:v>
                </c:pt>
                <c:pt idx="527">
                  <c:v>-6.3183999999999996</c:v>
                </c:pt>
                <c:pt idx="528">
                  <c:v>-3.7978999999999998</c:v>
                </c:pt>
                <c:pt idx="529">
                  <c:v>-7.3361999999999998</c:v>
                </c:pt>
                <c:pt idx="530">
                  <c:v>5.1006</c:v>
                </c:pt>
                <c:pt idx="531">
                  <c:v>-4.3851000000000004</c:v>
                </c:pt>
                <c:pt idx="532">
                  <c:v>5.4755000000000003</c:v>
                </c:pt>
                <c:pt idx="533">
                  <c:v>-1.7966</c:v>
                </c:pt>
                <c:pt idx="534">
                  <c:v>3.2105999999999999</c:v>
                </c:pt>
                <c:pt idx="535">
                  <c:v>3.0417999999999998</c:v>
                </c:pt>
                <c:pt idx="536">
                  <c:v>-4.7103999999999999</c:v>
                </c:pt>
                <c:pt idx="537">
                  <c:v>0.66810000000000003</c:v>
                </c:pt>
                <c:pt idx="538">
                  <c:v>9.3649000000000004</c:v>
                </c:pt>
                <c:pt idx="539">
                  <c:v>4.1829999999999998</c:v>
                </c:pt>
                <c:pt idx="540">
                  <c:v>-6.5865999999999998</c:v>
                </c:pt>
                <c:pt idx="541">
                  <c:v>-11.6058</c:v>
                </c:pt>
                <c:pt idx="542">
                  <c:v>6.4615</c:v>
                </c:pt>
                <c:pt idx="543">
                  <c:v>-4.6788999999999996</c:v>
                </c:pt>
                <c:pt idx="544">
                  <c:v>2.3610000000000002</c:v>
                </c:pt>
                <c:pt idx="545">
                  <c:v>1.4215</c:v>
                </c:pt>
                <c:pt idx="546">
                  <c:v>-3.7378999999999998</c:v>
                </c:pt>
                <c:pt idx="547">
                  <c:v>10.502700000000001</c:v>
                </c:pt>
                <c:pt idx="548">
                  <c:v>-4.8754</c:v>
                </c:pt>
                <c:pt idx="549">
                  <c:v>4.3383000000000003</c:v>
                </c:pt>
                <c:pt idx="550">
                  <c:v>1.9641999999999999</c:v>
                </c:pt>
                <c:pt idx="551">
                  <c:v>-13.15</c:v>
                </c:pt>
                <c:pt idx="552">
                  <c:v>-0.82479999999999998</c:v>
                </c:pt>
                <c:pt idx="553">
                  <c:v>3.1655000000000002</c:v>
                </c:pt>
                <c:pt idx="554">
                  <c:v>-2.3241999999999998</c:v>
                </c:pt>
                <c:pt idx="555">
                  <c:v>5.7487000000000004</c:v>
                </c:pt>
                <c:pt idx="556">
                  <c:v>-2.9380999999999999</c:v>
                </c:pt>
                <c:pt idx="557">
                  <c:v>2.6398000000000001</c:v>
                </c:pt>
                <c:pt idx="558">
                  <c:v>1.3218000000000001</c:v>
                </c:pt>
                <c:pt idx="559">
                  <c:v>-6.8898000000000001</c:v>
                </c:pt>
                <c:pt idx="560">
                  <c:v>2.0030000000000001</c:v>
                </c:pt>
                <c:pt idx="561">
                  <c:v>1.3796999999999999</c:v>
                </c:pt>
                <c:pt idx="562">
                  <c:v>0.77110000000000001</c:v>
                </c:pt>
                <c:pt idx="563">
                  <c:v>3.0118</c:v>
                </c:pt>
                <c:pt idx="564">
                  <c:v>-2.3007</c:v>
                </c:pt>
                <c:pt idx="565">
                  <c:v>-4.5122999999999998</c:v>
                </c:pt>
                <c:pt idx="566">
                  <c:v>-13.1175</c:v>
                </c:pt>
                <c:pt idx="567">
                  <c:v>3.387</c:v>
                </c:pt>
                <c:pt idx="568">
                  <c:v>9.3583999999999996</c:v>
                </c:pt>
                <c:pt idx="569">
                  <c:v>-1.885</c:v>
                </c:pt>
                <c:pt idx="570">
                  <c:v>-7.5879000000000003</c:v>
                </c:pt>
                <c:pt idx="571">
                  <c:v>2.7315</c:v>
                </c:pt>
                <c:pt idx="572">
                  <c:v>7.1669999999999998</c:v>
                </c:pt>
                <c:pt idx="573">
                  <c:v>5.5670000000000002</c:v>
                </c:pt>
                <c:pt idx="574">
                  <c:v>1.6696</c:v>
                </c:pt>
                <c:pt idx="575">
                  <c:v>2.4049</c:v>
                </c:pt>
                <c:pt idx="576">
                  <c:v>-7.6504000000000003</c:v>
                </c:pt>
                <c:pt idx="577">
                  <c:v>5.3231999999999999</c:v>
                </c:pt>
                <c:pt idx="578">
                  <c:v>4.4020000000000001</c:v>
                </c:pt>
                <c:pt idx="579">
                  <c:v>-0.91559999999999997</c:v>
                </c:pt>
                <c:pt idx="580">
                  <c:v>5.4115000000000002</c:v>
                </c:pt>
                <c:pt idx="581">
                  <c:v>4.4172000000000002</c:v>
                </c:pt>
                <c:pt idx="582">
                  <c:v>0.61499999999999999</c:v>
                </c:pt>
                <c:pt idx="583">
                  <c:v>-1.2363</c:v>
                </c:pt>
                <c:pt idx="584">
                  <c:v>2.8151999999999999</c:v>
                </c:pt>
                <c:pt idx="585">
                  <c:v>3.5876000000000001</c:v>
                </c:pt>
                <c:pt idx="586">
                  <c:v>5.7779999999999996</c:v>
                </c:pt>
                <c:pt idx="587">
                  <c:v>4.6858000000000004</c:v>
                </c:pt>
                <c:pt idx="588">
                  <c:v>3.3064</c:v>
                </c:pt>
                <c:pt idx="589">
                  <c:v>1.2027000000000001</c:v>
                </c:pt>
                <c:pt idx="590">
                  <c:v>0.23499999999999999</c:v>
                </c:pt>
                <c:pt idx="591">
                  <c:v>-6.2760999999999996</c:v>
                </c:pt>
                <c:pt idx="592">
                  <c:v>1.4451000000000001</c:v>
                </c:pt>
                <c:pt idx="593">
                  <c:v>4.5225</c:v>
                </c:pt>
                <c:pt idx="594">
                  <c:v>-3.1156000000000001</c:v>
                </c:pt>
                <c:pt idx="595">
                  <c:v>-2.0070000000000001</c:v>
                </c:pt>
                <c:pt idx="596">
                  <c:v>1.4548000000000001</c:v>
                </c:pt>
                <c:pt idx="597">
                  <c:v>-2.8149999999999999</c:v>
                </c:pt>
                <c:pt idx="598">
                  <c:v>4.6959999999999997</c:v>
                </c:pt>
                <c:pt idx="599">
                  <c:v>-0.19969999999999999</c:v>
                </c:pt>
                <c:pt idx="600">
                  <c:v>-5.0209999999999999</c:v>
                </c:pt>
                <c:pt idx="601">
                  <c:v>-1.4829000000000001</c:v>
                </c:pt>
                <c:pt idx="602">
                  <c:v>5.3529</c:v>
                </c:pt>
                <c:pt idx="603">
                  <c:v>-1.5097</c:v>
                </c:pt>
                <c:pt idx="604">
                  <c:v>6.3677999999999999</c:v>
                </c:pt>
                <c:pt idx="605">
                  <c:v>4.2286000000000001</c:v>
                </c:pt>
                <c:pt idx="606">
                  <c:v>1.1292</c:v>
                </c:pt>
                <c:pt idx="607">
                  <c:v>2.0516999999999999</c:v>
                </c:pt>
                <c:pt idx="608">
                  <c:v>-1.907</c:v>
                </c:pt>
                <c:pt idx="609">
                  <c:v>-2.9780000000000002</c:v>
                </c:pt>
                <c:pt idx="610">
                  <c:v>0.76700000000000002</c:v>
                </c:pt>
                <c:pt idx="611">
                  <c:v>-16.345600000000001</c:v>
                </c:pt>
                <c:pt idx="612">
                  <c:v>7.4157000000000002</c:v>
                </c:pt>
                <c:pt idx="613">
                  <c:v>-0.85809999999999997</c:v>
                </c:pt>
                <c:pt idx="614">
                  <c:v>5.8655999999999997</c:v>
                </c:pt>
                <c:pt idx="615">
                  <c:v>-9.0096000000000007</c:v>
                </c:pt>
                <c:pt idx="616">
                  <c:v>4.7576999999999998</c:v>
                </c:pt>
                <c:pt idx="617">
                  <c:v>-1.4802</c:v>
                </c:pt>
                <c:pt idx="618">
                  <c:v>0.2298</c:v>
                </c:pt>
                <c:pt idx="619">
                  <c:v>-1.8017000000000001</c:v>
                </c:pt>
                <c:pt idx="620">
                  <c:v>1.5357000000000001</c:v>
                </c:pt>
                <c:pt idx="621">
                  <c:v>3.0819999999999999</c:v>
                </c:pt>
                <c:pt idx="622">
                  <c:v>9.4336000000000002</c:v>
                </c:pt>
                <c:pt idx="623">
                  <c:v>9.2066999999999997</c:v>
                </c:pt>
                <c:pt idx="624">
                  <c:v>1.9809000000000001</c:v>
                </c:pt>
                <c:pt idx="625">
                  <c:v>8.0935000000000006</c:v>
                </c:pt>
                <c:pt idx="626">
                  <c:v>-2.1655000000000002</c:v>
                </c:pt>
                <c:pt idx="627">
                  <c:v>-1.0404</c:v>
                </c:pt>
                <c:pt idx="628">
                  <c:v>1.3375999999999999</c:v>
                </c:pt>
                <c:pt idx="629">
                  <c:v>2.5436999999999999</c:v>
                </c:pt>
                <c:pt idx="630">
                  <c:v>5.8921000000000001</c:v>
                </c:pt>
                <c:pt idx="631">
                  <c:v>-0.76</c:v>
                </c:pt>
                <c:pt idx="632">
                  <c:v>7.8586999999999998</c:v>
                </c:pt>
                <c:pt idx="633">
                  <c:v>-1.7423999999999999</c:v>
                </c:pt>
                <c:pt idx="634">
                  <c:v>3.3601000000000001</c:v>
                </c:pt>
                <c:pt idx="635">
                  <c:v>4.1099999999999998E-2</c:v>
                </c:pt>
                <c:pt idx="636">
                  <c:v>3.0712000000000002</c:v>
                </c:pt>
                <c:pt idx="637">
                  <c:v>4.7480000000000002</c:v>
                </c:pt>
                <c:pt idx="638">
                  <c:v>0.34749999999999998</c:v>
                </c:pt>
                <c:pt idx="639">
                  <c:v>8.4182000000000006</c:v>
                </c:pt>
                <c:pt idx="640">
                  <c:v>-0.72789999999999999</c:v>
                </c:pt>
                <c:pt idx="641">
                  <c:v>-5.2775999999999996</c:v>
                </c:pt>
                <c:pt idx="642">
                  <c:v>-0.89270000000000005</c:v>
                </c:pt>
                <c:pt idx="643">
                  <c:v>-7.7549000000000001</c:v>
                </c:pt>
                <c:pt idx="644">
                  <c:v>2.9933999999999998</c:v>
                </c:pt>
                <c:pt idx="645">
                  <c:v>-9.7883999999999993</c:v>
                </c:pt>
                <c:pt idx="646">
                  <c:v>7.1563999999999997</c:v>
                </c:pt>
                <c:pt idx="647">
                  <c:v>2.6389999999999998</c:v>
                </c:pt>
                <c:pt idx="648">
                  <c:v>2.9567000000000001</c:v>
                </c:pt>
                <c:pt idx="649">
                  <c:v>1.8124</c:v>
                </c:pt>
                <c:pt idx="650">
                  <c:v>-13.4595</c:v>
                </c:pt>
                <c:pt idx="651">
                  <c:v>-16.9131</c:v>
                </c:pt>
                <c:pt idx="652">
                  <c:v>2.4205999999999999</c:v>
                </c:pt>
                <c:pt idx="653">
                  <c:v>-8.41</c:v>
                </c:pt>
                <c:pt idx="654">
                  <c:v>0.51419999999999999</c:v>
                </c:pt>
                <c:pt idx="655">
                  <c:v>0.3039</c:v>
                </c:pt>
                <c:pt idx="656">
                  <c:v>-4.0069999999999997</c:v>
                </c:pt>
                <c:pt idx="657">
                  <c:v>-8.5693000000000001</c:v>
                </c:pt>
                <c:pt idx="658">
                  <c:v>-1.4948999999999999</c:v>
                </c:pt>
                <c:pt idx="659">
                  <c:v>8.0399999999999991</c:v>
                </c:pt>
                <c:pt idx="660">
                  <c:v>3.5135000000000001</c:v>
                </c:pt>
                <c:pt idx="661">
                  <c:v>2.5476999999999999</c:v>
                </c:pt>
                <c:pt idx="662">
                  <c:v>2.1553</c:v>
                </c:pt>
                <c:pt idx="663">
                  <c:v>5.3842999999999996</c:v>
                </c:pt>
                <c:pt idx="664">
                  <c:v>-9.6981000000000002</c:v>
                </c:pt>
                <c:pt idx="665">
                  <c:v>4.9231999999999996</c:v>
                </c:pt>
                <c:pt idx="666">
                  <c:v>-4.1981000000000002</c:v>
                </c:pt>
                <c:pt idx="667">
                  <c:v>3.4647000000000001</c:v>
                </c:pt>
                <c:pt idx="668">
                  <c:v>0.33929999999999999</c:v>
                </c:pt>
                <c:pt idx="669">
                  <c:v>-1.1107</c:v>
                </c:pt>
                <c:pt idx="670">
                  <c:v>-3.5903</c:v>
                </c:pt>
                <c:pt idx="671">
                  <c:v>0.25850000000000001</c:v>
                </c:pt>
                <c:pt idx="672">
                  <c:v>7.3219000000000003</c:v>
                </c:pt>
                <c:pt idx="673">
                  <c:v>1.2366999999999999</c:v>
                </c:pt>
                <c:pt idx="674">
                  <c:v>1.1443000000000001</c:v>
                </c:pt>
                <c:pt idx="675">
                  <c:v>-1.0327</c:v>
                </c:pt>
                <c:pt idx="676">
                  <c:v>-10.852399999999999</c:v>
                </c:pt>
                <c:pt idx="677">
                  <c:v>1.0826</c:v>
                </c:pt>
                <c:pt idx="678">
                  <c:v>7.4625000000000004</c:v>
                </c:pt>
                <c:pt idx="679">
                  <c:v>8.2121999999999993</c:v>
                </c:pt>
                <c:pt idx="680">
                  <c:v>2.7709000000000001</c:v>
                </c:pt>
                <c:pt idx="681">
                  <c:v>8.18</c:v>
                </c:pt>
                <c:pt idx="682">
                  <c:v>4.0974000000000004</c:v>
                </c:pt>
                <c:pt idx="683">
                  <c:v>0.74770000000000003</c:v>
                </c:pt>
                <c:pt idx="684">
                  <c:v>6.4383999999999997</c:v>
                </c:pt>
                <c:pt idx="685">
                  <c:v>-2.9921000000000002</c:v>
                </c:pt>
                <c:pt idx="686">
                  <c:v>4.5529000000000002</c:v>
                </c:pt>
                <c:pt idx="687">
                  <c:v>-3.2233000000000001</c:v>
                </c:pt>
                <c:pt idx="688">
                  <c:v>0.52800000000000002</c:v>
                </c:pt>
                <c:pt idx="689">
                  <c:v>7.1151999999999997</c:v>
                </c:pt>
                <c:pt idx="690">
                  <c:v>0.59689999999999999</c:v>
                </c:pt>
                <c:pt idx="691">
                  <c:v>10.0824</c:v>
                </c:pt>
                <c:pt idx="692">
                  <c:v>0.81720000000000004</c:v>
                </c:pt>
                <c:pt idx="693">
                  <c:v>0.27010000000000001</c:v>
                </c:pt>
                <c:pt idx="694">
                  <c:v>7.6420000000000003</c:v>
                </c:pt>
                <c:pt idx="695">
                  <c:v>7.1265999999999998</c:v>
                </c:pt>
                <c:pt idx="696">
                  <c:v>0.90639999999999998</c:v>
                </c:pt>
                <c:pt idx="697">
                  <c:v>7.8364000000000003</c:v>
                </c:pt>
                <c:pt idx="698">
                  <c:v>3.8628</c:v>
                </c:pt>
                <c:pt idx="699">
                  <c:v>4.9833999999999996</c:v>
                </c:pt>
                <c:pt idx="700">
                  <c:v>4.2070999999999996</c:v>
                </c:pt>
                <c:pt idx="701">
                  <c:v>-2.5779000000000001</c:v>
                </c:pt>
                <c:pt idx="702">
                  <c:v>-9.4298000000000002</c:v>
                </c:pt>
                <c:pt idx="703">
                  <c:v>0.87039999999999995</c:v>
                </c:pt>
                <c:pt idx="704">
                  <c:v>0.70340000000000003</c:v>
                </c:pt>
                <c:pt idx="705">
                  <c:v>-4.5510000000000002</c:v>
                </c:pt>
                <c:pt idx="706">
                  <c:v>12.947699999999999</c:v>
                </c:pt>
                <c:pt idx="707">
                  <c:v>-3.5474000000000001</c:v>
                </c:pt>
                <c:pt idx="708">
                  <c:v>2.8119000000000001</c:v>
                </c:pt>
                <c:pt idx="709">
                  <c:v>7.7743000000000002</c:v>
                </c:pt>
                <c:pt idx="710">
                  <c:v>4.8009000000000004</c:v>
                </c:pt>
                <c:pt idx="711">
                  <c:v>4.7390999999999996</c:v>
                </c:pt>
                <c:pt idx="712">
                  <c:v>4.6769999999999996</c:v>
                </c:pt>
                <c:pt idx="713">
                  <c:v>1.9251</c:v>
                </c:pt>
                <c:pt idx="714">
                  <c:v>2.3448000000000002</c:v>
                </c:pt>
                <c:pt idx="715">
                  <c:v>3.8914</c:v>
                </c:pt>
                <c:pt idx="716">
                  <c:v>2.2301000000000002</c:v>
                </c:pt>
                <c:pt idx="717">
                  <c:v>3.5095000000000001</c:v>
                </c:pt>
                <c:pt idx="718">
                  <c:v>2.9674999999999998</c:v>
                </c:pt>
                <c:pt idx="719">
                  <c:v>4.1656000000000004</c:v>
                </c:pt>
                <c:pt idx="720">
                  <c:v>-1.3011999999999999</c:v>
                </c:pt>
                <c:pt idx="721">
                  <c:v>10.536</c:v>
                </c:pt>
                <c:pt idx="722">
                  <c:v>-0.29659999999999997</c:v>
                </c:pt>
                <c:pt idx="723">
                  <c:v>6.9779</c:v>
                </c:pt>
                <c:pt idx="724">
                  <c:v>7.3319000000000001</c:v>
                </c:pt>
                <c:pt idx="725">
                  <c:v>4.6497999999999999</c:v>
                </c:pt>
                <c:pt idx="726">
                  <c:v>0.89610000000000001</c:v>
                </c:pt>
                <c:pt idx="727">
                  <c:v>6.4012000000000002</c:v>
                </c:pt>
                <c:pt idx="728">
                  <c:v>-0.1421</c:v>
                </c:pt>
                <c:pt idx="729">
                  <c:v>3.6194000000000002</c:v>
                </c:pt>
                <c:pt idx="730">
                  <c:v>-2.4525000000000001</c:v>
                </c:pt>
                <c:pt idx="731">
                  <c:v>5.0523999999999996</c:v>
                </c:pt>
                <c:pt idx="732">
                  <c:v>3.1850000000000001</c:v>
                </c:pt>
                <c:pt idx="733">
                  <c:v>-2.3963999999999999</c:v>
                </c:pt>
                <c:pt idx="734">
                  <c:v>2.0952000000000002</c:v>
                </c:pt>
                <c:pt idx="735">
                  <c:v>6.6044999999999998</c:v>
                </c:pt>
                <c:pt idx="736">
                  <c:v>4.0266000000000002</c:v>
                </c:pt>
                <c:pt idx="737">
                  <c:v>-1.0793999999999999</c:v>
                </c:pt>
                <c:pt idx="738">
                  <c:v>8.9046000000000003</c:v>
                </c:pt>
                <c:pt idx="739">
                  <c:v>-0.86960000000000004</c:v>
                </c:pt>
                <c:pt idx="740">
                  <c:v>6.9455999999999998</c:v>
                </c:pt>
                <c:pt idx="741">
                  <c:v>7.3124000000000002</c:v>
                </c:pt>
                <c:pt idx="742">
                  <c:v>-6.4000000000000003E-3</c:v>
                </c:pt>
                <c:pt idx="743">
                  <c:v>11.120799999999999</c:v>
                </c:pt>
                <c:pt idx="744">
                  <c:v>-5.3863000000000003</c:v>
                </c:pt>
                <c:pt idx="745">
                  <c:v>-0.69579999999999997</c:v>
                </c:pt>
                <c:pt idx="746">
                  <c:v>3.5651000000000002</c:v>
                </c:pt>
                <c:pt idx="747">
                  <c:v>-3.8266</c:v>
                </c:pt>
                <c:pt idx="748">
                  <c:v>5.4737999999999998</c:v>
                </c:pt>
                <c:pt idx="749">
                  <c:v>6.1154999999999999</c:v>
                </c:pt>
                <c:pt idx="750">
                  <c:v>0.748</c:v>
                </c:pt>
                <c:pt idx="751">
                  <c:v>-2.1221999999999999</c:v>
                </c:pt>
                <c:pt idx="752">
                  <c:v>1.2023999999999999</c:v>
                </c:pt>
                <c:pt idx="753">
                  <c:v>-5.2400000000000002E-2</c:v>
                </c:pt>
                <c:pt idx="754">
                  <c:v>-4.2680999999999996</c:v>
                </c:pt>
                <c:pt idx="755">
                  <c:v>5.7765000000000004</c:v>
                </c:pt>
                <c:pt idx="756">
                  <c:v>-1.5915999999999999</c:v>
                </c:pt>
                <c:pt idx="757">
                  <c:v>8.5099999999999995E-2</c:v>
                </c:pt>
                <c:pt idx="758">
                  <c:v>12.5321</c:v>
                </c:pt>
                <c:pt idx="759">
                  <c:v>0.96579999999999999</c:v>
                </c:pt>
                <c:pt idx="760">
                  <c:v>0.1115</c:v>
                </c:pt>
                <c:pt idx="761">
                  <c:v>2.9081000000000001</c:v>
                </c:pt>
                <c:pt idx="762">
                  <c:v>10.9886</c:v>
                </c:pt>
                <c:pt idx="763">
                  <c:v>-2.5712000000000002</c:v>
                </c:pt>
                <c:pt idx="764">
                  <c:v>3.7988</c:v>
                </c:pt>
                <c:pt idx="765">
                  <c:v>8.2802000000000007</c:v>
                </c:pt>
                <c:pt idx="766">
                  <c:v>7.8367000000000004</c:v>
                </c:pt>
                <c:pt idx="767">
                  <c:v>-6.867</c:v>
                </c:pt>
                <c:pt idx="768">
                  <c:v>5.2811000000000003</c:v>
                </c:pt>
                <c:pt idx="769">
                  <c:v>5.4748999999999999</c:v>
                </c:pt>
                <c:pt idx="770">
                  <c:v>8.4162999999999997</c:v>
                </c:pt>
                <c:pt idx="771">
                  <c:v>4.0197000000000003</c:v>
                </c:pt>
                <c:pt idx="772">
                  <c:v>-5.8449</c:v>
                </c:pt>
                <c:pt idx="773">
                  <c:v>-1.1769000000000001</c:v>
                </c:pt>
                <c:pt idx="774">
                  <c:v>10.962999999999999</c:v>
                </c:pt>
                <c:pt idx="775">
                  <c:v>2.0352999999999999</c:v>
                </c:pt>
                <c:pt idx="776">
                  <c:v>-0.4178</c:v>
                </c:pt>
                <c:pt idx="777">
                  <c:v>1.1601999999999999</c:v>
                </c:pt>
                <c:pt idx="778">
                  <c:v>2.9786999999999999</c:v>
                </c:pt>
                <c:pt idx="779">
                  <c:v>1.7439</c:v>
                </c:pt>
                <c:pt idx="780">
                  <c:v>-2.8555000000000001</c:v>
                </c:pt>
                <c:pt idx="781">
                  <c:v>6.1473000000000004</c:v>
                </c:pt>
                <c:pt idx="782">
                  <c:v>-0.73599999999999999</c:v>
                </c:pt>
                <c:pt idx="783">
                  <c:v>3.3050000000000002</c:v>
                </c:pt>
                <c:pt idx="784">
                  <c:v>2.1246</c:v>
                </c:pt>
                <c:pt idx="785">
                  <c:v>1.5565</c:v>
                </c:pt>
                <c:pt idx="786">
                  <c:v>1.4798</c:v>
                </c:pt>
                <c:pt idx="787">
                  <c:v>5.0152999999999999</c:v>
                </c:pt>
                <c:pt idx="788">
                  <c:v>-3.1697000000000002</c:v>
                </c:pt>
                <c:pt idx="789">
                  <c:v>-0.75439999999999996</c:v>
                </c:pt>
                <c:pt idx="790">
                  <c:v>2.3426</c:v>
                </c:pt>
                <c:pt idx="791">
                  <c:v>-0.26090000000000002</c:v>
                </c:pt>
                <c:pt idx="792">
                  <c:v>4.1863999999999999</c:v>
                </c:pt>
                <c:pt idx="793">
                  <c:v>-12.0261</c:v>
                </c:pt>
                <c:pt idx="794">
                  <c:v>4.5113000000000003</c:v>
                </c:pt>
                <c:pt idx="795">
                  <c:v>-2.6385000000000001</c:v>
                </c:pt>
                <c:pt idx="796">
                  <c:v>5.5297999999999998</c:v>
                </c:pt>
                <c:pt idx="797">
                  <c:v>4.0373000000000001</c:v>
                </c:pt>
                <c:pt idx="798">
                  <c:v>7.5263999999999998</c:v>
                </c:pt>
                <c:pt idx="799">
                  <c:v>-4.8327999999999998</c:v>
                </c:pt>
                <c:pt idx="800">
                  <c:v>-0.9254</c:v>
                </c:pt>
                <c:pt idx="801">
                  <c:v>-0.71730000000000005</c:v>
                </c:pt>
                <c:pt idx="802">
                  <c:v>4.9779</c:v>
                </c:pt>
                <c:pt idx="803">
                  <c:v>3.1391</c:v>
                </c:pt>
                <c:pt idx="804">
                  <c:v>-1.179</c:v>
                </c:pt>
                <c:pt idx="805">
                  <c:v>-7.2859999999999996</c:v>
                </c:pt>
                <c:pt idx="806">
                  <c:v>-5.1581000000000001</c:v>
                </c:pt>
                <c:pt idx="807">
                  <c:v>-1.8842000000000001</c:v>
                </c:pt>
                <c:pt idx="808">
                  <c:v>-2.0173999999999999</c:v>
                </c:pt>
                <c:pt idx="809">
                  <c:v>2.3046000000000002</c:v>
                </c:pt>
                <c:pt idx="810">
                  <c:v>-0.1085</c:v>
                </c:pt>
                <c:pt idx="811">
                  <c:v>6.4520999999999997</c:v>
                </c:pt>
                <c:pt idx="812">
                  <c:v>-6.7492000000000001</c:v>
                </c:pt>
                <c:pt idx="813">
                  <c:v>8.3477999999999994</c:v>
                </c:pt>
                <c:pt idx="814">
                  <c:v>3.0272000000000001</c:v>
                </c:pt>
                <c:pt idx="815">
                  <c:v>4.1963999999999997</c:v>
                </c:pt>
                <c:pt idx="816">
                  <c:v>-4.9988999999999999</c:v>
                </c:pt>
                <c:pt idx="817">
                  <c:v>7.0940000000000003</c:v>
                </c:pt>
                <c:pt idx="818">
                  <c:v>-9.8926999999999996</c:v>
                </c:pt>
                <c:pt idx="819">
                  <c:v>3.2351000000000001</c:v>
                </c:pt>
                <c:pt idx="820">
                  <c:v>4.9204999999999997</c:v>
                </c:pt>
                <c:pt idx="821">
                  <c:v>-9.8280999999999992</c:v>
                </c:pt>
                <c:pt idx="822">
                  <c:v>-3.8988999999999998</c:v>
                </c:pt>
                <c:pt idx="823">
                  <c:v>2.4087999999999998</c:v>
                </c:pt>
                <c:pt idx="824">
                  <c:v>0.22919999999999999</c:v>
                </c:pt>
                <c:pt idx="825">
                  <c:v>0.13400000000000001</c:v>
                </c:pt>
                <c:pt idx="826">
                  <c:v>1.6865000000000001</c:v>
                </c:pt>
                <c:pt idx="827">
                  <c:v>2.1276999999999999</c:v>
                </c:pt>
                <c:pt idx="828">
                  <c:v>-0.28599999999999998</c:v>
                </c:pt>
                <c:pt idx="829">
                  <c:v>8.09E-2</c:v>
                </c:pt>
                <c:pt idx="830">
                  <c:v>5.0320999999999998</c:v>
                </c:pt>
                <c:pt idx="831">
                  <c:v>3.9912000000000001</c:v>
                </c:pt>
                <c:pt idx="832">
                  <c:v>2.0838999999999999</c:v>
                </c:pt>
                <c:pt idx="833">
                  <c:v>0.21879999999999999</c:v>
                </c:pt>
                <c:pt idx="834">
                  <c:v>1.5315000000000001</c:v>
                </c:pt>
                <c:pt idx="835">
                  <c:v>0.9224</c:v>
                </c:pt>
                <c:pt idx="836">
                  <c:v>-9.7000000000000003E-2</c:v>
                </c:pt>
                <c:pt idx="837">
                  <c:v>3.5901000000000001</c:v>
                </c:pt>
                <c:pt idx="838">
                  <c:v>2.2605</c:v>
                </c:pt>
                <c:pt idx="839">
                  <c:v>1.1895</c:v>
                </c:pt>
                <c:pt idx="840">
                  <c:v>4.1111000000000004</c:v>
                </c:pt>
                <c:pt idx="841">
                  <c:v>-5.3662999999999998</c:v>
                </c:pt>
                <c:pt idx="842">
                  <c:v>1.0688</c:v>
                </c:pt>
                <c:pt idx="843">
                  <c:v>5.1300999999999997</c:v>
                </c:pt>
                <c:pt idx="844">
                  <c:v>-3.4561999999999999</c:v>
                </c:pt>
                <c:pt idx="845">
                  <c:v>7.9573</c:v>
                </c:pt>
                <c:pt idx="846">
                  <c:v>2.9921000000000002</c:v>
                </c:pt>
                <c:pt idx="847">
                  <c:v>-2.5804999999999998</c:v>
                </c:pt>
                <c:pt idx="848">
                  <c:v>5.3853999999999997</c:v>
                </c:pt>
                <c:pt idx="849">
                  <c:v>4.6561000000000003</c:v>
                </c:pt>
                <c:pt idx="850">
                  <c:v>7.2041000000000004</c:v>
                </c:pt>
                <c:pt idx="851">
                  <c:v>-0.55910000000000004</c:v>
                </c:pt>
                <c:pt idx="852">
                  <c:v>0.3412</c:v>
                </c:pt>
                <c:pt idx="853">
                  <c:v>-4.3834</c:v>
                </c:pt>
                <c:pt idx="854">
                  <c:v>4.9471999999999996</c:v>
                </c:pt>
                <c:pt idx="855">
                  <c:v>-2.2835999999999999</c:v>
                </c:pt>
                <c:pt idx="856">
                  <c:v>2.8816000000000002</c:v>
                </c:pt>
                <c:pt idx="857">
                  <c:v>9.4570000000000007</c:v>
                </c:pt>
                <c:pt idx="858">
                  <c:v>4.3171999999999997</c:v>
                </c:pt>
                <c:pt idx="859">
                  <c:v>-1.7172000000000001</c:v>
                </c:pt>
                <c:pt idx="860">
                  <c:v>-2.4740000000000002</c:v>
                </c:pt>
                <c:pt idx="861">
                  <c:v>-6.7396000000000003</c:v>
                </c:pt>
                <c:pt idx="862">
                  <c:v>0.879</c:v>
                </c:pt>
                <c:pt idx="863">
                  <c:v>5.5551000000000004</c:v>
                </c:pt>
                <c:pt idx="864">
                  <c:v>6.0929000000000002</c:v>
                </c:pt>
                <c:pt idx="865">
                  <c:v>-15.740399999999999</c:v>
                </c:pt>
                <c:pt idx="866">
                  <c:v>-1.1912</c:v>
                </c:pt>
                <c:pt idx="867">
                  <c:v>0.67269999999999996</c:v>
                </c:pt>
                <c:pt idx="868">
                  <c:v>-5.0030000000000001</c:v>
                </c:pt>
                <c:pt idx="869">
                  <c:v>6.6662999999999997</c:v>
                </c:pt>
                <c:pt idx="870">
                  <c:v>-0.88170000000000004</c:v>
                </c:pt>
                <c:pt idx="871">
                  <c:v>-7.2393000000000001</c:v>
                </c:pt>
                <c:pt idx="872">
                  <c:v>1.7023999999999999</c:v>
                </c:pt>
                <c:pt idx="873">
                  <c:v>-0.30020000000000002</c:v>
                </c:pt>
                <c:pt idx="874">
                  <c:v>3.3416000000000001</c:v>
                </c:pt>
                <c:pt idx="875">
                  <c:v>-0.40460000000000002</c:v>
                </c:pt>
                <c:pt idx="876">
                  <c:v>2.7471000000000001</c:v>
                </c:pt>
                <c:pt idx="877">
                  <c:v>7.3071000000000002</c:v>
                </c:pt>
                <c:pt idx="878">
                  <c:v>-1.1583000000000001</c:v>
                </c:pt>
                <c:pt idx="879">
                  <c:v>1.5257000000000001</c:v>
                </c:pt>
                <c:pt idx="880">
                  <c:v>-0.2908</c:v>
                </c:pt>
                <c:pt idx="881">
                  <c:v>1.9983</c:v>
                </c:pt>
                <c:pt idx="882">
                  <c:v>1.2576000000000001</c:v>
                </c:pt>
                <c:pt idx="883">
                  <c:v>-1.802</c:v>
                </c:pt>
                <c:pt idx="884">
                  <c:v>5.5617000000000001</c:v>
                </c:pt>
                <c:pt idx="885">
                  <c:v>2.4521999999999999</c:v>
                </c:pt>
                <c:pt idx="886">
                  <c:v>-3.0697000000000001</c:v>
                </c:pt>
                <c:pt idx="887">
                  <c:v>-2.8565999999999998</c:v>
                </c:pt>
                <c:pt idx="888">
                  <c:v>-3.9361000000000002</c:v>
                </c:pt>
                <c:pt idx="889">
                  <c:v>4.1365999999999996</c:v>
                </c:pt>
                <c:pt idx="890">
                  <c:v>-1.8200000000000001E-2</c:v>
                </c:pt>
                <c:pt idx="891">
                  <c:v>2.5329000000000002</c:v>
                </c:pt>
                <c:pt idx="892">
                  <c:v>1.32</c:v>
                </c:pt>
                <c:pt idx="893">
                  <c:v>10.2163</c:v>
                </c:pt>
                <c:pt idx="894">
                  <c:v>-10.3611</c:v>
                </c:pt>
                <c:pt idx="895">
                  <c:v>6.0781000000000001</c:v>
                </c:pt>
                <c:pt idx="896">
                  <c:v>-0.4002</c:v>
                </c:pt>
                <c:pt idx="897">
                  <c:v>3.3978999999999999</c:v>
                </c:pt>
                <c:pt idx="898">
                  <c:v>5.6105999999999998</c:v>
                </c:pt>
                <c:pt idx="899">
                  <c:v>-0.59370000000000001</c:v>
                </c:pt>
                <c:pt idx="900">
                  <c:v>5.8068</c:v>
                </c:pt>
                <c:pt idx="901">
                  <c:v>-9.0611999999999995</c:v>
                </c:pt>
                <c:pt idx="902">
                  <c:v>2.8094000000000001</c:v>
                </c:pt>
                <c:pt idx="903">
                  <c:v>-3.3831000000000002</c:v>
                </c:pt>
                <c:pt idx="904">
                  <c:v>1.7712000000000001</c:v>
                </c:pt>
                <c:pt idx="905">
                  <c:v>3.2509000000000001</c:v>
                </c:pt>
                <c:pt idx="906">
                  <c:v>1.9054</c:v>
                </c:pt>
                <c:pt idx="907">
                  <c:v>-1.1336999999999999</c:v>
                </c:pt>
                <c:pt idx="908">
                  <c:v>9.1920000000000002</c:v>
                </c:pt>
                <c:pt idx="909">
                  <c:v>-2.6</c:v>
                </c:pt>
                <c:pt idx="910">
                  <c:v>-3.0848</c:v>
                </c:pt>
                <c:pt idx="911">
                  <c:v>3.3731</c:v>
                </c:pt>
                <c:pt idx="912">
                  <c:v>-2.6143000000000001</c:v>
                </c:pt>
                <c:pt idx="913">
                  <c:v>-2.0489999999999999</c:v>
                </c:pt>
                <c:pt idx="914">
                  <c:v>6.2465000000000002</c:v>
                </c:pt>
                <c:pt idx="915">
                  <c:v>6.1258999999999997</c:v>
                </c:pt>
                <c:pt idx="916">
                  <c:v>9.5582999999999991</c:v>
                </c:pt>
                <c:pt idx="917">
                  <c:v>1.1854</c:v>
                </c:pt>
                <c:pt idx="918">
                  <c:v>-0.41099999999999998</c:v>
                </c:pt>
                <c:pt idx="919">
                  <c:v>-0.155</c:v>
                </c:pt>
                <c:pt idx="920">
                  <c:v>2.5592999999999999</c:v>
                </c:pt>
                <c:pt idx="921">
                  <c:v>-5.8929</c:v>
                </c:pt>
                <c:pt idx="922">
                  <c:v>-3.8809</c:v>
                </c:pt>
                <c:pt idx="923">
                  <c:v>0.60619999999999996</c:v>
                </c:pt>
                <c:pt idx="924">
                  <c:v>-0.90590000000000004</c:v>
                </c:pt>
                <c:pt idx="925">
                  <c:v>-3.5394999999999999</c:v>
                </c:pt>
                <c:pt idx="926">
                  <c:v>1.7798</c:v>
                </c:pt>
                <c:pt idx="927">
                  <c:v>-4.6581999999999999</c:v>
                </c:pt>
                <c:pt idx="928">
                  <c:v>1.3</c:v>
                </c:pt>
                <c:pt idx="929">
                  <c:v>3.4584999999999999</c:v>
                </c:pt>
                <c:pt idx="930">
                  <c:v>4.2674000000000003</c:v>
                </c:pt>
                <c:pt idx="931">
                  <c:v>7.7317999999999998</c:v>
                </c:pt>
                <c:pt idx="932">
                  <c:v>1.4429000000000001</c:v>
                </c:pt>
                <c:pt idx="933">
                  <c:v>4.2938999999999998</c:v>
                </c:pt>
                <c:pt idx="934">
                  <c:v>1.4205000000000001</c:v>
                </c:pt>
                <c:pt idx="935">
                  <c:v>2.3099999999999999E-2</c:v>
                </c:pt>
                <c:pt idx="936">
                  <c:v>2.7353000000000001</c:v>
                </c:pt>
                <c:pt idx="937">
                  <c:v>3.0659000000000001</c:v>
                </c:pt>
                <c:pt idx="938">
                  <c:v>-11.2235</c:v>
                </c:pt>
                <c:pt idx="939">
                  <c:v>5.8384</c:v>
                </c:pt>
                <c:pt idx="940">
                  <c:v>0.76759999999999995</c:v>
                </c:pt>
                <c:pt idx="941">
                  <c:v>5.3209999999999997</c:v>
                </c:pt>
                <c:pt idx="942">
                  <c:v>6.6913</c:v>
                </c:pt>
                <c:pt idx="943">
                  <c:v>5.3479999999999999</c:v>
                </c:pt>
                <c:pt idx="944">
                  <c:v>3.5914999999999999</c:v>
                </c:pt>
                <c:pt idx="945">
                  <c:v>-0.37340000000000001</c:v>
                </c:pt>
                <c:pt idx="946">
                  <c:v>4.8601999999999999</c:v>
                </c:pt>
                <c:pt idx="947">
                  <c:v>7.9855999999999998</c:v>
                </c:pt>
                <c:pt idx="948">
                  <c:v>-3.9336000000000002</c:v>
                </c:pt>
                <c:pt idx="949">
                  <c:v>8.0955999999999992</c:v>
                </c:pt>
                <c:pt idx="950">
                  <c:v>8.8390000000000004</c:v>
                </c:pt>
                <c:pt idx="951">
                  <c:v>-11.211</c:v>
                </c:pt>
                <c:pt idx="952">
                  <c:v>3.9178999999999999</c:v>
                </c:pt>
                <c:pt idx="953">
                  <c:v>-2.7608999999999999</c:v>
                </c:pt>
                <c:pt idx="954">
                  <c:v>3.5466000000000002</c:v>
                </c:pt>
                <c:pt idx="955">
                  <c:v>-1.8546</c:v>
                </c:pt>
                <c:pt idx="956">
                  <c:v>4.5132000000000003</c:v>
                </c:pt>
                <c:pt idx="957">
                  <c:v>2.3578999999999999</c:v>
                </c:pt>
                <c:pt idx="958">
                  <c:v>0.68869999999999998</c:v>
                </c:pt>
                <c:pt idx="959">
                  <c:v>4.7142999999999997</c:v>
                </c:pt>
                <c:pt idx="960">
                  <c:v>6.9473000000000003</c:v>
                </c:pt>
                <c:pt idx="961">
                  <c:v>-6.556</c:v>
                </c:pt>
                <c:pt idx="962">
                  <c:v>0.95220000000000005</c:v>
                </c:pt>
                <c:pt idx="963">
                  <c:v>10.157</c:v>
                </c:pt>
                <c:pt idx="964">
                  <c:v>-1.4054</c:v>
                </c:pt>
                <c:pt idx="965">
                  <c:v>-13.0723</c:v>
                </c:pt>
                <c:pt idx="966">
                  <c:v>5.1882000000000001</c:v>
                </c:pt>
                <c:pt idx="967">
                  <c:v>0.49370000000000003</c:v>
                </c:pt>
                <c:pt idx="968">
                  <c:v>0.86570000000000003</c:v>
                </c:pt>
                <c:pt idx="969">
                  <c:v>-3.9251</c:v>
                </c:pt>
                <c:pt idx="970">
                  <c:v>-5.2098000000000004</c:v>
                </c:pt>
                <c:pt idx="971">
                  <c:v>5.5734000000000004</c:v>
                </c:pt>
                <c:pt idx="972">
                  <c:v>-3.7970999999999999</c:v>
                </c:pt>
                <c:pt idx="973">
                  <c:v>6.1973000000000003</c:v>
                </c:pt>
                <c:pt idx="974">
                  <c:v>7.1327999999999996</c:v>
                </c:pt>
                <c:pt idx="975">
                  <c:v>-5.0900999999999996</c:v>
                </c:pt>
                <c:pt idx="976">
                  <c:v>0.4118</c:v>
                </c:pt>
                <c:pt idx="977">
                  <c:v>-2.0583999999999998</c:v>
                </c:pt>
                <c:pt idx="978">
                  <c:v>-3.5205000000000002</c:v>
                </c:pt>
                <c:pt idx="979">
                  <c:v>-0.2009</c:v>
                </c:pt>
                <c:pt idx="980">
                  <c:v>1.5058</c:v>
                </c:pt>
                <c:pt idx="981">
                  <c:v>1.47</c:v>
                </c:pt>
                <c:pt idx="982">
                  <c:v>-0.62849999999999995</c:v>
                </c:pt>
                <c:pt idx="983">
                  <c:v>2.0373000000000001</c:v>
                </c:pt>
                <c:pt idx="984">
                  <c:v>-4.2106000000000003</c:v>
                </c:pt>
                <c:pt idx="985">
                  <c:v>1.2877000000000001</c:v>
                </c:pt>
                <c:pt idx="986">
                  <c:v>-1.8028999999999999</c:v>
                </c:pt>
                <c:pt idx="987">
                  <c:v>4.6466000000000003</c:v>
                </c:pt>
                <c:pt idx="988">
                  <c:v>4.1581999999999999</c:v>
                </c:pt>
                <c:pt idx="989">
                  <c:v>-1.2927999999999999</c:v>
                </c:pt>
                <c:pt idx="990">
                  <c:v>-0.11849999999999999</c:v>
                </c:pt>
                <c:pt idx="991">
                  <c:v>6.8780999999999999</c:v>
                </c:pt>
                <c:pt idx="992">
                  <c:v>4.3916000000000004</c:v>
                </c:pt>
                <c:pt idx="993">
                  <c:v>-0.57850000000000001</c:v>
                </c:pt>
                <c:pt idx="994">
                  <c:v>2.2521</c:v>
                </c:pt>
                <c:pt idx="995">
                  <c:v>-1.3501000000000001</c:v>
                </c:pt>
                <c:pt idx="996">
                  <c:v>1.2778</c:v>
                </c:pt>
                <c:pt idx="997">
                  <c:v>2.3649</c:v>
                </c:pt>
                <c:pt idx="998">
                  <c:v>7.6082000000000001</c:v>
                </c:pt>
                <c:pt idx="999">
                  <c:v>2.9641000000000002</c:v>
                </c:pt>
                <c:pt idx="1000">
                  <c:v>0.82720000000000005</c:v>
                </c:pt>
                <c:pt idx="1001">
                  <c:v>-0.21659999999999999</c:v>
                </c:pt>
                <c:pt idx="1002">
                  <c:v>0.48320000000000002</c:v>
                </c:pt>
                <c:pt idx="1003">
                  <c:v>-8.1397999999999993</c:v>
                </c:pt>
                <c:pt idx="1004">
                  <c:v>-1.3902000000000001</c:v>
                </c:pt>
                <c:pt idx="1005">
                  <c:v>-0.97040000000000004</c:v>
                </c:pt>
                <c:pt idx="1006">
                  <c:v>-4.7199999999999999E-2</c:v>
                </c:pt>
                <c:pt idx="1007">
                  <c:v>1.7241</c:v>
                </c:pt>
                <c:pt idx="1008">
                  <c:v>0.75600000000000001</c:v>
                </c:pt>
                <c:pt idx="1009">
                  <c:v>-1.7987</c:v>
                </c:pt>
                <c:pt idx="1010">
                  <c:v>-1.4923</c:v>
                </c:pt>
                <c:pt idx="1011">
                  <c:v>7.3849999999999998</c:v>
                </c:pt>
                <c:pt idx="1012">
                  <c:v>4.5514999999999999</c:v>
                </c:pt>
                <c:pt idx="1013">
                  <c:v>4.7988999999999997</c:v>
                </c:pt>
                <c:pt idx="1014">
                  <c:v>-2.4161000000000001</c:v>
                </c:pt>
                <c:pt idx="1015">
                  <c:v>7.6803999999999997</c:v>
                </c:pt>
                <c:pt idx="1016">
                  <c:v>2.3639999999999999</c:v>
                </c:pt>
                <c:pt idx="1017">
                  <c:v>0.29449999999999998</c:v>
                </c:pt>
                <c:pt idx="1018">
                  <c:v>-11.4221</c:v>
                </c:pt>
                <c:pt idx="1019">
                  <c:v>-9.6822999999999997</c:v>
                </c:pt>
                <c:pt idx="1020">
                  <c:v>-0.53449999999999998</c:v>
                </c:pt>
                <c:pt idx="1021">
                  <c:v>-12.743600000000001</c:v>
                </c:pt>
                <c:pt idx="1022">
                  <c:v>-4.0739999999999998</c:v>
                </c:pt>
                <c:pt idx="1023">
                  <c:v>-1.0198</c:v>
                </c:pt>
                <c:pt idx="1024">
                  <c:v>-3.9870999999999999</c:v>
                </c:pt>
                <c:pt idx="1025">
                  <c:v>5.0585000000000004</c:v>
                </c:pt>
                <c:pt idx="1026">
                  <c:v>2.5428999999999999</c:v>
                </c:pt>
                <c:pt idx="1027">
                  <c:v>4.7815000000000003</c:v>
                </c:pt>
                <c:pt idx="1028">
                  <c:v>0.46460000000000001</c:v>
                </c:pt>
                <c:pt idx="1029">
                  <c:v>6.2713999999999999</c:v>
                </c:pt>
                <c:pt idx="1030">
                  <c:v>-1.0303</c:v>
                </c:pt>
                <c:pt idx="1031">
                  <c:v>10.708600000000001</c:v>
                </c:pt>
                <c:pt idx="1032">
                  <c:v>0.3679</c:v>
                </c:pt>
                <c:pt idx="1033">
                  <c:v>-3.4142999999999999</c:v>
                </c:pt>
                <c:pt idx="1034">
                  <c:v>7.8657000000000004</c:v>
                </c:pt>
                <c:pt idx="1035">
                  <c:v>2.8376999999999999</c:v>
                </c:pt>
                <c:pt idx="1036">
                  <c:v>4.1258999999999997</c:v>
                </c:pt>
                <c:pt idx="1037">
                  <c:v>-3.4668000000000001</c:v>
                </c:pt>
                <c:pt idx="1038">
                  <c:v>-0.77869999999999995</c:v>
                </c:pt>
                <c:pt idx="1039">
                  <c:v>-4.6727999999999996</c:v>
                </c:pt>
                <c:pt idx="1040">
                  <c:v>-2.3357999999999999</c:v>
                </c:pt>
                <c:pt idx="1041">
                  <c:v>-4.6226000000000003</c:v>
                </c:pt>
                <c:pt idx="1042">
                  <c:v>1.4328000000000001</c:v>
                </c:pt>
                <c:pt idx="1043">
                  <c:v>-1.9993000000000001</c:v>
                </c:pt>
                <c:pt idx="1044">
                  <c:v>3.3532000000000002</c:v>
                </c:pt>
                <c:pt idx="1045">
                  <c:v>1.5117</c:v>
                </c:pt>
                <c:pt idx="1046">
                  <c:v>1.2579</c:v>
                </c:pt>
                <c:pt idx="1047">
                  <c:v>4.7358000000000002</c:v>
                </c:pt>
                <c:pt idx="1048">
                  <c:v>5.3533999999999997</c:v>
                </c:pt>
                <c:pt idx="1049">
                  <c:v>8.9681999999999995</c:v>
                </c:pt>
                <c:pt idx="1050">
                  <c:v>4.2779999999999996</c:v>
                </c:pt>
                <c:pt idx="1051">
                  <c:v>-0.97270000000000001</c:v>
                </c:pt>
                <c:pt idx="1052">
                  <c:v>-1.4679</c:v>
                </c:pt>
                <c:pt idx="1053">
                  <c:v>2.9853000000000001</c:v>
                </c:pt>
                <c:pt idx="1054">
                  <c:v>0.84809999999999997</c:v>
                </c:pt>
                <c:pt idx="1055">
                  <c:v>7.0472000000000001</c:v>
                </c:pt>
                <c:pt idx="1056">
                  <c:v>5.7224000000000004</c:v>
                </c:pt>
                <c:pt idx="1057">
                  <c:v>1.2069000000000001</c:v>
                </c:pt>
                <c:pt idx="1058">
                  <c:v>8.9628999999999994</c:v>
                </c:pt>
                <c:pt idx="1059">
                  <c:v>0.43419999999999997</c:v>
                </c:pt>
                <c:pt idx="1060">
                  <c:v>-3.8841999999999999</c:v>
                </c:pt>
                <c:pt idx="1061">
                  <c:v>1.0676000000000001</c:v>
                </c:pt>
                <c:pt idx="1062">
                  <c:v>4.8426999999999998</c:v>
                </c:pt>
                <c:pt idx="1063">
                  <c:v>-7.5669000000000004</c:v>
                </c:pt>
                <c:pt idx="1064">
                  <c:v>0.1789</c:v>
                </c:pt>
                <c:pt idx="1065">
                  <c:v>-2.1105999999999998</c:v>
                </c:pt>
                <c:pt idx="1066">
                  <c:v>2.3018000000000001</c:v>
                </c:pt>
                <c:pt idx="1067">
                  <c:v>6.0358000000000001</c:v>
                </c:pt>
                <c:pt idx="1068">
                  <c:v>3.9409999999999998</c:v>
                </c:pt>
                <c:pt idx="1069">
                  <c:v>11.460699999999999</c:v>
                </c:pt>
                <c:pt idx="1070">
                  <c:v>-0.42030000000000001</c:v>
                </c:pt>
                <c:pt idx="1071">
                  <c:v>-1.7209000000000001</c:v>
                </c:pt>
                <c:pt idx="1072">
                  <c:v>3.6013000000000002</c:v>
                </c:pt>
                <c:pt idx="1073">
                  <c:v>-2.8734999999999999</c:v>
                </c:pt>
                <c:pt idx="1074">
                  <c:v>6.9059999999999997</c:v>
                </c:pt>
                <c:pt idx="1075">
                  <c:v>2.4327999999999999</c:v>
                </c:pt>
                <c:pt idx="1076">
                  <c:v>8.7772000000000006</c:v>
                </c:pt>
                <c:pt idx="1077">
                  <c:v>1.0228999999999999</c:v>
                </c:pt>
                <c:pt idx="1078">
                  <c:v>0.55349999999999999</c:v>
                </c:pt>
                <c:pt idx="1079">
                  <c:v>-3.1831999999999998</c:v>
                </c:pt>
                <c:pt idx="1080">
                  <c:v>5.0551000000000004</c:v>
                </c:pt>
                <c:pt idx="1081">
                  <c:v>2.3399000000000001</c:v>
                </c:pt>
                <c:pt idx="1082">
                  <c:v>2.2562000000000002</c:v>
                </c:pt>
                <c:pt idx="1083">
                  <c:v>0.26629999999999998</c:v>
                </c:pt>
                <c:pt idx="1084">
                  <c:v>2.3292000000000002</c:v>
                </c:pt>
                <c:pt idx="1085">
                  <c:v>3.0337000000000001</c:v>
                </c:pt>
                <c:pt idx="1086">
                  <c:v>2.5261999999999998</c:v>
                </c:pt>
                <c:pt idx="1087">
                  <c:v>-2.7391000000000001</c:v>
                </c:pt>
                <c:pt idx="1088">
                  <c:v>4.0732999999999997</c:v>
                </c:pt>
                <c:pt idx="1089">
                  <c:v>-0.31009999999999999</c:v>
                </c:pt>
                <c:pt idx="1090">
                  <c:v>7.3000999999999996</c:v>
                </c:pt>
                <c:pt idx="1091">
                  <c:v>0.67830000000000001</c:v>
                </c:pt>
                <c:pt idx="1092">
                  <c:v>5.4583000000000004</c:v>
                </c:pt>
                <c:pt idx="1093">
                  <c:v>8.2114999999999991</c:v>
                </c:pt>
                <c:pt idx="1094">
                  <c:v>2.3948</c:v>
                </c:pt>
                <c:pt idx="1095">
                  <c:v>1.8318000000000001</c:v>
                </c:pt>
                <c:pt idx="1096">
                  <c:v>-1.1427</c:v>
                </c:pt>
                <c:pt idx="1097">
                  <c:v>-0.82489999999999997</c:v>
                </c:pt>
                <c:pt idx="1098">
                  <c:v>1.0157</c:v>
                </c:pt>
                <c:pt idx="1099">
                  <c:v>0.51459999999999995</c:v>
                </c:pt>
                <c:pt idx="1100">
                  <c:v>5.1387</c:v>
                </c:pt>
                <c:pt idx="1101">
                  <c:v>1.7135</c:v>
                </c:pt>
                <c:pt idx="1102">
                  <c:v>1.0721000000000001</c:v>
                </c:pt>
                <c:pt idx="1103">
                  <c:v>11.436500000000001</c:v>
                </c:pt>
                <c:pt idx="1104">
                  <c:v>-13.7219</c:v>
                </c:pt>
                <c:pt idx="1105">
                  <c:v>5.6616</c:v>
                </c:pt>
                <c:pt idx="1106">
                  <c:v>4.1295999999999999</c:v>
                </c:pt>
                <c:pt idx="1107">
                  <c:v>2.9350000000000001</c:v>
                </c:pt>
                <c:pt idx="1108">
                  <c:v>-5.1946000000000003</c:v>
                </c:pt>
                <c:pt idx="1109">
                  <c:v>1.7110000000000001</c:v>
                </c:pt>
                <c:pt idx="1110">
                  <c:v>9.6294000000000004</c:v>
                </c:pt>
                <c:pt idx="1111">
                  <c:v>1.0004999999999999</c:v>
                </c:pt>
                <c:pt idx="1112">
                  <c:v>-0.43959999999999999</c:v>
                </c:pt>
                <c:pt idx="1113">
                  <c:v>2.5676000000000001</c:v>
                </c:pt>
                <c:pt idx="1114">
                  <c:v>-1.8273999999999999</c:v>
                </c:pt>
                <c:pt idx="1115">
                  <c:v>-1.6935</c:v>
                </c:pt>
                <c:pt idx="1116">
                  <c:v>6.6130000000000004</c:v>
                </c:pt>
                <c:pt idx="1117">
                  <c:v>-0.75849999999999995</c:v>
                </c:pt>
                <c:pt idx="1118">
                  <c:v>4.2563000000000004</c:v>
                </c:pt>
                <c:pt idx="1119">
                  <c:v>1.9124000000000001</c:v>
                </c:pt>
                <c:pt idx="1120">
                  <c:v>4.3857999999999997</c:v>
                </c:pt>
                <c:pt idx="1121">
                  <c:v>-5.6730999999999998</c:v>
                </c:pt>
                <c:pt idx="1122">
                  <c:v>1.9699999999999999E-2</c:v>
                </c:pt>
                <c:pt idx="1123">
                  <c:v>-1.0002</c:v>
                </c:pt>
                <c:pt idx="1124">
                  <c:v>3.1021999999999998</c:v>
                </c:pt>
                <c:pt idx="1125">
                  <c:v>7.2800000000000004E-2</c:v>
                </c:pt>
                <c:pt idx="1126">
                  <c:v>3.6581000000000001</c:v>
                </c:pt>
                <c:pt idx="1127">
                  <c:v>4.8285999999999998</c:v>
                </c:pt>
                <c:pt idx="1128">
                  <c:v>0.58340000000000003</c:v>
                </c:pt>
                <c:pt idx="1129">
                  <c:v>4.1474000000000002</c:v>
                </c:pt>
                <c:pt idx="1130">
                  <c:v>0.3206</c:v>
                </c:pt>
                <c:pt idx="1131">
                  <c:v>1.2869999999999999</c:v>
                </c:pt>
                <c:pt idx="1132">
                  <c:v>6.1936</c:v>
                </c:pt>
                <c:pt idx="1133">
                  <c:v>2.5815000000000001</c:v>
                </c:pt>
                <c:pt idx="1134">
                  <c:v>-11.0306</c:v>
                </c:pt>
                <c:pt idx="1135">
                  <c:v>-1.0279</c:v>
                </c:pt>
                <c:pt idx="1136">
                  <c:v>-1.2813000000000001</c:v>
                </c:pt>
                <c:pt idx="1137">
                  <c:v>1.0545</c:v>
                </c:pt>
                <c:pt idx="1138">
                  <c:v>6.5286999999999997</c:v>
                </c:pt>
                <c:pt idx="1139">
                  <c:v>-2.7688000000000001</c:v>
                </c:pt>
                <c:pt idx="1140">
                  <c:v>-2.4135</c:v>
                </c:pt>
                <c:pt idx="1141">
                  <c:v>6.4120999999999997</c:v>
                </c:pt>
                <c:pt idx="1142">
                  <c:v>-1.8267</c:v>
                </c:pt>
                <c:pt idx="1143">
                  <c:v>4.8552999999999997</c:v>
                </c:pt>
                <c:pt idx="1144">
                  <c:v>1.4801</c:v>
                </c:pt>
                <c:pt idx="1145">
                  <c:v>7.7222999999999997</c:v>
                </c:pt>
                <c:pt idx="1146">
                  <c:v>6.4265999999999996</c:v>
                </c:pt>
                <c:pt idx="1147">
                  <c:v>-3.7530000000000001</c:v>
                </c:pt>
                <c:pt idx="1148">
                  <c:v>-5.4352999999999998</c:v>
                </c:pt>
                <c:pt idx="1149">
                  <c:v>-3.0758999999999999</c:v>
                </c:pt>
                <c:pt idx="1150">
                  <c:v>-0.47670000000000001</c:v>
                </c:pt>
                <c:pt idx="1151">
                  <c:v>0.43959999999999999</c:v>
                </c:pt>
                <c:pt idx="1152">
                  <c:v>3.8538999999999999</c:v>
                </c:pt>
                <c:pt idx="1153">
                  <c:v>-4.4699</c:v>
                </c:pt>
                <c:pt idx="1154">
                  <c:v>-2.1981999999999999</c:v>
                </c:pt>
                <c:pt idx="1155">
                  <c:v>3.6850999999999998</c:v>
                </c:pt>
                <c:pt idx="1156">
                  <c:v>6.0956000000000001</c:v>
                </c:pt>
                <c:pt idx="1157">
                  <c:v>-2.7286000000000001</c:v>
                </c:pt>
                <c:pt idx="1158">
                  <c:v>7.8349000000000002</c:v>
                </c:pt>
                <c:pt idx="1159">
                  <c:v>-11.144399999999999</c:v>
                </c:pt>
                <c:pt idx="1160">
                  <c:v>1.1175999999999999</c:v>
                </c:pt>
                <c:pt idx="1161">
                  <c:v>-0.503</c:v>
                </c:pt>
                <c:pt idx="1162">
                  <c:v>3.0497000000000001</c:v>
                </c:pt>
                <c:pt idx="1163">
                  <c:v>1.4075</c:v>
                </c:pt>
                <c:pt idx="1164">
                  <c:v>-3.6131000000000002</c:v>
                </c:pt>
                <c:pt idx="1165">
                  <c:v>-0.25729999999999997</c:v>
                </c:pt>
                <c:pt idx="1166">
                  <c:v>4.2842000000000002</c:v>
                </c:pt>
                <c:pt idx="1167">
                  <c:v>1.8373999999999999</c:v>
                </c:pt>
                <c:pt idx="1168">
                  <c:v>0.26340000000000002</c:v>
                </c:pt>
                <c:pt idx="1169">
                  <c:v>0.97599999999999998</c:v>
                </c:pt>
                <c:pt idx="1170">
                  <c:v>7.3948</c:v>
                </c:pt>
                <c:pt idx="1171">
                  <c:v>-0.1231</c:v>
                </c:pt>
                <c:pt idx="1172">
                  <c:v>0.115</c:v>
                </c:pt>
                <c:pt idx="1173">
                  <c:v>6.7832999999999997</c:v>
                </c:pt>
                <c:pt idx="1174">
                  <c:v>-1.1314</c:v>
                </c:pt>
                <c:pt idx="1175">
                  <c:v>-7.6844000000000001</c:v>
                </c:pt>
                <c:pt idx="1176">
                  <c:v>2.3488000000000002</c:v>
                </c:pt>
                <c:pt idx="1177">
                  <c:v>3.1158000000000001</c:v>
                </c:pt>
                <c:pt idx="1178">
                  <c:v>-3.3586</c:v>
                </c:pt>
                <c:pt idx="1179">
                  <c:v>8.2943999999999996</c:v>
                </c:pt>
                <c:pt idx="1180">
                  <c:v>4.2301000000000002</c:v>
                </c:pt>
                <c:pt idx="1181">
                  <c:v>4.1352000000000002</c:v>
                </c:pt>
                <c:pt idx="1182">
                  <c:v>-1.7885</c:v>
                </c:pt>
                <c:pt idx="1183">
                  <c:v>0.28720000000000001</c:v>
                </c:pt>
                <c:pt idx="1184">
                  <c:v>3.3086000000000002</c:v>
                </c:pt>
                <c:pt idx="1185">
                  <c:v>-0.62760000000000005</c:v>
                </c:pt>
                <c:pt idx="1186">
                  <c:v>-7.5772000000000004</c:v>
                </c:pt>
                <c:pt idx="1187">
                  <c:v>0.57879999999999998</c:v>
                </c:pt>
                <c:pt idx="1188">
                  <c:v>3.9150999999999998</c:v>
                </c:pt>
                <c:pt idx="1189">
                  <c:v>-6.0699999999999997E-2</c:v>
                </c:pt>
                <c:pt idx="1190">
                  <c:v>2.4321999999999999</c:v>
                </c:pt>
                <c:pt idx="1191">
                  <c:v>-0.49869999999999998</c:v>
                </c:pt>
                <c:pt idx="1192">
                  <c:v>-1.4390000000000001</c:v>
                </c:pt>
                <c:pt idx="1193">
                  <c:v>8.5703999999999994</c:v>
                </c:pt>
                <c:pt idx="1194">
                  <c:v>-8.4852000000000007</c:v>
                </c:pt>
                <c:pt idx="1195">
                  <c:v>-8.2614999999999998</c:v>
                </c:pt>
                <c:pt idx="1196">
                  <c:v>1.0522</c:v>
                </c:pt>
                <c:pt idx="1197">
                  <c:v>-3.2286000000000001</c:v>
                </c:pt>
                <c:pt idx="1198">
                  <c:v>2.6181000000000001</c:v>
                </c:pt>
                <c:pt idx="1199">
                  <c:v>4.7373000000000003</c:v>
                </c:pt>
                <c:pt idx="1200">
                  <c:v>0.86760000000000004</c:v>
                </c:pt>
                <c:pt idx="1201">
                  <c:v>-5.3966000000000003</c:v>
                </c:pt>
                <c:pt idx="1202">
                  <c:v>3.9931999999999999</c:v>
                </c:pt>
                <c:pt idx="1203">
                  <c:v>2.0331999999999999</c:v>
                </c:pt>
                <c:pt idx="1204">
                  <c:v>-1.0122</c:v>
                </c:pt>
                <c:pt idx="1205">
                  <c:v>2.5358999999999998</c:v>
                </c:pt>
                <c:pt idx="1206">
                  <c:v>4.3482000000000003</c:v>
                </c:pt>
                <c:pt idx="1207">
                  <c:v>2.1284000000000001</c:v>
                </c:pt>
                <c:pt idx="1208">
                  <c:v>4.8893000000000004</c:v>
                </c:pt>
                <c:pt idx="1209">
                  <c:v>-3.4140999999999999</c:v>
                </c:pt>
                <c:pt idx="1210">
                  <c:v>0.17130000000000001</c:v>
                </c:pt>
                <c:pt idx="1211">
                  <c:v>0.12759999999999999</c:v>
                </c:pt>
                <c:pt idx="1212">
                  <c:v>7.2553000000000001</c:v>
                </c:pt>
                <c:pt idx="1213">
                  <c:v>4.2640000000000002</c:v>
                </c:pt>
                <c:pt idx="1214">
                  <c:v>0.89059999999999995</c:v>
                </c:pt>
                <c:pt idx="1215">
                  <c:v>7.1544999999999996</c:v>
                </c:pt>
                <c:pt idx="1216">
                  <c:v>-8.2318999999999996</c:v>
                </c:pt>
                <c:pt idx="1217">
                  <c:v>-2.9839000000000002</c:v>
                </c:pt>
                <c:pt idx="1218">
                  <c:v>-5.2812999999999999</c:v>
                </c:pt>
                <c:pt idx="1219">
                  <c:v>-3.4996</c:v>
                </c:pt>
                <c:pt idx="1220">
                  <c:v>4.8981000000000003</c:v>
                </c:pt>
                <c:pt idx="1221">
                  <c:v>6.6948999999999996</c:v>
                </c:pt>
                <c:pt idx="1222">
                  <c:v>1.397</c:v>
                </c:pt>
                <c:pt idx="1223">
                  <c:v>8.7946000000000009</c:v>
                </c:pt>
                <c:pt idx="1224">
                  <c:v>7.6100000000000001E-2</c:v>
                </c:pt>
                <c:pt idx="1225">
                  <c:v>4.8268000000000004</c:v>
                </c:pt>
                <c:pt idx="1226">
                  <c:v>-1.8178000000000001</c:v>
                </c:pt>
                <c:pt idx="1227">
                  <c:v>-0.4526</c:v>
                </c:pt>
                <c:pt idx="1228">
                  <c:v>-6.3213999999999997</c:v>
                </c:pt>
                <c:pt idx="1229">
                  <c:v>3.6153</c:v>
                </c:pt>
                <c:pt idx="1230">
                  <c:v>2.5114000000000001</c:v>
                </c:pt>
                <c:pt idx="1231">
                  <c:v>1.5564</c:v>
                </c:pt>
                <c:pt idx="1232">
                  <c:v>-2.1671999999999998</c:v>
                </c:pt>
                <c:pt idx="1233">
                  <c:v>5.8323999999999998</c:v>
                </c:pt>
                <c:pt idx="1234">
                  <c:v>-0.67200000000000004</c:v>
                </c:pt>
                <c:pt idx="1235">
                  <c:v>0.28079999999999999</c:v>
                </c:pt>
                <c:pt idx="1236">
                  <c:v>-1.0092000000000001</c:v>
                </c:pt>
                <c:pt idx="1237">
                  <c:v>-6.4265999999999996</c:v>
                </c:pt>
                <c:pt idx="1238">
                  <c:v>6.0697999999999999</c:v>
                </c:pt>
                <c:pt idx="1239">
                  <c:v>6.7062999999999997</c:v>
                </c:pt>
                <c:pt idx="1240">
                  <c:v>3.5670999999999999</c:v>
                </c:pt>
                <c:pt idx="1241">
                  <c:v>-8.0472000000000001</c:v>
                </c:pt>
                <c:pt idx="1242">
                  <c:v>6.2E-2</c:v>
                </c:pt>
                <c:pt idx="1243">
                  <c:v>4.649</c:v>
                </c:pt>
                <c:pt idx="1244">
                  <c:v>-0.4889</c:v>
                </c:pt>
                <c:pt idx="1245">
                  <c:v>2.6402999999999999</c:v>
                </c:pt>
                <c:pt idx="1246">
                  <c:v>3.1840000000000002</c:v>
                </c:pt>
                <c:pt idx="1247">
                  <c:v>-2.0350999999999999</c:v>
                </c:pt>
                <c:pt idx="1248">
                  <c:v>1.3143</c:v>
                </c:pt>
                <c:pt idx="1249">
                  <c:v>-4.19E-2</c:v>
                </c:pt>
                <c:pt idx="1250">
                  <c:v>-5.1848999999999998</c:v>
                </c:pt>
                <c:pt idx="1251">
                  <c:v>4.9013999999999998</c:v>
                </c:pt>
                <c:pt idx="1252">
                  <c:v>3.0811000000000002</c:v>
                </c:pt>
                <c:pt idx="1253">
                  <c:v>4.1637000000000004</c:v>
                </c:pt>
                <c:pt idx="1254">
                  <c:v>2.9373999999999998</c:v>
                </c:pt>
                <c:pt idx="1255">
                  <c:v>4.0712000000000002</c:v>
                </c:pt>
                <c:pt idx="1256">
                  <c:v>1.2375</c:v>
                </c:pt>
                <c:pt idx="1257">
                  <c:v>7.1989999999999998</c:v>
                </c:pt>
                <c:pt idx="1258">
                  <c:v>-4.5229999999999997</c:v>
                </c:pt>
                <c:pt idx="1259">
                  <c:v>4.4989999999999997</c:v>
                </c:pt>
                <c:pt idx="1260">
                  <c:v>0.4204</c:v>
                </c:pt>
                <c:pt idx="1261">
                  <c:v>6.2008000000000001</c:v>
                </c:pt>
                <c:pt idx="1262">
                  <c:v>-4.8185000000000002</c:v>
                </c:pt>
                <c:pt idx="1263">
                  <c:v>6.5472999999999999</c:v>
                </c:pt>
                <c:pt idx="1264">
                  <c:v>3.1823999999999999</c:v>
                </c:pt>
                <c:pt idx="1265">
                  <c:v>-6.8436000000000003</c:v>
                </c:pt>
                <c:pt idx="1266">
                  <c:v>1.7403</c:v>
                </c:pt>
                <c:pt idx="1267">
                  <c:v>-1.0982000000000001</c:v>
                </c:pt>
                <c:pt idx="1268">
                  <c:v>1.7365999999999999</c:v>
                </c:pt>
                <c:pt idx="1269">
                  <c:v>0.35930000000000001</c:v>
                </c:pt>
                <c:pt idx="1270">
                  <c:v>4.5099</c:v>
                </c:pt>
                <c:pt idx="1271">
                  <c:v>-0.2316</c:v>
                </c:pt>
                <c:pt idx="1272">
                  <c:v>-1.2855000000000001</c:v>
                </c:pt>
                <c:pt idx="1273">
                  <c:v>-5.8125999999999998</c:v>
                </c:pt>
                <c:pt idx="1274">
                  <c:v>1.9138999999999999</c:v>
                </c:pt>
                <c:pt idx="1275">
                  <c:v>-4.7161999999999997</c:v>
                </c:pt>
                <c:pt idx="1276">
                  <c:v>0.47849999999999998</c:v>
                </c:pt>
                <c:pt idx="1277">
                  <c:v>1.339</c:v>
                </c:pt>
                <c:pt idx="1278">
                  <c:v>2.8113000000000001</c:v>
                </c:pt>
                <c:pt idx="1279">
                  <c:v>-6.0738000000000003</c:v>
                </c:pt>
                <c:pt idx="1280">
                  <c:v>3.4447999999999999</c:v>
                </c:pt>
                <c:pt idx="1281">
                  <c:v>4.9885999999999999</c:v>
                </c:pt>
                <c:pt idx="1282">
                  <c:v>1.0125999999999999</c:v>
                </c:pt>
                <c:pt idx="1283">
                  <c:v>3.8974000000000002</c:v>
                </c:pt>
                <c:pt idx="1284">
                  <c:v>9.9778000000000002</c:v>
                </c:pt>
                <c:pt idx="1285">
                  <c:v>1.4696</c:v>
                </c:pt>
                <c:pt idx="1286">
                  <c:v>0.10589999999999999</c:v>
                </c:pt>
                <c:pt idx="1287">
                  <c:v>-1.9142999999999999</c:v>
                </c:pt>
                <c:pt idx="1288">
                  <c:v>2.5249000000000001</c:v>
                </c:pt>
                <c:pt idx="1289">
                  <c:v>2.794</c:v>
                </c:pt>
                <c:pt idx="1290">
                  <c:v>-7.4749999999999996</c:v>
                </c:pt>
                <c:pt idx="1291">
                  <c:v>-0.88900000000000001</c:v>
                </c:pt>
                <c:pt idx="1292">
                  <c:v>7.8766999999999996</c:v>
                </c:pt>
                <c:pt idx="1293">
                  <c:v>-3.3921999999999999</c:v>
                </c:pt>
                <c:pt idx="1294">
                  <c:v>2.6139999999999999</c:v>
                </c:pt>
                <c:pt idx="1295">
                  <c:v>-1.7238</c:v>
                </c:pt>
                <c:pt idx="1296">
                  <c:v>3.9127999999999998</c:v>
                </c:pt>
                <c:pt idx="1297">
                  <c:v>-3.0373999999999999</c:v>
                </c:pt>
                <c:pt idx="1298">
                  <c:v>-1.3164</c:v>
                </c:pt>
                <c:pt idx="1299">
                  <c:v>-2.6690999999999998</c:v>
                </c:pt>
                <c:pt idx="1300">
                  <c:v>3.3605999999999998</c:v>
                </c:pt>
                <c:pt idx="1301">
                  <c:v>-2.5023</c:v>
                </c:pt>
                <c:pt idx="1302">
                  <c:v>4.9184000000000001</c:v>
                </c:pt>
                <c:pt idx="1303">
                  <c:v>-16.781300000000002</c:v>
                </c:pt>
                <c:pt idx="1304">
                  <c:v>3.7978000000000001</c:v>
                </c:pt>
                <c:pt idx="1305">
                  <c:v>-5.1395</c:v>
                </c:pt>
                <c:pt idx="1306">
                  <c:v>6.7267999999999999</c:v>
                </c:pt>
                <c:pt idx="1307">
                  <c:v>4.9382999999999999</c:v>
                </c:pt>
                <c:pt idx="1308">
                  <c:v>-0.71409999999999996</c:v>
                </c:pt>
                <c:pt idx="1309">
                  <c:v>-8.9357000000000006</c:v>
                </c:pt>
                <c:pt idx="1310">
                  <c:v>5.08</c:v>
                </c:pt>
                <c:pt idx="1311">
                  <c:v>3.1745999999999999</c:v>
                </c:pt>
                <c:pt idx="1312">
                  <c:v>3.4481000000000002</c:v>
                </c:pt>
                <c:pt idx="1313">
                  <c:v>1.2096</c:v>
                </c:pt>
                <c:pt idx="1314">
                  <c:v>2.0613000000000001</c:v>
                </c:pt>
                <c:pt idx="1315">
                  <c:v>1.7497</c:v>
                </c:pt>
                <c:pt idx="1316">
                  <c:v>-0.39629999999999999</c:v>
                </c:pt>
                <c:pt idx="1317">
                  <c:v>0.17949999999999999</c:v>
                </c:pt>
                <c:pt idx="1318">
                  <c:v>-5.3181000000000003</c:v>
                </c:pt>
                <c:pt idx="1319">
                  <c:v>6.8323999999999998</c:v>
                </c:pt>
                <c:pt idx="1320">
                  <c:v>5.1867000000000001</c:v>
                </c:pt>
                <c:pt idx="1321">
                  <c:v>5.6950000000000003</c:v>
                </c:pt>
                <c:pt idx="1322">
                  <c:v>3.8062</c:v>
                </c:pt>
                <c:pt idx="1323">
                  <c:v>3.1173999999999999</c:v>
                </c:pt>
                <c:pt idx="1324">
                  <c:v>-1.9509000000000001</c:v>
                </c:pt>
                <c:pt idx="1325">
                  <c:v>4.4273999999999996</c:v>
                </c:pt>
                <c:pt idx="1326">
                  <c:v>-3.5655999999999999</c:v>
                </c:pt>
                <c:pt idx="1327">
                  <c:v>7.5063000000000004</c:v>
                </c:pt>
                <c:pt idx="1328">
                  <c:v>-0.35170000000000001</c:v>
                </c:pt>
                <c:pt idx="1329">
                  <c:v>-0.64770000000000005</c:v>
                </c:pt>
                <c:pt idx="1330">
                  <c:v>3.8203999999999998</c:v>
                </c:pt>
                <c:pt idx="1331">
                  <c:v>-10.196</c:v>
                </c:pt>
                <c:pt idx="1332">
                  <c:v>-7.3361000000000001</c:v>
                </c:pt>
                <c:pt idx="1333">
                  <c:v>3.9716999999999998</c:v>
                </c:pt>
                <c:pt idx="1334">
                  <c:v>4.5993000000000004</c:v>
                </c:pt>
                <c:pt idx="1335">
                  <c:v>0.84709999999999996</c:v>
                </c:pt>
                <c:pt idx="1336">
                  <c:v>5.0498000000000003</c:v>
                </c:pt>
                <c:pt idx="1337">
                  <c:v>6.9325000000000001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6102416"/>
        <c:axId val="256102024"/>
      </c:scatterChart>
      <c:valAx>
        <c:axId val="256102416"/>
        <c:scaling>
          <c:orientation val="minMax"/>
          <c:max val="20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102024"/>
        <c:crosses val="autoZero"/>
        <c:crossBetween val="midCat"/>
      </c:valAx>
      <c:valAx>
        <c:axId val="256102024"/>
        <c:scaling>
          <c:orientation val="minMax"/>
          <c:max val="20"/>
          <c:min val="-20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102416"/>
        <c:crosses val="autoZero"/>
        <c:crossBetween val="midCat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>
                <a:alpha val="0"/>
              </a:schemeClr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Y1 vs Y2 CF60 Rel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'Forwards DiffTeam'!$BH$1</c:f>
              <c:strCache>
                <c:ptCount val="1"/>
                <c:pt idx="0">
                  <c:v>Y2CF60Rel</c:v>
                </c:pt>
              </c:strCache>
            </c:strRef>
          </c:tx>
          <c:spPr>
            <a:ln w="25400" cap="flat" cmpd="sng" algn="ctr">
              <a:noFill/>
              <a:prstDash val="sysDot"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tint val="65000"/>
                      <a:shade val="92000"/>
                      <a:satMod val="130000"/>
                    </a:schemeClr>
                  </a:gs>
                  <a:gs pos="45000">
                    <a:schemeClr val="accent1">
                      <a:tint val="60000"/>
                      <a:shade val="99000"/>
                      <a:satMod val="120000"/>
                    </a:schemeClr>
                  </a:gs>
                  <a:gs pos="100000">
                    <a:schemeClr val="accent1">
                      <a:tint val="55000"/>
                      <a:satMod val="14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1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0.16967202572347267"/>
                  <c:y val="0.522209289056259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dirty="0"/>
                      <a:t>y = 0.7114x - 0.4853</a:t>
                    </a:r>
                    <a:br>
                      <a:rPr lang="en-US" baseline="0" dirty="0"/>
                    </a:br>
                    <a:r>
                      <a:rPr lang="en-US" baseline="0" dirty="0"/>
                      <a:t>R² = </a:t>
                    </a:r>
                    <a:r>
                      <a:rPr lang="en-US" baseline="0" dirty="0">
                        <a:solidFill>
                          <a:srgbClr val="FF0000"/>
                        </a:solidFill>
                      </a:rPr>
                      <a:t>0.5126</a:t>
                    </a:r>
                    <a:endParaRPr lang="en-US" dirty="0">
                      <a:solidFill>
                        <a:srgbClr val="FF0000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'Forwards DiffTeam'!$BG$2:$BG$399</c:f>
              <c:numCache>
                <c:formatCode>General</c:formatCode>
                <c:ptCount val="398"/>
                <c:pt idx="0">
                  <c:v>5.6787000000000001</c:v>
                </c:pt>
                <c:pt idx="1">
                  <c:v>1.6551</c:v>
                </c:pt>
                <c:pt idx="2">
                  <c:v>-3.3169</c:v>
                </c:pt>
                <c:pt idx="3">
                  <c:v>4.4985999999999997</c:v>
                </c:pt>
                <c:pt idx="4">
                  <c:v>-0.25040000000000001</c:v>
                </c:pt>
                <c:pt idx="5">
                  <c:v>-5.1611000000000002</c:v>
                </c:pt>
                <c:pt idx="6">
                  <c:v>5.8573000000000004</c:v>
                </c:pt>
                <c:pt idx="7">
                  <c:v>2.7795000000000001</c:v>
                </c:pt>
                <c:pt idx="8">
                  <c:v>0.30880000000000002</c:v>
                </c:pt>
                <c:pt idx="9">
                  <c:v>-1.7761</c:v>
                </c:pt>
                <c:pt idx="10">
                  <c:v>-3.8169</c:v>
                </c:pt>
                <c:pt idx="11">
                  <c:v>0.82479999999999998</c:v>
                </c:pt>
                <c:pt idx="12">
                  <c:v>-10.3101</c:v>
                </c:pt>
                <c:pt idx="13">
                  <c:v>-2.9607000000000001</c:v>
                </c:pt>
                <c:pt idx="14">
                  <c:v>-2.5968</c:v>
                </c:pt>
                <c:pt idx="15">
                  <c:v>-1.2390000000000001</c:v>
                </c:pt>
                <c:pt idx="16">
                  <c:v>2.7197</c:v>
                </c:pt>
                <c:pt idx="17">
                  <c:v>-5.6161000000000003</c:v>
                </c:pt>
                <c:pt idx="18">
                  <c:v>4.7321</c:v>
                </c:pt>
                <c:pt idx="19">
                  <c:v>-2.8050000000000002</c:v>
                </c:pt>
                <c:pt idx="20">
                  <c:v>0.75700000000000001</c:v>
                </c:pt>
                <c:pt idx="21">
                  <c:v>-12.921900000000001</c:v>
                </c:pt>
                <c:pt idx="22">
                  <c:v>-5.7439</c:v>
                </c:pt>
                <c:pt idx="23">
                  <c:v>-8.7434999999999992</c:v>
                </c:pt>
                <c:pt idx="24">
                  <c:v>-0.75890000000000002</c:v>
                </c:pt>
                <c:pt idx="25">
                  <c:v>2.7193000000000001</c:v>
                </c:pt>
                <c:pt idx="26">
                  <c:v>-2.2627999999999999</c:v>
                </c:pt>
                <c:pt idx="27">
                  <c:v>1.6359999999999999</c:v>
                </c:pt>
                <c:pt idx="28">
                  <c:v>5.4431000000000003</c:v>
                </c:pt>
                <c:pt idx="29">
                  <c:v>3.5943000000000001</c:v>
                </c:pt>
                <c:pt idx="30">
                  <c:v>-10.3887</c:v>
                </c:pt>
                <c:pt idx="31">
                  <c:v>-7.8579999999999997</c:v>
                </c:pt>
                <c:pt idx="32">
                  <c:v>-2.6876000000000002</c:v>
                </c:pt>
                <c:pt idx="33">
                  <c:v>1.7403999999999999</c:v>
                </c:pt>
                <c:pt idx="34">
                  <c:v>3.0499000000000001</c:v>
                </c:pt>
                <c:pt idx="35">
                  <c:v>-6.5098000000000003</c:v>
                </c:pt>
                <c:pt idx="36">
                  <c:v>-6.0100000000000001E-2</c:v>
                </c:pt>
                <c:pt idx="37">
                  <c:v>1.8708</c:v>
                </c:pt>
                <c:pt idx="38">
                  <c:v>-0.93110000000000004</c:v>
                </c:pt>
                <c:pt idx="39">
                  <c:v>5.8562000000000003</c:v>
                </c:pt>
                <c:pt idx="40">
                  <c:v>-2.2986</c:v>
                </c:pt>
                <c:pt idx="41">
                  <c:v>-2.4931000000000001</c:v>
                </c:pt>
                <c:pt idx="42">
                  <c:v>-0.45079999999999998</c:v>
                </c:pt>
                <c:pt idx="43">
                  <c:v>-7.3423999999999996</c:v>
                </c:pt>
                <c:pt idx="44">
                  <c:v>-12.7982</c:v>
                </c:pt>
                <c:pt idx="45">
                  <c:v>-0.42120000000000002</c:v>
                </c:pt>
                <c:pt idx="46">
                  <c:v>8.6399000000000008</c:v>
                </c:pt>
                <c:pt idx="47">
                  <c:v>3.5491000000000001</c:v>
                </c:pt>
                <c:pt idx="48">
                  <c:v>5.7426000000000004</c:v>
                </c:pt>
                <c:pt idx="49">
                  <c:v>0.77910000000000001</c:v>
                </c:pt>
                <c:pt idx="50">
                  <c:v>5.0407000000000002</c:v>
                </c:pt>
                <c:pt idx="51">
                  <c:v>0.24</c:v>
                </c:pt>
                <c:pt idx="52">
                  <c:v>-7.8300999999999998</c:v>
                </c:pt>
                <c:pt idx="53">
                  <c:v>1.4756</c:v>
                </c:pt>
                <c:pt idx="54">
                  <c:v>1.6612</c:v>
                </c:pt>
                <c:pt idx="55">
                  <c:v>3.7021000000000002</c:v>
                </c:pt>
                <c:pt idx="56">
                  <c:v>-0.86060000000000003</c:v>
                </c:pt>
                <c:pt idx="57">
                  <c:v>1.3784000000000001</c:v>
                </c:pt>
                <c:pt idx="58">
                  <c:v>2.4481000000000002</c:v>
                </c:pt>
                <c:pt idx="59">
                  <c:v>-3.3660999999999999</c:v>
                </c:pt>
                <c:pt idx="60">
                  <c:v>-5.4850000000000003</c:v>
                </c:pt>
                <c:pt idx="61">
                  <c:v>-0.7399</c:v>
                </c:pt>
                <c:pt idx="62">
                  <c:v>4.3517999999999999</c:v>
                </c:pt>
                <c:pt idx="63">
                  <c:v>-9.0337999999999994</c:v>
                </c:pt>
                <c:pt idx="64">
                  <c:v>2.1688000000000001</c:v>
                </c:pt>
                <c:pt idx="65">
                  <c:v>2.0476000000000001</c:v>
                </c:pt>
                <c:pt idx="66">
                  <c:v>1.3303</c:v>
                </c:pt>
                <c:pt idx="67">
                  <c:v>2.1558000000000002</c:v>
                </c:pt>
                <c:pt idx="68">
                  <c:v>4.6029999999999998</c:v>
                </c:pt>
                <c:pt idx="69">
                  <c:v>0.67969999999999997</c:v>
                </c:pt>
                <c:pt idx="70">
                  <c:v>1.8658999999999999</c:v>
                </c:pt>
                <c:pt idx="71">
                  <c:v>0.37819999999999998</c:v>
                </c:pt>
                <c:pt idx="72">
                  <c:v>-2.0148999999999999</c:v>
                </c:pt>
                <c:pt idx="73">
                  <c:v>3.7241</c:v>
                </c:pt>
                <c:pt idx="74">
                  <c:v>-1.9886999999999999</c:v>
                </c:pt>
                <c:pt idx="75">
                  <c:v>5.0289999999999999</c:v>
                </c:pt>
                <c:pt idx="76">
                  <c:v>-2.2551999999999999</c:v>
                </c:pt>
                <c:pt idx="77">
                  <c:v>-10.018800000000001</c:v>
                </c:pt>
                <c:pt idx="78">
                  <c:v>-6.7916999999999996</c:v>
                </c:pt>
                <c:pt idx="79">
                  <c:v>-9.1940000000000008</c:v>
                </c:pt>
                <c:pt idx="80">
                  <c:v>-9.6536000000000008</c:v>
                </c:pt>
                <c:pt idx="81">
                  <c:v>5.3848000000000003</c:v>
                </c:pt>
                <c:pt idx="82">
                  <c:v>-8.0183999999999997</c:v>
                </c:pt>
                <c:pt idx="83">
                  <c:v>-5.6340000000000003</c:v>
                </c:pt>
                <c:pt idx="84">
                  <c:v>2.6956000000000002</c:v>
                </c:pt>
                <c:pt idx="85">
                  <c:v>-11.2468</c:v>
                </c:pt>
                <c:pt idx="86">
                  <c:v>0.98050000000000004</c:v>
                </c:pt>
                <c:pt idx="87">
                  <c:v>-1.0489999999999999</c:v>
                </c:pt>
                <c:pt idx="88">
                  <c:v>-2.7532999999999999</c:v>
                </c:pt>
                <c:pt idx="89">
                  <c:v>-3.8624000000000001</c:v>
                </c:pt>
                <c:pt idx="90">
                  <c:v>-5.4093</c:v>
                </c:pt>
                <c:pt idx="91">
                  <c:v>4.4400000000000004</c:v>
                </c:pt>
                <c:pt idx="92">
                  <c:v>-5.101</c:v>
                </c:pt>
                <c:pt idx="93">
                  <c:v>3.6941999999999999</c:v>
                </c:pt>
                <c:pt idx="94">
                  <c:v>-0.88149999999999995</c:v>
                </c:pt>
                <c:pt idx="95">
                  <c:v>0.38429999999999997</c:v>
                </c:pt>
                <c:pt idx="96">
                  <c:v>-3.4445000000000001</c:v>
                </c:pt>
                <c:pt idx="97">
                  <c:v>-5.9668999999999999</c:v>
                </c:pt>
                <c:pt idx="98">
                  <c:v>-5.8758999999999997</c:v>
                </c:pt>
                <c:pt idx="99">
                  <c:v>-1.8331999999999999</c:v>
                </c:pt>
                <c:pt idx="100">
                  <c:v>-3.1312000000000002</c:v>
                </c:pt>
                <c:pt idx="101">
                  <c:v>-5.8692000000000002</c:v>
                </c:pt>
                <c:pt idx="102">
                  <c:v>-0.85350000000000004</c:v>
                </c:pt>
                <c:pt idx="103">
                  <c:v>4.8250999999999999</c:v>
                </c:pt>
                <c:pt idx="104">
                  <c:v>-5.8451000000000004</c:v>
                </c:pt>
                <c:pt idx="105">
                  <c:v>-7.3361999999999998</c:v>
                </c:pt>
                <c:pt idx="106">
                  <c:v>-9.6428999999999991</c:v>
                </c:pt>
                <c:pt idx="107">
                  <c:v>-11.6058</c:v>
                </c:pt>
                <c:pt idx="108">
                  <c:v>2.3610000000000002</c:v>
                </c:pt>
                <c:pt idx="109">
                  <c:v>-3.7378999999999998</c:v>
                </c:pt>
                <c:pt idx="110">
                  <c:v>2.6398000000000001</c:v>
                </c:pt>
                <c:pt idx="111">
                  <c:v>3.0249000000000001</c:v>
                </c:pt>
                <c:pt idx="112">
                  <c:v>-6.8898000000000001</c:v>
                </c:pt>
                <c:pt idx="113">
                  <c:v>2.5907</c:v>
                </c:pt>
                <c:pt idx="114">
                  <c:v>-13.1175</c:v>
                </c:pt>
                <c:pt idx="115">
                  <c:v>9.3583999999999996</c:v>
                </c:pt>
                <c:pt idx="116">
                  <c:v>-7.5879000000000003</c:v>
                </c:pt>
                <c:pt idx="117">
                  <c:v>1.61</c:v>
                </c:pt>
                <c:pt idx="118">
                  <c:v>2.0537999999999998</c:v>
                </c:pt>
                <c:pt idx="119">
                  <c:v>-0.91559999999999997</c:v>
                </c:pt>
                <c:pt idx="120">
                  <c:v>-5.0750000000000002</c:v>
                </c:pt>
                <c:pt idx="121">
                  <c:v>-6.2760999999999996</c:v>
                </c:pt>
                <c:pt idx="122">
                  <c:v>1.4548000000000001</c:v>
                </c:pt>
                <c:pt idx="123">
                  <c:v>4.6959999999999997</c:v>
                </c:pt>
                <c:pt idx="124">
                  <c:v>0.44900000000000001</c:v>
                </c:pt>
                <c:pt idx="125">
                  <c:v>-1.5097</c:v>
                </c:pt>
                <c:pt idx="126">
                  <c:v>9.4336000000000002</c:v>
                </c:pt>
                <c:pt idx="127">
                  <c:v>1.9199999999999998E-2</c:v>
                </c:pt>
                <c:pt idx="128">
                  <c:v>-8.5406999999999993</c:v>
                </c:pt>
                <c:pt idx="129">
                  <c:v>-10.270099999999999</c:v>
                </c:pt>
                <c:pt idx="130">
                  <c:v>-1.6462000000000001</c:v>
                </c:pt>
                <c:pt idx="131">
                  <c:v>4.9432</c:v>
                </c:pt>
                <c:pt idx="132">
                  <c:v>5.3436000000000003</c:v>
                </c:pt>
                <c:pt idx="133">
                  <c:v>-2.9864000000000002</c:v>
                </c:pt>
                <c:pt idx="134">
                  <c:v>5.1791999999999998</c:v>
                </c:pt>
                <c:pt idx="135">
                  <c:v>1.2382</c:v>
                </c:pt>
                <c:pt idx="136">
                  <c:v>2.7345000000000002</c:v>
                </c:pt>
                <c:pt idx="137">
                  <c:v>4.5392000000000001</c:v>
                </c:pt>
                <c:pt idx="138">
                  <c:v>-4.0376000000000003</c:v>
                </c:pt>
                <c:pt idx="139">
                  <c:v>-8.7874999999999996</c:v>
                </c:pt>
                <c:pt idx="140">
                  <c:v>-4.0707000000000004</c:v>
                </c:pt>
                <c:pt idx="141">
                  <c:v>-1.7075</c:v>
                </c:pt>
                <c:pt idx="142">
                  <c:v>0.65900000000000003</c:v>
                </c:pt>
                <c:pt idx="143">
                  <c:v>2.4998</c:v>
                </c:pt>
                <c:pt idx="144">
                  <c:v>-1.9501999999999999</c:v>
                </c:pt>
                <c:pt idx="145">
                  <c:v>-2.2650999999999999</c:v>
                </c:pt>
                <c:pt idx="146">
                  <c:v>1.7339</c:v>
                </c:pt>
                <c:pt idx="147">
                  <c:v>-1.6491</c:v>
                </c:pt>
                <c:pt idx="148">
                  <c:v>3.1720000000000002</c:v>
                </c:pt>
                <c:pt idx="149">
                  <c:v>-7.8888999999999996</c:v>
                </c:pt>
                <c:pt idx="150">
                  <c:v>-1.2330000000000001</c:v>
                </c:pt>
                <c:pt idx="151">
                  <c:v>4.0974000000000004</c:v>
                </c:pt>
                <c:pt idx="152">
                  <c:v>-2.9921000000000002</c:v>
                </c:pt>
                <c:pt idx="153">
                  <c:v>-7.7161999999999997</c:v>
                </c:pt>
                <c:pt idx="154">
                  <c:v>8.1036000000000001</c:v>
                </c:pt>
                <c:pt idx="155">
                  <c:v>0.67889999999999995</c:v>
                </c:pt>
                <c:pt idx="156">
                  <c:v>9.2246000000000006</c:v>
                </c:pt>
                <c:pt idx="157">
                  <c:v>4.0956000000000001</c:v>
                </c:pt>
                <c:pt idx="158">
                  <c:v>3.6217000000000001</c:v>
                </c:pt>
                <c:pt idx="159">
                  <c:v>0.90639999999999998</c:v>
                </c:pt>
                <c:pt idx="160">
                  <c:v>3.2008999999999999</c:v>
                </c:pt>
                <c:pt idx="161">
                  <c:v>1.5674999999999999</c:v>
                </c:pt>
                <c:pt idx="162">
                  <c:v>-2.5779000000000001</c:v>
                </c:pt>
                <c:pt idx="163">
                  <c:v>-0.89929999999999999</c:v>
                </c:pt>
                <c:pt idx="164">
                  <c:v>3.0684</c:v>
                </c:pt>
                <c:pt idx="165">
                  <c:v>-12.739100000000001</c:v>
                </c:pt>
                <c:pt idx="166">
                  <c:v>0.82389999999999997</c:v>
                </c:pt>
                <c:pt idx="167">
                  <c:v>-4.5510000000000002</c:v>
                </c:pt>
                <c:pt idx="168">
                  <c:v>12.947699999999999</c:v>
                </c:pt>
                <c:pt idx="169">
                  <c:v>-8.6889000000000003</c:v>
                </c:pt>
                <c:pt idx="170">
                  <c:v>-5.9042000000000003</c:v>
                </c:pt>
                <c:pt idx="171">
                  <c:v>3.6194000000000002</c:v>
                </c:pt>
                <c:pt idx="172">
                  <c:v>1.1584000000000001</c:v>
                </c:pt>
                <c:pt idx="173">
                  <c:v>6.6044999999999998</c:v>
                </c:pt>
                <c:pt idx="174">
                  <c:v>-4.3224</c:v>
                </c:pt>
                <c:pt idx="175">
                  <c:v>-6.4000000000000003E-3</c:v>
                </c:pt>
                <c:pt idx="176">
                  <c:v>-5.3863000000000003</c:v>
                </c:pt>
                <c:pt idx="177">
                  <c:v>-0.69579999999999997</c:v>
                </c:pt>
                <c:pt idx="178">
                  <c:v>-3.8266</c:v>
                </c:pt>
                <c:pt idx="179">
                  <c:v>5.4737999999999998</c:v>
                </c:pt>
                <c:pt idx="180">
                  <c:v>6.1154999999999999</c:v>
                </c:pt>
                <c:pt idx="181">
                  <c:v>0.96579999999999999</c:v>
                </c:pt>
                <c:pt idx="182">
                  <c:v>4.8865999999999996</c:v>
                </c:pt>
                <c:pt idx="183">
                  <c:v>-1.1769000000000001</c:v>
                </c:pt>
                <c:pt idx="184">
                  <c:v>-0.4178</c:v>
                </c:pt>
                <c:pt idx="185">
                  <c:v>3.7759</c:v>
                </c:pt>
                <c:pt idx="186">
                  <c:v>2.1246</c:v>
                </c:pt>
                <c:pt idx="187">
                  <c:v>5.0152999999999999</c:v>
                </c:pt>
                <c:pt idx="188">
                  <c:v>-2.6385000000000001</c:v>
                </c:pt>
                <c:pt idx="189">
                  <c:v>-3.8988999999999998</c:v>
                </c:pt>
                <c:pt idx="190">
                  <c:v>0.22919999999999999</c:v>
                </c:pt>
                <c:pt idx="191">
                  <c:v>0.13400000000000001</c:v>
                </c:pt>
                <c:pt idx="192">
                  <c:v>-0.28599999999999998</c:v>
                </c:pt>
                <c:pt idx="193">
                  <c:v>-1.2632000000000001</c:v>
                </c:pt>
                <c:pt idx="194">
                  <c:v>0.21879999999999999</c:v>
                </c:pt>
                <c:pt idx="195">
                  <c:v>-8.3803999999999998</c:v>
                </c:pt>
                <c:pt idx="196">
                  <c:v>-9.7000000000000003E-2</c:v>
                </c:pt>
                <c:pt idx="197">
                  <c:v>3.5901000000000001</c:v>
                </c:pt>
                <c:pt idx="198">
                  <c:v>5.0271999999999997</c:v>
                </c:pt>
                <c:pt idx="199">
                  <c:v>-5.3662999999999998</c:v>
                </c:pt>
                <c:pt idx="200">
                  <c:v>-5.43</c:v>
                </c:pt>
                <c:pt idx="201">
                  <c:v>-4.5381</c:v>
                </c:pt>
                <c:pt idx="202">
                  <c:v>6.4774000000000003</c:v>
                </c:pt>
                <c:pt idx="203">
                  <c:v>0.39710000000000001</c:v>
                </c:pt>
                <c:pt idx="204">
                  <c:v>-9.2971000000000004</c:v>
                </c:pt>
                <c:pt idx="205">
                  <c:v>5.5551000000000004</c:v>
                </c:pt>
                <c:pt idx="206">
                  <c:v>-15.740399999999999</c:v>
                </c:pt>
                <c:pt idx="207">
                  <c:v>-1.1912</c:v>
                </c:pt>
                <c:pt idx="208">
                  <c:v>-7.2393000000000001</c:v>
                </c:pt>
                <c:pt idx="209">
                  <c:v>1.7023999999999999</c:v>
                </c:pt>
                <c:pt idx="210">
                  <c:v>-0.30020000000000002</c:v>
                </c:pt>
                <c:pt idx="211">
                  <c:v>1.9983</c:v>
                </c:pt>
                <c:pt idx="212">
                  <c:v>1.2576000000000001</c:v>
                </c:pt>
                <c:pt idx="213">
                  <c:v>6.0308999999999999</c:v>
                </c:pt>
                <c:pt idx="214">
                  <c:v>-3.9361000000000002</c:v>
                </c:pt>
                <c:pt idx="215">
                  <c:v>7.4774000000000003</c:v>
                </c:pt>
                <c:pt idx="216">
                  <c:v>-0.4002</c:v>
                </c:pt>
                <c:pt idx="217">
                  <c:v>3.3978999999999999</c:v>
                </c:pt>
                <c:pt idx="218">
                  <c:v>3.7141999999999999</c:v>
                </c:pt>
                <c:pt idx="219">
                  <c:v>1.1808000000000001</c:v>
                </c:pt>
                <c:pt idx="220">
                  <c:v>-3.3831000000000002</c:v>
                </c:pt>
                <c:pt idx="221">
                  <c:v>3.2509000000000001</c:v>
                </c:pt>
                <c:pt idx="222">
                  <c:v>1.9054</c:v>
                </c:pt>
                <c:pt idx="223">
                  <c:v>-2.6</c:v>
                </c:pt>
                <c:pt idx="224">
                  <c:v>-0.41099999999999998</c:v>
                </c:pt>
                <c:pt idx="225">
                  <c:v>-5.8929</c:v>
                </c:pt>
                <c:pt idx="226">
                  <c:v>-1.1201000000000001</c:v>
                </c:pt>
                <c:pt idx="227">
                  <c:v>-3.8809</c:v>
                </c:pt>
                <c:pt idx="228">
                  <c:v>1.3</c:v>
                </c:pt>
                <c:pt idx="229">
                  <c:v>-0.43169999999999997</c:v>
                </c:pt>
                <c:pt idx="230">
                  <c:v>-10.916700000000001</c:v>
                </c:pt>
                <c:pt idx="231">
                  <c:v>0.89239999999999997</c:v>
                </c:pt>
                <c:pt idx="232">
                  <c:v>-3.9382000000000001</c:v>
                </c:pt>
                <c:pt idx="233">
                  <c:v>1.4205000000000001</c:v>
                </c:pt>
                <c:pt idx="234">
                  <c:v>5.3209999999999997</c:v>
                </c:pt>
                <c:pt idx="235">
                  <c:v>6.6913</c:v>
                </c:pt>
                <c:pt idx="236">
                  <c:v>5.3479999999999999</c:v>
                </c:pt>
                <c:pt idx="237">
                  <c:v>6.93E-2</c:v>
                </c:pt>
                <c:pt idx="238">
                  <c:v>-0.37340000000000001</c:v>
                </c:pt>
                <c:pt idx="239">
                  <c:v>4.8601999999999999</c:v>
                </c:pt>
                <c:pt idx="240">
                  <c:v>4.3771000000000004</c:v>
                </c:pt>
                <c:pt idx="241">
                  <c:v>-2.7608999999999999</c:v>
                </c:pt>
                <c:pt idx="242">
                  <c:v>-1.8546</c:v>
                </c:pt>
                <c:pt idx="243">
                  <c:v>-0.4052</c:v>
                </c:pt>
                <c:pt idx="244">
                  <c:v>2.3578999999999999</c:v>
                </c:pt>
                <c:pt idx="245">
                  <c:v>-0.25209999999999999</c:v>
                </c:pt>
                <c:pt idx="246">
                  <c:v>0.68869999999999998</c:v>
                </c:pt>
                <c:pt idx="247">
                  <c:v>0.87119999999999997</c:v>
                </c:pt>
                <c:pt idx="248">
                  <c:v>-6.556</c:v>
                </c:pt>
                <c:pt idx="249">
                  <c:v>0.86570000000000003</c:v>
                </c:pt>
                <c:pt idx="250">
                  <c:v>-3.7970999999999999</c:v>
                </c:pt>
                <c:pt idx="251">
                  <c:v>-5.0900999999999996</c:v>
                </c:pt>
                <c:pt idx="252">
                  <c:v>-0.86240000000000006</c:v>
                </c:pt>
                <c:pt idx="253">
                  <c:v>-2.4426999999999999</c:v>
                </c:pt>
                <c:pt idx="254">
                  <c:v>2.3054999999999999</c:v>
                </c:pt>
                <c:pt idx="255">
                  <c:v>-9.9976000000000003</c:v>
                </c:pt>
                <c:pt idx="256">
                  <c:v>-0.2009</c:v>
                </c:pt>
                <c:pt idx="257">
                  <c:v>9.1584000000000003</c:v>
                </c:pt>
                <c:pt idx="258">
                  <c:v>-4.8665000000000003</c:v>
                </c:pt>
                <c:pt idx="259">
                  <c:v>6.0180999999999996</c:v>
                </c:pt>
                <c:pt idx="260">
                  <c:v>0.47170000000000001</c:v>
                </c:pt>
                <c:pt idx="261">
                  <c:v>2.8047</c:v>
                </c:pt>
                <c:pt idx="262">
                  <c:v>5.3997000000000002</c:v>
                </c:pt>
                <c:pt idx="263">
                  <c:v>0.97019999999999995</c:v>
                </c:pt>
                <c:pt idx="264">
                  <c:v>2.8298000000000001</c:v>
                </c:pt>
                <c:pt idx="265">
                  <c:v>7.1669</c:v>
                </c:pt>
                <c:pt idx="266">
                  <c:v>4.2839</c:v>
                </c:pt>
                <c:pt idx="267">
                  <c:v>-1.3975</c:v>
                </c:pt>
                <c:pt idx="268">
                  <c:v>3.2421000000000002</c:v>
                </c:pt>
                <c:pt idx="269">
                  <c:v>-4.7355999999999998</c:v>
                </c:pt>
                <c:pt idx="270">
                  <c:v>2.2200000000000001E-2</c:v>
                </c:pt>
                <c:pt idx="271">
                  <c:v>-4.1645000000000003</c:v>
                </c:pt>
                <c:pt idx="272">
                  <c:v>-3.1288</c:v>
                </c:pt>
                <c:pt idx="273">
                  <c:v>5.8177000000000003</c:v>
                </c:pt>
                <c:pt idx="274">
                  <c:v>0.26029999999999998</c:v>
                </c:pt>
                <c:pt idx="275">
                  <c:v>-1.2008000000000001</c:v>
                </c:pt>
                <c:pt idx="276">
                  <c:v>1.9018999999999999</c:v>
                </c:pt>
                <c:pt idx="277">
                  <c:v>2.8193000000000001</c:v>
                </c:pt>
                <c:pt idx="278">
                  <c:v>-2.1339999999999999</c:v>
                </c:pt>
                <c:pt idx="279">
                  <c:v>4.7271000000000001</c:v>
                </c:pt>
                <c:pt idx="280">
                  <c:v>-2.3357999999999999</c:v>
                </c:pt>
                <c:pt idx="281">
                  <c:v>-0.49270000000000003</c:v>
                </c:pt>
                <c:pt idx="282">
                  <c:v>4.5694999999999997</c:v>
                </c:pt>
                <c:pt idx="283">
                  <c:v>2.3521000000000001</c:v>
                </c:pt>
                <c:pt idx="284">
                  <c:v>1.3803000000000001</c:v>
                </c:pt>
                <c:pt idx="285">
                  <c:v>2.5606</c:v>
                </c:pt>
                <c:pt idx="286">
                  <c:v>1.2579</c:v>
                </c:pt>
                <c:pt idx="287">
                  <c:v>-0.88639999999999997</c:v>
                </c:pt>
                <c:pt idx="288">
                  <c:v>2.9853000000000001</c:v>
                </c:pt>
                <c:pt idx="289">
                  <c:v>6.5260999999999996</c:v>
                </c:pt>
                <c:pt idx="290">
                  <c:v>-6.4854000000000003</c:v>
                </c:pt>
                <c:pt idx="291">
                  <c:v>-2.3248000000000002</c:v>
                </c:pt>
                <c:pt idx="292">
                  <c:v>4.8426999999999998</c:v>
                </c:pt>
                <c:pt idx="293">
                  <c:v>-8.9496000000000002</c:v>
                </c:pt>
                <c:pt idx="294">
                  <c:v>-5.6497000000000002</c:v>
                </c:pt>
                <c:pt idx="295">
                  <c:v>-3.8220000000000001</c:v>
                </c:pt>
                <c:pt idx="296">
                  <c:v>3.9409999999999998</c:v>
                </c:pt>
                <c:pt idx="297">
                  <c:v>-0.1754</c:v>
                </c:pt>
                <c:pt idx="298">
                  <c:v>3.6013000000000002</c:v>
                </c:pt>
                <c:pt idx="299">
                  <c:v>2.4327999999999999</c:v>
                </c:pt>
                <c:pt idx="300">
                  <c:v>2.9874999999999998</c:v>
                </c:pt>
                <c:pt idx="301">
                  <c:v>8.7772000000000006</c:v>
                </c:pt>
                <c:pt idx="302">
                  <c:v>1.0228999999999999</c:v>
                </c:pt>
                <c:pt idx="303">
                  <c:v>-1.0431999999999999</c:v>
                </c:pt>
                <c:pt idx="304">
                  <c:v>4.5697999999999999</c:v>
                </c:pt>
                <c:pt idx="305">
                  <c:v>3.4615999999999998</c:v>
                </c:pt>
                <c:pt idx="306">
                  <c:v>5.0551000000000004</c:v>
                </c:pt>
                <c:pt idx="307">
                  <c:v>2.9573</c:v>
                </c:pt>
                <c:pt idx="308">
                  <c:v>3.0337000000000001</c:v>
                </c:pt>
                <c:pt idx="309">
                  <c:v>-1.1427</c:v>
                </c:pt>
                <c:pt idx="310">
                  <c:v>2.6867999999999999</c:v>
                </c:pt>
                <c:pt idx="311">
                  <c:v>0.75260000000000005</c:v>
                </c:pt>
                <c:pt idx="312">
                  <c:v>3.08</c:v>
                </c:pt>
                <c:pt idx="313">
                  <c:v>-1.8273999999999999</c:v>
                </c:pt>
                <c:pt idx="314">
                  <c:v>1.9124000000000001</c:v>
                </c:pt>
                <c:pt idx="315">
                  <c:v>1.9699999999999999E-2</c:v>
                </c:pt>
                <c:pt idx="316">
                  <c:v>7.2800000000000004E-2</c:v>
                </c:pt>
                <c:pt idx="317">
                  <c:v>0.3206</c:v>
                </c:pt>
                <c:pt idx="318">
                  <c:v>6.1936</c:v>
                </c:pt>
                <c:pt idx="319">
                  <c:v>3.8538999999999999</c:v>
                </c:pt>
                <c:pt idx="320">
                  <c:v>-2.7286000000000001</c:v>
                </c:pt>
                <c:pt idx="321">
                  <c:v>3.0497000000000001</c:v>
                </c:pt>
                <c:pt idx="322">
                  <c:v>1.4075</c:v>
                </c:pt>
                <c:pt idx="323">
                  <c:v>-4.4398</c:v>
                </c:pt>
                <c:pt idx="324">
                  <c:v>-7.6844000000000001</c:v>
                </c:pt>
                <c:pt idx="325">
                  <c:v>-3.3586</c:v>
                </c:pt>
                <c:pt idx="326">
                  <c:v>8.2943999999999996</c:v>
                </c:pt>
                <c:pt idx="327">
                  <c:v>4.1352000000000002</c:v>
                </c:pt>
                <c:pt idx="328">
                  <c:v>0.28720000000000001</c:v>
                </c:pt>
                <c:pt idx="329">
                  <c:v>0.57879999999999998</c:v>
                </c:pt>
                <c:pt idx="330">
                  <c:v>-11.5442</c:v>
                </c:pt>
                <c:pt idx="331">
                  <c:v>-3.2286000000000001</c:v>
                </c:pt>
                <c:pt idx="332">
                  <c:v>-2.8241000000000001</c:v>
                </c:pt>
                <c:pt idx="333">
                  <c:v>-1.0122</c:v>
                </c:pt>
                <c:pt idx="334">
                  <c:v>3.6461000000000001</c:v>
                </c:pt>
                <c:pt idx="335">
                  <c:v>0.79179999999999995</c:v>
                </c:pt>
                <c:pt idx="336">
                  <c:v>4.3482000000000003</c:v>
                </c:pt>
                <c:pt idx="337">
                  <c:v>2.1284000000000001</c:v>
                </c:pt>
                <c:pt idx="338">
                  <c:v>0.89059999999999995</c:v>
                </c:pt>
                <c:pt idx="339">
                  <c:v>7.1544999999999996</c:v>
                </c:pt>
                <c:pt idx="340">
                  <c:v>-2.9839000000000002</c:v>
                </c:pt>
                <c:pt idx="341">
                  <c:v>-0.9577</c:v>
                </c:pt>
                <c:pt idx="342">
                  <c:v>-2.0499000000000001</c:v>
                </c:pt>
                <c:pt idx="343">
                  <c:v>0.60499999999999998</c:v>
                </c:pt>
                <c:pt idx="344">
                  <c:v>-2.1671999999999998</c:v>
                </c:pt>
                <c:pt idx="345">
                  <c:v>5.8323999999999998</c:v>
                </c:pt>
                <c:pt idx="346">
                  <c:v>3.3292999999999999</c:v>
                </c:pt>
                <c:pt idx="347">
                  <c:v>-5.1848999999999998</c:v>
                </c:pt>
                <c:pt idx="348">
                  <c:v>4.9013999999999998</c:v>
                </c:pt>
                <c:pt idx="349">
                  <c:v>-15.325699999999999</c:v>
                </c:pt>
                <c:pt idx="350">
                  <c:v>3.0811000000000002</c:v>
                </c:pt>
                <c:pt idx="351">
                  <c:v>1.2375</c:v>
                </c:pt>
                <c:pt idx="352">
                  <c:v>0.35930000000000001</c:v>
                </c:pt>
                <c:pt idx="353">
                  <c:v>4.5099</c:v>
                </c:pt>
                <c:pt idx="354">
                  <c:v>-0.2316</c:v>
                </c:pt>
                <c:pt idx="355">
                  <c:v>2.8113000000000001</c:v>
                </c:pt>
                <c:pt idx="356">
                  <c:v>4.9885999999999999</c:v>
                </c:pt>
                <c:pt idx="357">
                  <c:v>3.8974000000000002</c:v>
                </c:pt>
                <c:pt idx="358">
                  <c:v>1.4696</c:v>
                </c:pt>
                <c:pt idx="359">
                  <c:v>0.10589999999999999</c:v>
                </c:pt>
                <c:pt idx="360">
                  <c:v>2.794</c:v>
                </c:pt>
                <c:pt idx="361">
                  <c:v>-7.4749999999999996</c:v>
                </c:pt>
                <c:pt idx="362">
                  <c:v>-3.1324999999999998</c:v>
                </c:pt>
                <c:pt idx="363">
                  <c:v>-1.7238</c:v>
                </c:pt>
                <c:pt idx="364">
                  <c:v>-16.781300000000002</c:v>
                </c:pt>
                <c:pt idx="365">
                  <c:v>3.7978000000000001</c:v>
                </c:pt>
                <c:pt idx="366">
                  <c:v>1.4705999999999999</c:v>
                </c:pt>
                <c:pt idx="367">
                  <c:v>1.7497</c:v>
                </c:pt>
                <c:pt idx="368">
                  <c:v>0.17949999999999999</c:v>
                </c:pt>
                <c:pt idx="369">
                  <c:v>-5.3181000000000003</c:v>
                </c:pt>
                <c:pt idx="370">
                  <c:v>1.1189</c:v>
                </c:pt>
                <c:pt idx="371">
                  <c:v>-7.3068</c:v>
                </c:pt>
                <c:pt idx="372">
                  <c:v>3.4043000000000001</c:v>
                </c:pt>
                <c:pt idx="373">
                  <c:v>6.1555999999999997</c:v>
                </c:pt>
                <c:pt idx="374">
                  <c:v>-7.3361000000000001</c:v>
                </c:pt>
                <c:pt idx="375">
                  <c:v>2.3820999999999999</c:v>
                </c:pt>
                <c:pt idx="376">
                  <c:v>0.5393</c:v>
                </c:pt>
                <c:pt idx="377">
                  <c:v>-3.3919999999999999</c:v>
                </c:pt>
                <c:pt idx="378">
                  <c:v>3.3119000000000001</c:v>
                </c:pt>
                <c:pt idx="379">
                  <c:v>-1.3429</c:v>
                </c:pt>
                <c:pt idx="380">
                  <c:v>-7.3400000000000007E-2</c:v>
                </c:pt>
                <c:pt idx="381">
                  <c:v>1.8611</c:v>
                </c:pt>
                <c:pt idx="382">
                  <c:v>-6.0045000000000002</c:v>
                </c:pt>
                <c:pt idx="383">
                  <c:v>-1.5548</c:v>
                </c:pt>
                <c:pt idx="384">
                  <c:v>6.1153000000000004</c:v>
                </c:pt>
                <c:pt idx="385">
                  <c:v>1.3732</c:v>
                </c:pt>
                <c:pt idx="386">
                  <c:v>0.27639999999999998</c:v>
                </c:pt>
                <c:pt idx="387">
                  <c:v>0.88729999999999998</c:v>
                </c:pt>
                <c:pt idx="388">
                  <c:v>2.9152999999999998</c:v>
                </c:pt>
                <c:pt idx="389">
                  <c:v>-5.4710999999999999</c:v>
                </c:pt>
                <c:pt idx="390">
                  <c:v>-2.0552000000000001</c:v>
                </c:pt>
                <c:pt idx="391">
                  <c:v>4.2884000000000002</c:v>
                </c:pt>
                <c:pt idx="392">
                  <c:v>-2.8317999999999999</c:v>
                </c:pt>
                <c:pt idx="393">
                  <c:v>2.9634999999999998</c:v>
                </c:pt>
                <c:pt idx="394">
                  <c:v>2.3180999999999998</c:v>
                </c:pt>
                <c:pt idx="395">
                  <c:v>-1.0650999999999999</c:v>
                </c:pt>
                <c:pt idx="396">
                  <c:v>6.9074</c:v>
                </c:pt>
                <c:pt idx="397">
                  <c:v>-1.7925</c:v>
                </c:pt>
              </c:numCache>
            </c:numRef>
          </c:xVal>
          <c:yVal>
            <c:numRef>
              <c:f>'Forwards DiffTeam'!$BH$2:$BH$399</c:f>
              <c:numCache>
                <c:formatCode>General</c:formatCode>
                <c:ptCount val="398"/>
                <c:pt idx="0">
                  <c:v>3.1743999999999999</c:v>
                </c:pt>
                <c:pt idx="1">
                  <c:v>4.3158000000000003</c:v>
                </c:pt>
                <c:pt idx="2">
                  <c:v>-2.4742000000000002</c:v>
                </c:pt>
                <c:pt idx="3">
                  <c:v>4.8489000000000004</c:v>
                </c:pt>
                <c:pt idx="4">
                  <c:v>-4.0111999999999997</c:v>
                </c:pt>
                <c:pt idx="5">
                  <c:v>4.8682999999999996</c:v>
                </c:pt>
                <c:pt idx="6">
                  <c:v>1.7169000000000001</c:v>
                </c:pt>
                <c:pt idx="7">
                  <c:v>-4.4644000000000004</c:v>
                </c:pt>
                <c:pt idx="8">
                  <c:v>-3.8675000000000002</c:v>
                </c:pt>
                <c:pt idx="9">
                  <c:v>-8.0963999999999992</c:v>
                </c:pt>
                <c:pt idx="10">
                  <c:v>-1.3565</c:v>
                </c:pt>
                <c:pt idx="11">
                  <c:v>4.6539999999999999</c:v>
                </c:pt>
                <c:pt idx="12">
                  <c:v>-12.302199999999999</c:v>
                </c:pt>
                <c:pt idx="13">
                  <c:v>0.8075</c:v>
                </c:pt>
                <c:pt idx="14">
                  <c:v>-3.7768000000000002</c:v>
                </c:pt>
                <c:pt idx="15">
                  <c:v>-0.18690000000000001</c:v>
                </c:pt>
                <c:pt idx="16">
                  <c:v>1.0049999999999999</c:v>
                </c:pt>
                <c:pt idx="17">
                  <c:v>-5.6374000000000004</c:v>
                </c:pt>
                <c:pt idx="18">
                  <c:v>9.6660000000000004</c:v>
                </c:pt>
                <c:pt idx="19">
                  <c:v>-3.7635000000000001</c:v>
                </c:pt>
                <c:pt idx="20">
                  <c:v>2.4106000000000001</c:v>
                </c:pt>
                <c:pt idx="21">
                  <c:v>-13.240600000000001</c:v>
                </c:pt>
                <c:pt idx="22">
                  <c:v>-4.8625999999999996</c:v>
                </c:pt>
                <c:pt idx="23">
                  <c:v>-8.0063999999999993</c:v>
                </c:pt>
                <c:pt idx="24">
                  <c:v>-6.5523999999999996</c:v>
                </c:pt>
                <c:pt idx="25">
                  <c:v>2.0291999999999999</c:v>
                </c:pt>
                <c:pt idx="26">
                  <c:v>-3.3412999999999999</c:v>
                </c:pt>
                <c:pt idx="27">
                  <c:v>4.5244999999999997</c:v>
                </c:pt>
                <c:pt idx="28">
                  <c:v>-2.0291999999999999</c:v>
                </c:pt>
                <c:pt idx="29">
                  <c:v>-4.1428000000000003</c:v>
                </c:pt>
                <c:pt idx="30">
                  <c:v>-9.2254000000000005</c:v>
                </c:pt>
                <c:pt idx="31">
                  <c:v>-5.7657999999999996</c:v>
                </c:pt>
                <c:pt idx="32">
                  <c:v>-0.93669999999999998</c:v>
                </c:pt>
                <c:pt idx="33">
                  <c:v>5.6787000000000001</c:v>
                </c:pt>
                <c:pt idx="34">
                  <c:v>0.93630000000000002</c:v>
                </c:pt>
                <c:pt idx="35">
                  <c:v>-0.65380000000000005</c:v>
                </c:pt>
                <c:pt idx="36">
                  <c:v>-4.3554000000000004</c:v>
                </c:pt>
                <c:pt idx="37">
                  <c:v>2.7795000000000001</c:v>
                </c:pt>
                <c:pt idx="38">
                  <c:v>-1.7761</c:v>
                </c:pt>
                <c:pt idx="39">
                  <c:v>-1.2390000000000001</c:v>
                </c:pt>
                <c:pt idx="40">
                  <c:v>-4.8712</c:v>
                </c:pt>
                <c:pt idx="41">
                  <c:v>4.7321</c:v>
                </c:pt>
                <c:pt idx="42">
                  <c:v>-1.1773</c:v>
                </c:pt>
                <c:pt idx="43">
                  <c:v>-1.4196</c:v>
                </c:pt>
                <c:pt idx="44">
                  <c:v>-12.921900000000001</c:v>
                </c:pt>
                <c:pt idx="45">
                  <c:v>-5.8550000000000004</c:v>
                </c:pt>
                <c:pt idx="46">
                  <c:v>3.8980999999999999</c:v>
                </c:pt>
                <c:pt idx="47">
                  <c:v>-1.8713</c:v>
                </c:pt>
                <c:pt idx="48">
                  <c:v>1.6093</c:v>
                </c:pt>
                <c:pt idx="49">
                  <c:v>-1.5522</c:v>
                </c:pt>
                <c:pt idx="50">
                  <c:v>-6.5098000000000003</c:v>
                </c:pt>
                <c:pt idx="51">
                  <c:v>0.11119999999999999</c:v>
                </c:pt>
                <c:pt idx="52">
                  <c:v>-12.0808</c:v>
                </c:pt>
                <c:pt idx="53">
                  <c:v>-0.73429999999999995</c:v>
                </c:pt>
                <c:pt idx="54">
                  <c:v>4.6704999999999997</c:v>
                </c:pt>
                <c:pt idx="55">
                  <c:v>5.8562000000000003</c:v>
                </c:pt>
                <c:pt idx="56">
                  <c:v>-2.4931000000000001</c:v>
                </c:pt>
                <c:pt idx="57">
                  <c:v>-0.56820000000000004</c:v>
                </c:pt>
                <c:pt idx="58">
                  <c:v>-1.3061</c:v>
                </c:pt>
                <c:pt idx="59">
                  <c:v>-7.3977000000000004</c:v>
                </c:pt>
                <c:pt idx="60">
                  <c:v>-10.507199999999999</c:v>
                </c:pt>
                <c:pt idx="61">
                  <c:v>-5.2576000000000001</c:v>
                </c:pt>
                <c:pt idx="62">
                  <c:v>3.7921999999999998</c:v>
                </c:pt>
                <c:pt idx="63">
                  <c:v>-4.3638000000000003</c:v>
                </c:pt>
                <c:pt idx="64">
                  <c:v>2.8254000000000001</c:v>
                </c:pt>
                <c:pt idx="65">
                  <c:v>2.3161</c:v>
                </c:pt>
                <c:pt idx="66">
                  <c:v>-4.0072999999999999</c:v>
                </c:pt>
                <c:pt idx="67">
                  <c:v>-0.90039999999999998</c:v>
                </c:pt>
                <c:pt idx="68">
                  <c:v>2.5729000000000002</c:v>
                </c:pt>
                <c:pt idx="69">
                  <c:v>-4.6990999999999996</c:v>
                </c:pt>
                <c:pt idx="70">
                  <c:v>3.8978000000000002</c:v>
                </c:pt>
                <c:pt idx="71">
                  <c:v>-0.3846</c:v>
                </c:pt>
                <c:pt idx="72">
                  <c:v>-7.1696999999999997</c:v>
                </c:pt>
                <c:pt idx="73">
                  <c:v>1.4756</c:v>
                </c:pt>
                <c:pt idx="74">
                  <c:v>-0.93130000000000002</c:v>
                </c:pt>
                <c:pt idx="75">
                  <c:v>-0.97609999999999997</c:v>
                </c:pt>
                <c:pt idx="76">
                  <c:v>-8.2467000000000006</c:v>
                </c:pt>
                <c:pt idx="77">
                  <c:v>-4.8308999999999997</c:v>
                </c:pt>
                <c:pt idx="78">
                  <c:v>-5.8868</c:v>
                </c:pt>
                <c:pt idx="79">
                  <c:v>-6.194</c:v>
                </c:pt>
                <c:pt idx="80">
                  <c:v>-10.68</c:v>
                </c:pt>
                <c:pt idx="81">
                  <c:v>3.4695999999999998</c:v>
                </c:pt>
                <c:pt idx="82">
                  <c:v>-3.3431000000000002</c:v>
                </c:pt>
                <c:pt idx="83">
                  <c:v>-7.2248000000000001</c:v>
                </c:pt>
                <c:pt idx="84">
                  <c:v>3.8784999999999998</c:v>
                </c:pt>
                <c:pt idx="85">
                  <c:v>-7.0065</c:v>
                </c:pt>
                <c:pt idx="86">
                  <c:v>0.79859999999999998</c:v>
                </c:pt>
                <c:pt idx="87">
                  <c:v>-4.7461000000000002</c:v>
                </c:pt>
                <c:pt idx="88">
                  <c:v>-3.0806</c:v>
                </c:pt>
                <c:pt idx="89">
                  <c:v>-9.0337999999999994</c:v>
                </c:pt>
                <c:pt idx="90">
                  <c:v>-4.4508000000000001</c:v>
                </c:pt>
                <c:pt idx="91">
                  <c:v>-3.0964</c:v>
                </c:pt>
                <c:pt idx="92">
                  <c:v>-6.7775999999999996</c:v>
                </c:pt>
                <c:pt idx="93">
                  <c:v>2.0476000000000001</c:v>
                </c:pt>
                <c:pt idx="94">
                  <c:v>1.3303</c:v>
                </c:pt>
                <c:pt idx="95">
                  <c:v>2.1558000000000002</c:v>
                </c:pt>
                <c:pt idx="96">
                  <c:v>-2.0148999999999999</c:v>
                </c:pt>
                <c:pt idx="97">
                  <c:v>-3.9948999999999999</c:v>
                </c:pt>
                <c:pt idx="98">
                  <c:v>3.7241</c:v>
                </c:pt>
                <c:pt idx="99">
                  <c:v>-9.0692000000000004</c:v>
                </c:pt>
                <c:pt idx="100">
                  <c:v>-8.1434999999999995</c:v>
                </c:pt>
                <c:pt idx="101">
                  <c:v>-6.7916999999999996</c:v>
                </c:pt>
                <c:pt idx="102">
                  <c:v>-4.3193999999999999</c:v>
                </c:pt>
                <c:pt idx="103">
                  <c:v>5.6406999999999998</c:v>
                </c:pt>
                <c:pt idx="104">
                  <c:v>0.8821</c:v>
                </c:pt>
                <c:pt idx="105">
                  <c:v>-7.3612000000000002</c:v>
                </c:pt>
                <c:pt idx="106">
                  <c:v>-12.7074</c:v>
                </c:pt>
                <c:pt idx="107">
                  <c:v>-11.2468</c:v>
                </c:pt>
                <c:pt idx="108">
                  <c:v>4.2704000000000004</c:v>
                </c:pt>
                <c:pt idx="109">
                  <c:v>0.98050000000000004</c:v>
                </c:pt>
                <c:pt idx="110">
                  <c:v>1.9013</c:v>
                </c:pt>
                <c:pt idx="111">
                  <c:v>-0.79720000000000002</c:v>
                </c:pt>
                <c:pt idx="112">
                  <c:v>-3.8624000000000001</c:v>
                </c:pt>
                <c:pt idx="113">
                  <c:v>4.4400000000000004</c:v>
                </c:pt>
                <c:pt idx="114">
                  <c:v>-14.308400000000001</c:v>
                </c:pt>
                <c:pt idx="115">
                  <c:v>6.5331999999999999</c:v>
                </c:pt>
                <c:pt idx="116">
                  <c:v>-5.101</c:v>
                </c:pt>
                <c:pt idx="117">
                  <c:v>3.17</c:v>
                </c:pt>
                <c:pt idx="118">
                  <c:v>-0.88149999999999995</c:v>
                </c:pt>
                <c:pt idx="119">
                  <c:v>0.38429999999999997</c:v>
                </c:pt>
                <c:pt idx="120">
                  <c:v>2.4729000000000001</c:v>
                </c:pt>
                <c:pt idx="121">
                  <c:v>-2.2496</c:v>
                </c:pt>
                <c:pt idx="122">
                  <c:v>-1.9666999999999999</c:v>
                </c:pt>
                <c:pt idx="123">
                  <c:v>3.5423</c:v>
                </c:pt>
                <c:pt idx="124">
                  <c:v>-1.2016</c:v>
                </c:pt>
                <c:pt idx="125">
                  <c:v>-1.8331999999999999</c:v>
                </c:pt>
                <c:pt idx="126">
                  <c:v>3.0068999999999999</c:v>
                </c:pt>
                <c:pt idx="127">
                  <c:v>-0.85350000000000004</c:v>
                </c:pt>
                <c:pt idx="128">
                  <c:v>-9.3021999999999991</c:v>
                </c:pt>
                <c:pt idx="129">
                  <c:v>-3.9592999999999998</c:v>
                </c:pt>
                <c:pt idx="130">
                  <c:v>-2.2136999999999998</c:v>
                </c:pt>
                <c:pt idx="131">
                  <c:v>1.6084000000000001</c:v>
                </c:pt>
                <c:pt idx="132">
                  <c:v>6.0846999999999998</c:v>
                </c:pt>
                <c:pt idx="133">
                  <c:v>-7.7299999999999994E-2</c:v>
                </c:pt>
                <c:pt idx="134">
                  <c:v>-1.1825000000000001</c:v>
                </c:pt>
                <c:pt idx="135">
                  <c:v>3.0249000000000001</c:v>
                </c:pt>
                <c:pt idx="136">
                  <c:v>2.5907</c:v>
                </c:pt>
                <c:pt idx="137">
                  <c:v>1.61</c:v>
                </c:pt>
                <c:pt idx="138">
                  <c:v>2.0537999999999998</c:v>
                </c:pt>
                <c:pt idx="139">
                  <c:v>-10.798400000000001</c:v>
                </c:pt>
                <c:pt idx="140">
                  <c:v>1.5306999999999999</c:v>
                </c:pt>
                <c:pt idx="141">
                  <c:v>2.0760999999999998</c:v>
                </c:pt>
                <c:pt idx="142">
                  <c:v>0.4259</c:v>
                </c:pt>
                <c:pt idx="143">
                  <c:v>2.1052</c:v>
                </c:pt>
                <c:pt idx="144">
                  <c:v>0.44900000000000001</c:v>
                </c:pt>
                <c:pt idx="145">
                  <c:v>-3.0308000000000002</c:v>
                </c:pt>
                <c:pt idx="146">
                  <c:v>-2.0404</c:v>
                </c:pt>
                <c:pt idx="147">
                  <c:v>-5.5538999999999996</c:v>
                </c:pt>
                <c:pt idx="148">
                  <c:v>0.74019999999999997</c:v>
                </c:pt>
                <c:pt idx="149">
                  <c:v>-10.270099999999999</c:v>
                </c:pt>
                <c:pt idx="150">
                  <c:v>-3.7351999999999999</c:v>
                </c:pt>
                <c:pt idx="151">
                  <c:v>-2.1732999999999998</c:v>
                </c:pt>
                <c:pt idx="152">
                  <c:v>-2.0240999999999998</c:v>
                </c:pt>
                <c:pt idx="153">
                  <c:v>-7.0316000000000001</c:v>
                </c:pt>
                <c:pt idx="154">
                  <c:v>7.4399999999999994E-2</c:v>
                </c:pt>
                <c:pt idx="155">
                  <c:v>-2.3925000000000001</c:v>
                </c:pt>
                <c:pt idx="156">
                  <c:v>7.1630000000000003</c:v>
                </c:pt>
                <c:pt idx="157">
                  <c:v>-0.30890000000000001</c:v>
                </c:pt>
                <c:pt idx="158">
                  <c:v>-4.4194000000000004</c:v>
                </c:pt>
                <c:pt idx="159">
                  <c:v>0.51190000000000002</c:v>
                </c:pt>
                <c:pt idx="160">
                  <c:v>0.46</c:v>
                </c:pt>
                <c:pt idx="161">
                  <c:v>3.4756</c:v>
                </c:pt>
                <c:pt idx="162">
                  <c:v>-1.9846999999999999</c:v>
                </c:pt>
                <c:pt idx="163">
                  <c:v>3.4125999999999999</c:v>
                </c:pt>
                <c:pt idx="164">
                  <c:v>3.8092999999999999</c:v>
                </c:pt>
                <c:pt idx="165">
                  <c:v>-9.1495999999999995</c:v>
                </c:pt>
                <c:pt idx="166">
                  <c:v>5.8776000000000002</c:v>
                </c:pt>
                <c:pt idx="167">
                  <c:v>-2.3424999999999998</c:v>
                </c:pt>
                <c:pt idx="168">
                  <c:v>9.0367999999999995</c:v>
                </c:pt>
                <c:pt idx="169">
                  <c:v>-5.3808999999999996</c:v>
                </c:pt>
                <c:pt idx="170">
                  <c:v>-7.7161999999999997</c:v>
                </c:pt>
                <c:pt idx="171">
                  <c:v>3.0057</c:v>
                </c:pt>
                <c:pt idx="172">
                  <c:v>2.4954999999999998</c:v>
                </c:pt>
                <c:pt idx="173">
                  <c:v>3.6217000000000001</c:v>
                </c:pt>
                <c:pt idx="174">
                  <c:v>-7.2618999999999998</c:v>
                </c:pt>
                <c:pt idx="175">
                  <c:v>3.2008999999999999</c:v>
                </c:pt>
                <c:pt idx="176">
                  <c:v>-4.5258000000000003</c:v>
                </c:pt>
                <c:pt idx="177">
                  <c:v>1.5674999999999999</c:v>
                </c:pt>
                <c:pt idx="178">
                  <c:v>-3.8881999999999999</c:v>
                </c:pt>
                <c:pt idx="179">
                  <c:v>3.0684</c:v>
                </c:pt>
                <c:pt idx="180">
                  <c:v>2.8212999999999999</c:v>
                </c:pt>
                <c:pt idx="181">
                  <c:v>-0.96509999999999996</c:v>
                </c:pt>
                <c:pt idx="182">
                  <c:v>-3.5708000000000002</c:v>
                </c:pt>
                <c:pt idx="183">
                  <c:v>-0.98</c:v>
                </c:pt>
                <c:pt idx="184">
                  <c:v>-5.9042000000000003</c:v>
                </c:pt>
                <c:pt idx="185">
                  <c:v>8.3899000000000008</c:v>
                </c:pt>
                <c:pt idx="186">
                  <c:v>1.1584000000000001</c:v>
                </c:pt>
                <c:pt idx="187">
                  <c:v>6.6299000000000001</c:v>
                </c:pt>
                <c:pt idx="188">
                  <c:v>-4.3224</c:v>
                </c:pt>
                <c:pt idx="189">
                  <c:v>-0.1885</c:v>
                </c:pt>
                <c:pt idx="190">
                  <c:v>1.1617</c:v>
                </c:pt>
                <c:pt idx="191">
                  <c:v>4.8865999999999996</c:v>
                </c:pt>
                <c:pt idx="192">
                  <c:v>4.7140000000000004</c:v>
                </c:pt>
                <c:pt idx="193">
                  <c:v>3.1696</c:v>
                </c:pt>
                <c:pt idx="194">
                  <c:v>-0.22339999999999999</c:v>
                </c:pt>
                <c:pt idx="195">
                  <c:v>-6.9024999999999999</c:v>
                </c:pt>
                <c:pt idx="196">
                  <c:v>-3.4781</c:v>
                </c:pt>
                <c:pt idx="197">
                  <c:v>-0.50339999999999996</c:v>
                </c:pt>
                <c:pt idx="198">
                  <c:v>7.5743</c:v>
                </c:pt>
                <c:pt idx="199">
                  <c:v>-5.9794999999999998</c:v>
                </c:pt>
                <c:pt idx="200">
                  <c:v>-5.3343999999999996</c:v>
                </c:pt>
                <c:pt idx="201">
                  <c:v>-0.38300000000000001</c:v>
                </c:pt>
                <c:pt idx="202">
                  <c:v>4.9924999999999997</c:v>
                </c:pt>
                <c:pt idx="203">
                  <c:v>1.2831999999999999</c:v>
                </c:pt>
                <c:pt idx="204">
                  <c:v>-4.5453000000000001</c:v>
                </c:pt>
                <c:pt idx="205">
                  <c:v>0.56200000000000006</c:v>
                </c:pt>
                <c:pt idx="206">
                  <c:v>-11.244400000000001</c:v>
                </c:pt>
                <c:pt idx="207">
                  <c:v>0.92510000000000003</c:v>
                </c:pt>
                <c:pt idx="208">
                  <c:v>-5.6082999999999998</c:v>
                </c:pt>
                <c:pt idx="209">
                  <c:v>3.8573</c:v>
                </c:pt>
                <c:pt idx="210">
                  <c:v>3.5855000000000001</c:v>
                </c:pt>
                <c:pt idx="211">
                  <c:v>1.9447000000000001</c:v>
                </c:pt>
                <c:pt idx="212">
                  <c:v>8.0533000000000001</c:v>
                </c:pt>
                <c:pt idx="213">
                  <c:v>-1.2632000000000001</c:v>
                </c:pt>
                <c:pt idx="214">
                  <c:v>-8.3803999999999998</c:v>
                </c:pt>
                <c:pt idx="215">
                  <c:v>0.19209999999999999</c:v>
                </c:pt>
                <c:pt idx="216">
                  <c:v>1.8106</c:v>
                </c:pt>
                <c:pt idx="217">
                  <c:v>2.3031000000000001</c:v>
                </c:pt>
                <c:pt idx="218">
                  <c:v>-2.3361000000000001</c:v>
                </c:pt>
                <c:pt idx="219">
                  <c:v>-4.5381</c:v>
                </c:pt>
                <c:pt idx="220">
                  <c:v>-2.6284999999999998</c:v>
                </c:pt>
                <c:pt idx="221">
                  <c:v>6.4774000000000003</c:v>
                </c:pt>
                <c:pt idx="222">
                  <c:v>-0.71560000000000001</c:v>
                </c:pt>
                <c:pt idx="223">
                  <c:v>0.39710000000000001</c:v>
                </c:pt>
                <c:pt idx="224">
                  <c:v>-3.5105</c:v>
                </c:pt>
                <c:pt idx="225">
                  <c:v>-9.2971000000000004</c:v>
                </c:pt>
                <c:pt idx="226">
                  <c:v>8.3486999999999991</c:v>
                </c:pt>
                <c:pt idx="227">
                  <c:v>-0.32340000000000002</c:v>
                </c:pt>
                <c:pt idx="228">
                  <c:v>4.7069999999999999</c:v>
                </c:pt>
                <c:pt idx="229">
                  <c:v>5.2621000000000002</c:v>
                </c:pt>
                <c:pt idx="230">
                  <c:v>-4.3784000000000001</c:v>
                </c:pt>
                <c:pt idx="231">
                  <c:v>5.2652999999999999</c:v>
                </c:pt>
                <c:pt idx="232">
                  <c:v>-8.3636999999999997</c:v>
                </c:pt>
                <c:pt idx="233">
                  <c:v>1.4581</c:v>
                </c:pt>
                <c:pt idx="234">
                  <c:v>3.2698</c:v>
                </c:pt>
                <c:pt idx="235">
                  <c:v>6.0308999999999999</c:v>
                </c:pt>
                <c:pt idx="236">
                  <c:v>4.3851000000000004</c:v>
                </c:pt>
                <c:pt idx="237">
                  <c:v>1.2299</c:v>
                </c:pt>
                <c:pt idx="238">
                  <c:v>7.4774000000000003</c:v>
                </c:pt>
                <c:pt idx="239">
                  <c:v>4.1043000000000003</c:v>
                </c:pt>
                <c:pt idx="240">
                  <c:v>1.5753999999999999</c:v>
                </c:pt>
                <c:pt idx="241">
                  <c:v>-1.4312</c:v>
                </c:pt>
                <c:pt idx="242">
                  <c:v>-4.3029000000000002</c:v>
                </c:pt>
                <c:pt idx="243">
                  <c:v>3.7141999999999999</c:v>
                </c:pt>
                <c:pt idx="244">
                  <c:v>1.2314000000000001</c:v>
                </c:pt>
                <c:pt idx="245">
                  <c:v>1.1808000000000001</c:v>
                </c:pt>
                <c:pt idx="246">
                  <c:v>-5.9218999999999999</c:v>
                </c:pt>
                <c:pt idx="247">
                  <c:v>-3.1585000000000001</c:v>
                </c:pt>
                <c:pt idx="248">
                  <c:v>-6.0019999999999998</c:v>
                </c:pt>
                <c:pt idx="249">
                  <c:v>-0.65500000000000003</c:v>
                </c:pt>
                <c:pt idx="250">
                  <c:v>0.38800000000000001</c:v>
                </c:pt>
                <c:pt idx="251">
                  <c:v>-5.3198999999999996</c:v>
                </c:pt>
                <c:pt idx="252">
                  <c:v>2.5081000000000002</c:v>
                </c:pt>
                <c:pt idx="253">
                  <c:v>-1.1781999999999999</c:v>
                </c:pt>
                <c:pt idx="254">
                  <c:v>-1.1201000000000001</c:v>
                </c:pt>
                <c:pt idx="255">
                  <c:v>-8.9925999999999995</c:v>
                </c:pt>
                <c:pt idx="256">
                  <c:v>-0.43169999999999997</c:v>
                </c:pt>
                <c:pt idx="257">
                  <c:v>9.5282</c:v>
                </c:pt>
                <c:pt idx="258">
                  <c:v>-10.916700000000001</c:v>
                </c:pt>
                <c:pt idx="259">
                  <c:v>0.89239999999999997</c:v>
                </c:pt>
                <c:pt idx="260">
                  <c:v>0.64100000000000001</c:v>
                </c:pt>
                <c:pt idx="261">
                  <c:v>6.93E-2</c:v>
                </c:pt>
                <c:pt idx="262">
                  <c:v>-2.0831</c:v>
                </c:pt>
                <c:pt idx="263">
                  <c:v>4.3281000000000001</c:v>
                </c:pt>
                <c:pt idx="264">
                  <c:v>4.3771000000000004</c:v>
                </c:pt>
                <c:pt idx="265">
                  <c:v>4.3356000000000003</c:v>
                </c:pt>
                <c:pt idx="266">
                  <c:v>-0.4052</c:v>
                </c:pt>
                <c:pt idx="267">
                  <c:v>-0.64400000000000002</c:v>
                </c:pt>
                <c:pt idx="268">
                  <c:v>2.9914999999999998</c:v>
                </c:pt>
                <c:pt idx="269">
                  <c:v>-2.5804</c:v>
                </c:pt>
                <c:pt idx="270">
                  <c:v>0.18629999999999999</c:v>
                </c:pt>
                <c:pt idx="271">
                  <c:v>-3.2831000000000001</c:v>
                </c:pt>
                <c:pt idx="272">
                  <c:v>-3.3963000000000001</c:v>
                </c:pt>
                <c:pt idx="273">
                  <c:v>5.4413</c:v>
                </c:pt>
                <c:pt idx="274">
                  <c:v>-1.9443999999999999</c:v>
                </c:pt>
                <c:pt idx="275">
                  <c:v>-1.1164000000000001</c:v>
                </c:pt>
                <c:pt idx="276">
                  <c:v>5.4009</c:v>
                </c:pt>
                <c:pt idx="277">
                  <c:v>-0.86240000000000006</c:v>
                </c:pt>
                <c:pt idx="278">
                  <c:v>-2.4426999999999999</c:v>
                </c:pt>
                <c:pt idx="279">
                  <c:v>4.0884999999999998</c:v>
                </c:pt>
                <c:pt idx="280">
                  <c:v>3.9384000000000001</c:v>
                </c:pt>
                <c:pt idx="281">
                  <c:v>-1.5643</c:v>
                </c:pt>
                <c:pt idx="282">
                  <c:v>0.67769999999999997</c:v>
                </c:pt>
                <c:pt idx="283">
                  <c:v>1.4087000000000001</c:v>
                </c:pt>
                <c:pt idx="284">
                  <c:v>-0.87239999999999995</c:v>
                </c:pt>
                <c:pt idx="285">
                  <c:v>2.2412000000000001</c:v>
                </c:pt>
                <c:pt idx="286">
                  <c:v>-0.4425</c:v>
                </c:pt>
                <c:pt idx="287">
                  <c:v>-5.2534000000000001</c:v>
                </c:pt>
                <c:pt idx="288">
                  <c:v>3.4498000000000002</c:v>
                </c:pt>
                <c:pt idx="289">
                  <c:v>4.5281000000000002</c:v>
                </c:pt>
                <c:pt idx="290">
                  <c:v>-7.8593999999999999</c:v>
                </c:pt>
                <c:pt idx="291">
                  <c:v>0.36730000000000002</c:v>
                </c:pt>
                <c:pt idx="292">
                  <c:v>0.52380000000000004</c:v>
                </c:pt>
                <c:pt idx="293">
                  <c:v>-8.4019999999999992</c:v>
                </c:pt>
                <c:pt idx="294">
                  <c:v>-1.9705999999999999</c:v>
                </c:pt>
                <c:pt idx="295">
                  <c:v>-0.95030000000000003</c:v>
                </c:pt>
                <c:pt idx="296">
                  <c:v>0.47160000000000002</c:v>
                </c:pt>
                <c:pt idx="297">
                  <c:v>0.14360000000000001</c:v>
                </c:pt>
                <c:pt idx="298">
                  <c:v>-0.98640000000000005</c:v>
                </c:pt>
                <c:pt idx="299">
                  <c:v>1.4493</c:v>
                </c:pt>
                <c:pt idx="300">
                  <c:v>4.7271000000000001</c:v>
                </c:pt>
                <c:pt idx="301">
                  <c:v>-0.49270000000000003</c:v>
                </c:pt>
                <c:pt idx="302">
                  <c:v>-0.23949999999999999</c:v>
                </c:pt>
                <c:pt idx="303">
                  <c:v>-0.46189999999999998</c:v>
                </c:pt>
                <c:pt idx="304">
                  <c:v>2.2019000000000002</c:v>
                </c:pt>
                <c:pt idx="305">
                  <c:v>4.5694999999999997</c:v>
                </c:pt>
                <c:pt idx="306">
                  <c:v>1.3803000000000001</c:v>
                </c:pt>
                <c:pt idx="307">
                  <c:v>2.0076000000000001</c:v>
                </c:pt>
                <c:pt idx="308">
                  <c:v>-0.64419999999999999</c:v>
                </c:pt>
                <c:pt idx="309">
                  <c:v>-2.3248000000000002</c:v>
                </c:pt>
                <c:pt idx="310">
                  <c:v>1.8938999999999999</c:v>
                </c:pt>
                <c:pt idx="311">
                  <c:v>-0.1754</c:v>
                </c:pt>
                <c:pt idx="312">
                  <c:v>2.9874999999999998</c:v>
                </c:pt>
                <c:pt idx="313">
                  <c:v>-1.0431999999999999</c:v>
                </c:pt>
                <c:pt idx="314">
                  <c:v>4.5697999999999999</c:v>
                </c:pt>
                <c:pt idx="315">
                  <c:v>3.4615999999999998</c:v>
                </c:pt>
                <c:pt idx="316">
                  <c:v>2.9573</c:v>
                </c:pt>
                <c:pt idx="317">
                  <c:v>6.5202999999999998</c:v>
                </c:pt>
                <c:pt idx="318">
                  <c:v>3.0851000000000002</c:v>
                </c:pt>
                <c:pt idx="319">
                  <c:v>2.9525999999999999</c:v>
                </c:pt>
                <c:pt idx="320">
                  <c:v>0.75260000000000005</c:v>
                </c:pt>
                <c:pt idx="321">
                  <c:v>3.1065</c:v>
                </c:pt>
                <c:pt idx="322">
                  <c:v>-0.19789999999999999</c:v>
                </c:pt>
                <c:pt idx="323">
                  <c:v>-5.4013</c:v>
                </c:pt>
                <c:pt idx="324">
                  <c:v>-8.2538</c:v>
                </c:pt>
                <c:pt idx="325">
                  <c:v>-3.1259999999999999</c:v>
                </c:pt>
                <c:pt idx="326">
                  <c:v>2.4933999999999998</c:v>
                </c:pt>
                <c:pt idx="327">
                  <c:v>5.3810000000000002</c:v>
                </c:pt>
                <c:pt idx="328">
                  <c:v>-2.2501000000000002</c:v>
                </c:pt>
                <c:pt idx="329">
                  <c:v>4.3470000000000004</c:v>
                </c:pt>
                <c:pt idx="330">
                  <c:v>-6.7234999999999996</c:v>
                </c:pt>
                <c:pt idx="331">
                  <c:v>-8.1340000000000003</c:v>
                </c:pt>
                <c:pt idx="332">
                  <c:v>-7.3335999999999997</c:v>
                </c:pt>
                <c:pt idx="333">
                  <c:v>4.0730000000000004</c:v>
                </c:pt>
                <c:pt idx="334">
                  <c:v>2.9146999999999998</c:v>
                </c:pt>
                <c:pt idx="335">
                  <c:v>1.6443000000000001</c:v>
                </c:pt>
                <c:pt idx="336">
                  <c:v>5.6215000000000002</c:v>
                </c:pt>
                <c:pt idx="337">
                  <c:v>0.4446</c:v>
                </c:pt>
                <c:pt idx="338">
                  <c:v>-3.1675</c:v>
                </c:pt>
                <c:pt idx="339">
                  <c:v>3.4843999999999999</c:v>
                </c:pt>
                <c:pt idx="340">
                  <c:v>-0.71679999999999999</c:v>
                </c:pt>
                <c:pt idx="341">
                  <c:v>-4.6071999999999997</c:v>
                </c:pt>
                <c:pt idx="342">
                  <c:v>1.5091000000000001</c:v>
                </c:pt>
                <c:pt idx="343">
                  <c:v>0.47560000000000002</c:v>
                </c:pt>
                <c:pt idx="344">
                  <c:v>-4.4398</c:v>
                </c:pt>
                <c:pt idx="345">
                  <c:v>5.6856999999999998</c:v>
                </c:pt>
                <c:pt idx="346">
                  <c:v>7.1306000000000003</c:v>
                </c:pt>
                <c:pt idx="347">
                  <c:v>-4.2840999999999996</c:v>
                </c:pt>
                <c:pt idx="348">
                  <c:v>3.1219999999999999</c:v>
                </c:pt>
                <c:pt idx="349">
                  <c:v>-11.5442</c:v>
                </c:pt>
                <c:pt idx="350">
                  <c:v>2.6692</c:v>
                </c:pt>
                <c:pt idx="351">
                  <c:v>-3.8677999999999999</c:v>
                </c:pt>
                <c:pt idx="352">
                  <c:v>4.6623999999999999</c:v>
                </c:pt>
                <c:pt idx="353">
                  <c:v>3.6461000000000001</c:v>
                </c:pt>
                <c:pt idx="354">
                  <c:v>0.79179999999999995</c:v>
                </c:pt>
                <c:pt idx="355">
                  <c:v>2.2494000000000001</c:v>
                </c:pt>
                <c:pt idx="356">
                  <c:v>2.4771000000000001</c:v>
                </c:pt>
                <c:pt idx="357">
                  <c:v>0.50180000000000002</c:v>
                </c:pt>
                <c:pt idx="358">
                  <c:v>-2.0499000000000001</c:v>
                </c:pt>
                <c:pt idx="359">
                  <c:v>0.60499999999999998</c:v>
                </c:pt>
                <c:pt idx="360">
                  <c:v>5.6172000000000004</c:v>
                </c:pt>
                <c:pt idx="361">
                  <c:v>-1.7122999999999999</c:v>
                </c:pt>
                <c:pt idx="362">
                  <c:v>0.3367</c:v>
                </c:pt>
                <c:pt idx="363">
                  <c:v>-12.3451</c:v>
                </c:pt>
                <c:pt idx="364">
                  <c:v>-17.020099999999999</c:v>
                </c:pt>
                <c:pt idx="365">
                  <c:v>8.0513999999999992</c:v>
                </c:pt>
                <c:pt idx="366">
                  <c:v>0.4733</c:v>
                </c:pt>
                <c:pt idx="367">
                  <c:v>2.3119999999999998</c:v>
                </c:pt>
                <c:pt idx="368">
                  <c:v>4.4903000000000004</c:v>
                </c:pt>
                <c:pt idx="369">
                  <c:v>-4.1264000000000003</c:v>
                </c:pt>
                <c:pt idx="370">
                  <c:v>4.7393000000000001</c:v>
                </c:pt>
                <c:pt idx="371">
                  <c:v>-15.325699999999999</c:v>
                </c:pt>
                <c:pt idx="372">
                  <c:v>0.1323</c:v>
                </c:pt>
                <c:pt idx="373">
                  <c:v>5.3171999999999997</c:v>
                </c:pt>
                <c:pt idx="374">
                  <c:v>-5.4280999999999997</c:v>
                </c:pt>
                <c:pt idx="375">
                  <c:v>-1.2862</c:v>
                </c:pt>
                <c:pt idx="376">
                  <c:v>1.8051999999999999</c:v>
                </c:pt>
                <c:pt idx="377">
                  <c:v>1.845</c:v>
                </c:pt>
                <c:pt idx="378">
                  <c:v>5.149</c:v>
                </c:pt>
                <c:pt idx="379">
                  <c:v>-1.2919</c:v>
                </c:pt>
                <c:pt idx="380">
                  <c:v>-0.38869999999999999</c:v>
                </c:pt>
                <c:pt idx="381">
                  <c:v>-1.026</c:v>
                </c:pt>
                <c:pt idx="382">
                  <c:v>-4.1711999999999998</c:v>
                </c:pt>
                <c:pt idx="383">
                  <c:v>-0.85780000000000001</c:v>
                </c:pt>
                <c:pt idx="384">
                  <c:v>-2.4445000000000001</c:v>
                </c:pt>
                <c:pt idx="385">
                  <c:v>3.0026000000000002</c:v>
                </c:pt>
                <c:pt idx="386">
                  <c:v>1.2422</c:v>
                </c:pt>
                <c:pt idx="387">
                  <c:v>-5.0796999999999999</c:v>
                </c:pt>
                <c:pt idx="388">
                  <c:v>1.1189</c:v>
                </c:pt>
                <c:pt idx="389">
                  <c:v>-7.3068</c:v>
                </c:pt>
                <c:pt idx="390">
                  <c:v>-4.1410999999999998</c:v>
                </c:pt>
                <c:pt idx="391">
                  <c:v>3.8052999999999999</c:v>
                </c:pt>
                <c:pt idx="392">
                  <c:v>0.82579999999999998</c:v>
                </c:pt>
                <c:pt idx="393">
                  <c:v>3.4043000000000001</c:v>
                </c:pt>
                <c:pt idx="394">
                  <c:v>6.1555999999999997</c:v>
                </c:pt>
                <c:pt idx="395">
                  <c:v>2.3820999999999999</c:v>
                </c:pt>
                <c:pt idx="396">
                  <c:v>3.8761000000000001</c:v>
                </c:pt>
                <c:pt idx="397">
                  <c:v>-3.3919999999999999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6100064"/>
        <c:axId val="256097320"/>
      </c:scatterChart>
      <c:valAx>
        <c:axId val="256100064"/>
        <c:scaling>
          <c:orientation val="minMax"/>
          <c:max val="20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097320"/>
        <c:crosses val="autoZero"/>
        <c:crossBetween val="midCat"/>
      </c:valAx>
      <c:valAx>
        <c:axId val="256097320"/>
        <c:scaling>
          <c:orientation val="minMax"/>
          <c:max val="20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100064"/>
        <c:crosses val="autoZero"/>
        <c:crossBetween val="midCat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>
                <a:alpha val="0"/>
              </a:schemeClr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Y1 vs Y2 CA60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'Forwards SameTeam'!$T$1</c:f>
              <c:strCache>
                <c:ptCount val="1"/>
                <c:pt idx="0">
                  <c:v>Y2CA60</c:v>
                </c:pt>
              </c:strCache>
            </c:strRef>
          </c:tx>
          <c:spPr>
            <a:ln w="25400" cap="flat" cmpd="sng" algn="ctr">
              <a:noFill/>
              <a:prstDash val="sysDot"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tint val="65000"/>
                      <a:shade val="92000"/>
                      <a:satMod val="130000"/>
                    </a:schemeClr>
                  </a:gs>
                  <a:gs pos="45000">
                    <a:schemeClr val="accent1">
                      <a:tint val="60000"/>
                      <a:shade val="99000"/>
                      <a:satMod val="120000"/>
                    </a:schemeClr>
                  </a:gs>
                  <a:gs pos="100000">
                    <a:schemeClr val="accent1">
                      <a:tint val="55000"/>
                      <a:satMod val="14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1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5.1987846223873757E-2"/>
                  <c:y val="0.55184541062801928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dirty="0"/>
                      <a:t>y = 0.6169x + 21.106</a:t>
                    </a:r>
                    <a:br>
                      <a:rPr lang="en-US" baseline="0" dirty="0"/>
                    </a:br>
                    <a:r>
                      <a:rPr lang="en-US" baseline="0" dirty="0"/>
                      <a:t>R² = </a:t>
                    </a:r>
                    <a:r>
                      <a:rPr lang="en-US" baseline="0" dirty="0">
                        <a:solidFill>
                          <a:srgbClr val="FF0000"/>
                        </a:solidFill>
                      </a:rPr>
                      <a:t>0.4121</a:t>
                    </a:r>
                    <a:endParaRPr lang="en-US" dirty="0">
                      <a:solidFill>
                        <a:srgbClr val="FF0000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'Forwards SameTeam'!$S$2:$S$1339</c:f>
              <c:numCache>
                <c:formatCode>General</c:formatCode>
                <c:ptCount val="1338"/>
                <c:pt idx="0">
                  <c:v>53.643999999999998</c:v>
                </c:pt>
                <c:pt idx="1">
                  <c:v>43.311999999999998</c:v>
                </c:pt>
                <c:pt idx="2">
                  <c:v>61.731000000000002</c:v>
                </c:pt>
                <c:pt idx="3">
                  <c:v>54.802999999999997</c:v>
                </c:pt>
                <c:pt idx="4">
                  <c:v>58.625</c:v>
                </c:pt>
                <c:pt idx="5">
                  <c:v>44.140999999999998</c:v>
                </c:pt>
                <c:pt idx="6">
                  <c:v>55.293999999999997</c:v>
                </c:pt>
                <c:pt idx="7">
                  <c:v>51.063000000000002</c:v>
                </c:pt>
                <c:pt idx="8">
                  <c:v>58.31</c:v>
                </c:pt>
                <c:pt idx="9">
                  <c:v>49.179000000000002</c:v>
                </c:pt>
                <c:pt idx="10">
                  <c:v>57.656999999999996</c:v>
                </c:pt>
                <c:pt idx="11">
                  <c:v>61.359000000000002</c:v>
                </c:pt>
                <c:pt idx="12">
                  <c:v>56.512</c:v>
                </c:pt>
                <c:pt idx="13">
                  <c:v>53.325000000000003</c:v>
                </c:pt>
                <c:pt idx="14">
                  <c:v>41.524000000000001</c:v>
                </c:pt>
                <c:pt idx="15">
                  <c:v>38.722999999999999</c:v>
                </c:pt>
                <c:pt idx="16">
                  <c:v>62.771999999999998</c:v>
                </c:pt>
                <c:pt idx="17">
                  <c:v>43.902000000000001</c:v>
                </c:pt>
                <c:pt idx="18">
                  <c:v>54.006999999999998</c:v>
                </c:pt>
                <c:pt idx="19">
                  <c:v>51.646000000000001</c:v>
                </c:pt>
                <c:pt idx="20">
                  <c:v>50.624000000000002</c:v>
                </c:pt>
                <c:pt idx="21">
                  <c:v>52.527000000000001</c:v>
                </c:pt>
                <c:pt idx="22">
                  <c:v>56.204000000000001</c:v>
                </c:pt>
                <c:pt idx="23">
                  <c:v>50.125</c:v>
                </c:pt>
                <c:pt idx="24">
                  <c:v>56.607999999999997</c:v>
                </c:pt>
                <c:pt idx="25">
                  <c:v>56.784999999999997</c:v>
                </c:pt>
                <c:pt idx="26">
                  <c:v>46.475000000000001</c:v>
                </c:pt>
                <c:pt idx="27">
                  <c:v>54.500999999999998</c:v>
                </c:pt>
                <c:pt idx="28">
                  <c:v>54.994</c:v>
                </c:pt>
                <c:pt idx="29">
                  <c:v>53.066000000000003</c:v>
                </c:pt>
                <c:pt idx="30">
                  <c:v>53.866999999999997</c:v>
                </c:pt>
                <c:pt idx="31">
                  <c:v>53.781999999999996</c:v>
                </c:pt>
                <c:pt idx="32">
                  <c:v>58.448999999999998</c:v>
                </c:pt>
                <c:pt idx="33">
                  <c:v>58.027000000000001</c:v>
                </c:pt>
                <c:pt idx="34">
                  <c:v>55.566000000000003</c:v>
                </c:pt>
                <c:pt idx="35">
                  <c:v>55.107999999999997</c:v>
                </c:pt>
                <c:pt idx="36">
                  <c:v>41.639000000000003</c:v>
                </c:pt>
                <c:pt idx="37">
                  <c:v>55.531999999999996</c:v>
                </c:pt>
                <c:pt idx="38">
                  <c:v>69.477000000000004</c:v>
                </c:pt>
                <c:pt idx="39">
                  <c:v>47.652999999999999</c:v>
                </c:pt>
                <c:pt idx="40">
                  <c:v>51.124000000000002</c:v>
                </c:pt>
                <c:pt idx="41">
                  <c:v>45.539000000000001</c:v>
                </c:pt>
                <c:pt idx="42">
                  <c:v>49.807000000000002</c:v>
                </c:pt>
                <c:pt idx="43">
                  <c:v>53.878</c:v>
                </c:pt>
                <c:pt idx="44">
                  <c:v>53.774000000000001</c:v>
                </c:pt>
                <c:pt idx="45">
                  <c:v>57.771999999999998</c:v>
                </c:pt>
                <c:pt idx="46">
                  <c:v>52.244999999999997</c:v>
                </c:pt>
                <c:pt idx="47">
                  <c:v>58.097000000000001</c:v>
                </c:pt>
                <c:pt idx="48">
                  <c:v>55.607999999999997</c:v>
                </c:pt>
                <c:pt idx="49">
                  <c:v>48.012999999999998</c:v>
                </c:pt>
                <c:pt idx="50">
                  <c:v>48.17</c:v>
                </c:pt>
                <c:pt idx="51">
                  <c:v>51.234000000000002</c:v>
                </c:pt>
                <c:pt idx="52">
                  <c:v>56.337000000000003</c:v>
                </c:pt>
                <c:pt idx="53">
                  <c:v>47.957000000000001</c:v>
                </c:pt>
                <c:pt idx="54">
                  <c:v>51.457999999999998</c:v>
                </c:pt>
                <c:pt idx="55">
                  <c:v>51.600999999999999</c:v>
                </c:pt>
                <c:pt idx="56">
                  <c:v>56.468000000000004</c:v>
                </c:pt>
                <c:pt idx="57">
                  <c:v>56.232999999999997</c:v>
                </c:pt>
                <c:pt idx="58">
                  <c:v>59.448999999999998</c:v>
                </c:pt>
                <c:pt idx="59">
                  <c:v>59.648000000000003</c:v>
                </c:pt>
                <c:pt idx="60">
                  <c:v>62.603999999999999</c:v>
                </c:pt>
                <c:pt idx="61">
                  <c:v>56.570999999999998</c:v>
                </c:pt>
                <c:pt idx="62">
                  <c:v>70.772000000000006</c:v>
                </c:pt>
                <c:pt idx="63">
                  <c:v>43.534999999999997</c:v>
                </c:pt>
                <c:pt idx="64">
                  <c:v>56.405999999999999</c:v>
                </c:pt>
                <c:pt idx="65">
                  <c:v>59.3</c:v>
                </c:pt>
                <c:pt idx="66">
                  <c:v>64.828999999999994</c:v>
                </c:pt>
                <c:pt idx="67">
                  <c:v>49.395000000000003</c:v>
                </c:pt>
                <c:pt idx="68">
                  <c:v>57.503</c:v>
                </c:pt>
                <c:pt idx="69">
                  <c:v>59.295000000000002</c:v>
                </c:pt>
                <c:pt idx="70">
                  <c:v>68.39</c:v>
                </c:pt>
                <c:pt idx="71">
                  <c:v>58.015999999999998</c:v>
                </c:pt>
                <c:pt idx="72">
                  <c:v>62.399000000000001</c:v>
                </c:pt>
                <c:pt idx="73">
                  <c:v>56.636000000000003</c:v>
                </c:pt>
                <c:pt idx="74">
                  <c:v>57.281999999999996</c:v>
                </c:pt>
                <c:pt idx="75">
                  <c:v>56.32</c:v>
                </c:pt>
                <c:pt idx="76">
                  <c:v>54.481000000000002</c:v>
                </c:pt>
                <c:pt idx="77">
                  <c:v>53.601999999999997</c:v>
                </c:pt>
                <c:pt idx="78">
                  <c:v>59.222000000000001</c:v>
                </c:pt>
                <c:pt idx="79">
                  <c:v>48.027999999999999</c:v>
                </c:pt>
                <c:pt idx="80">
                  <c:v>45.021000000000001</c:v>
                </c:pt>
                <c:pt idx="81">
                  <c:v>51.212000000000003</c:v>
                </c:pt>
                <c:pt idx="82">
                  <c:v>66.98</c:v>
                </c:pt>
                <c:pt idx="83">
                  <c:v>47.476999999999997</c:v>
                </c:pt>
                <c:pt idx="84">
                  <c:v>57.777999999999999</c:v>
                </c:pt>
                <c:pt idx="85">
                  <c:v>44.774000000000001</c:v>
                </c:pt>
                <c:pt idx="86">
                  <c:v>56.445999999999998</c:v>
                </c:pt>
                <c:pt idx="87">
                  <c:v>54.613999999999997</c:v>
                </c:pt>
                <c:pt idx="88">
                  <c:v>53.018999999999998</c:v>
                </c:pt>
                <c:pt idx="89">
                  <c:v>52.993000000000002</c:v>
                </c:pt>
                <c:pt idx="90">
                  <c:v>58.652999999999999</c:v>
                </c:pt>
                <c:pt idx="91">
                  <c:v>62.122</c:v>
                </c:pt>
                <c:pt idx="92">
                  <c:v>54.805999999999997</c:v>
                </c:pt>
                <c:pt idx="93">
                  <c:v>47.203000000000003</c:v>
                </c:pt>
                <c:pt idx="94">
                  <c:v>54.241</c:v>
                </c:pt>
                <c:pt idx="95">
                  <c:v>49.697000000000003</c:v>
                </c:pt>
                <c:pt idx="96">
                  <c:v>46.255000000000003</c:v>
                </c:pt>
                <c:pt idx="97">
                  <c:v>47.036999999999999</c:v>
                </c:pt>
                <c:pt idx="98">
                  <c:v>56.052</c:v>
                </c:pt>
                <c:pt idx="99">
                  <c:v>56.143999999999998</c:v>
                </c:pt>
                <c:pt idx="100">
                  <c:v>45.406999999999996</c:v>
                </c:pt>
                <c:pt idx="101">
                  <c:v>52.170999999999999</c:v>
                </c:pt>
                <c:pt idx="102">
                  <c:v>62.497</c:v>
                </c:pt>
                <c:pt idx="103">
                  <c:v>53.646999999999998</c:v>
                </c:pt>
                <c:pt idx="104">
                  <c:v>53.247</c:v>
                </c:pt>
                <c:pt idx="105">
                  <c:v>52.844999999999999</c:v>
                </c:pt>
                <c:pt idx="106">
                  <c:v>51.881999999999998</c:v>
                </c:pt>
                <c:pt idx="107">
                  <c:v>52.734000000000002</c:v>
                </c:pt>
                <c:pt idx="108">
                  <c:v>42.929000000000002</c:v>
                </c:pt>
                <c:pt idx="109">
                  <c:v>55.534999999999997</c:v>
                </c:pt>
                <c:pt idx="110">
                  <c:v>48.704000000000001</c:v>
                </c:pt>
                <c:pt idx="111">
                  <c:v>59.389000000000003</c:v>
                </c:pt>
                <c:pt idx="112">
                  <c:v>62.395000000000003</c:v>
                </c:pt>
                <c:pt idx="113">
                  <c:v>59.802999999999997</c:v>
                </c:pt>
                <c:pt idx="114">
                  <c:v>51.823999999999998</c:v>
                </c:pt>
                <c:pt idx="115">
                  <c:v>51.24</c:v>
                </c:pt>
                <c:pt idx="116">
                  <c:v>57.069000000000003</c:v>
                </c:pt>
                <c:pt idx="117">
                  <c:v>51.305</c:v>
                </c:pt>
                <c:pt idx="118">
                  <c:v>54.856999999999999</c:v>
                </c:pt>
                <c:pt idx="119">
                  <c:v>42.268999999999998</c:v>
                </c:pt>
                <c:pt idx="120">
                  <c:v>39.286000000000001</c:v>
                </c:pt>
                <c:pt idx="121">
                  <c:v>49.6</c:v>
                </c:pt>
                <c:pt idx="122">
                  <c:v>51.847000000000001</c:v>
                </c:pt>
                <c:pt idx="123">
                  <c:v>63.383000000000003</c:v>
                </c:pt>
                <c:pt idx="124">
                  <c:v>44.034999999999997</c:v>
                </c:pt>
                <c:pt idx="125">
                  <c:v>54.017000000000003</c:v>
                </c:pt>
                <c:pt idx="126">
                  <c:v>47.923000000000002</c:v>
                </c:pt>
                <c:pt idx="127">
                  <c:v>53.173000000000002</c:v>
                </c:pt>
                <c:pt idx="128">
                  <c:v>58.713999999999999</c:v>
                </c:pt>
                <c:pt idx="129">
                  <c:v>52.938000000000002</c:v>
                </c:pt>
                <c:pt idx="130">
                  <c:v>59.161999999999999</c:v>
                </c:pt>
                <c:pt idx="131">
                  <c:v>58.043999999999997</c:v>
                </c:pt>
                <c:pt idx="132">
                  <c:v>58.737000000000002</c:v>
                </c:pt>
                <c:pt idx="133">
                  <c:v>39.856999999999999</c:v>
                </c:pt>
                <c:pt idx="134">
                  <c:v>54.218000000000004</c:v>
                </c:pt>
                <c:pt idx="135">
                  <c:v>45.048999999999999</c:v>
                </c:pt>
                <c:pt idx="136">
                  <c:v>48.244</c:v>
                </c:pt>
                <c:pt idx="137">
                  <c:v>48.51</c:v>
                </c:pt>
                <c:pt idx="138">
                  <c:v>54.427</c:v>
                </c:pt>
                <c:pt idx="139">
                  <c:v>53.537999999999997</c:v>
                </c:pt>
                <c:pt idx="140">
                  <c:v>52.631999999999998</c:v>
                </c:pt>
                <c:pt idx="141">
                  <c:v>49.651000000000003</c:v>
                </c:pt>
                <c:pt idx="142">
                  <c:v>42.561999999999998</c:v>
                </c:pt>
                <c:pt idx="143">
                  <c:v>51.014000000000003</c:v>
                </c:pt>
                <c:pt idx="144">
                  <c:v>61.619</c:v>
                </c:pt>
                <c:pt idx="145">
                  <c:v>69.492999999999995</c:v>
                </c:pt>
                <c:pt idx="146">
                  <c:v>58.261000000000003</c:v>
                </c:pt>
                <c:pt idx="147">
                  <c:v>50.863999999999997</c:v>
                </c:pt>
                <c:pt idx="148">
                  <c:v>56.65</c:v>
                </c:pt>
                <c:pt idx="149">
                  <c:v>53.128999999999998</c:v>
                </c:pt>
                <c:pt idx="150">
                  <c:v>53.131999999999998</c:v>
                </c:pt>
                <c:pt idx="151">
                  <c:v>61.792000000000002</c:v>
                </c:pt>
                <c:pt idx="152">
                  <c:v>45.917000000000002</c:v>
                </c:pt>
                <c:pt idx="153">
                  <c:v>51.753</c:v>
                </c:pt>
                <c:pt idx="154">
                  <c:v>67.855999999999995</c:v>
                </c:pt>
                <c:pt idx="155">
                  <c:v>40.32</c:v>
                </c:pt>
                <c:pt idx="156">
                  <c:v>43.713999999999999</c:v>
                </c:pt>
                <c:pt idx="157">
                  <c:v>58.228999999999999</c:v>
                </c:pt>
                <c:pt idx="158">
                  <c:v>63.895000000000003</c:v>
                </c:pt>
                <c:pt idx="159">
                  <c:v>43.079000000000001</c:v>
                </c:pt>
                <c:pt idx="160">
                  <c:v>49.712000000000003</c:v>
                </c:pt>
                <c:pt idx="161">
                  <c:v>57.475000000000001</c:v>
                </c:pt>
                <c:pt idx="162">
                  <c:v>58.715000000000003</c:v>
                </c:pt>
                <c:pt idx="163">
                  <c:v>54.225000000000001</c:v>
                </c:pt>
                <c:pt idx="164">
                  <c:v>52.654000000000003</c:v>
                </c:pt>
                <c:pt idx="165">
                  <c:v>58.087000000000003</c:v>
                </c:pt>
                <c:pt idx="166">
                  <c:v>62.963999999999999</c:v>
                </c:pt>
                <c:pt idx="167">
                  <c:v>49.387</c:v>
                </c:pt>
                <c:pt idx="168">
                  <c:v>55.668999999999997</c:v>
                </c:pt>
                <c:pt idx="169">
                  <c:v>51.603000000000002</c:v>
                </c:pt>
                <c:pt idx="170">
                  <c:v>41.923999999999999</c:v>
                </c:pt>
                <c:pt idx="171">
                  <c:v>61.631999999999998</c:v>
                </c:pt>
                <c:pt idx="172">
                  <c:v>54.567999999999998</c:v>
                </c:pt>
                <c:pt idx="173">
                  <c:v>66.616</c:v>
                </c:pt>
                <c:pt idx="174">
                  <c:v>48.945999999999998</c:v>
                </c:pt>
                <c:pt idx="175">
                  <c:v>54.784999999999997</c:v>
                </c:pt>
                <c:pt idx="176">
                  <c:v>56.713000000000001</c:v>
                </c:pt>
                <c:pt idx="177">
                  <c:v>58.530999999999999</c:v>
                </c:pt>
                <c:pt idx="178">
                  <c:v>53.886000000000003</c:v>
                </c:pt>
                <c:pt idx="179">
                  <c:v>47.962000000000003</c:v>
                </c:pt>
                <c:pt idx="180">
                  <c:v>59.698</c:v>
                </c:pt>
                <c:pt idx="181">
                  <c:v>53.811</c:v>
                </c:pt>
                <c:pt idx="182">
                  <c:v>60.591999999999999</c:v>
                </c:pt>
                <c:pt idx="183">
                  <c:v>59.511000000000003</c:v>
                </c:pt>
                <c:pt idx="184">
                  <c:v>56.534999999999997</c:v>
                </c:pt>
                <c:pt idx="185">
                  <c:v>57.981000000000002</c:v>
                </c:pt>
                <c:pt idx="186">
                  <c:v>52.62</c:v>
                </c:pt>
                <c:pt idx="187">
                  <c:v>55.837000000000003</c:v>
                </c:pt>
                <c:pt idx="188">
                  <c:v>63.38</c:v>
                </c:pt>
                <c:pt idx="189">
                  <c:v>45.073999999999998</c:v>
                </c:pt>
                <c:pt idx="190">
                  <c:v>41.704000000000001</c:v>
                </c:pt>
                <c:pt idx="191">
                  <c:v>54.743000000000002</c:v>
                </c:pt>
                <c:pt idx="192">
                  <c:v>54.542000000000002</c:v>
                </c:pt>
                <c:pt idx="193">
                  <c:v>59.356000000000002</c:v>
                </c:pt>
                <c:pt idx="194">
                  <c:v>57.284999999999997</c:v>
                </c:pt>
                <c:pt idx="195">
                  <c:v>54.222000000000001</c:v>
                </c:pt>
                <c:pt idx="196">
                  <c:v>46.354999999999997</c:v>
                </c:pt>
                <c:pt idx="197">
                  <c:v>46.654000000000003</c:v>
                </c:pt>
                <c:pt idx="198">
                  <c:v>56.79</c:v>
                </c:pt>
                <c:pt idx="199">
                  <c:v>56.295000000000002</c:v>
                </c:pt>
                <c:pt idx="200">
                  <c:v>50.027999999999999</c:v>
                </c:pt>
                <c:pt idx="201">
                  <c:v>49.231999999999999</c:v>
                </c:pt>
                <c:pt idx="202">
                  <c:v>49.232999999999997</c:v>
                </c:pt>
                <c:pt idx="203">
                  <c:v>52.259</c:v>
                </c:pt>
                <c:pt idx="204">
                  <c:v>59.424999999999997</c:v>
                </c:pt>
                <c:pt idx="205">
                  <c:v>54.344000000000001</c:v>
                </c:pt>
                <c:pt idx="206">
                  <c:v>60.537999999999997</c:v>
                </c:pt>
                <c:pt idx="207">
                  <c:v>40.686</c:v>
                </c:pt>
                <c:pt idx="208">
                  <c:v>51.091000000000001</c:v>
                </c:pt>
                <c:pt idx="209">
                  <c:v>42.804000000000002</c:v>
                </c:pt>
                <c:pt idx="210">
                  <c:v>58.639000000000003</c:v>
                </c:pt>
                <c:pt idx="211">
                  <c:v>51.927</c:v>
                </c:pt>
                <c:pt idx="212">
                  <c:v>52.609000000000002</c:v>
                </c:pt>
                <c:pt idx="213">
                  <c:v>55.182000000000002</c:v>
                </c:pt>
                <c:pt idx="214">
                  <c:v>56.856000000000002</c:v>
                </c:pt>
                <c:pt idx="215">
                  <c:v>56.493000000000002</c:v>
                </c:pt>
                <c:pt idx="216">
                  <c:v>58.91</c:v>
                </c:pt>
                <c:pt idx="217">
                  <c:v>56.970999999999997</c:v>
                </c:pt>
                <c:pt idx="218">
                  <c:v>54.003</c:v>
                </c:pt>
                <c:pt idx="219">
                  <c:v>57.241</c:v>
                </c:pt>
                <c:pt idx="220">
                  <c:v>57.255000000000003</c:v>
                </c:pt>
                <c:pt idx="221">
                  <c:v>56.662999999999997</c:v>
                </c:pt>
                <c:pt idx="222">
                  <c:v>53.241</c:v>
                </c:pt>
                <c:pt idx="223">
                  <c:v>50.444000000000003</c:v>
                </c:pt>
                <c:pt idx="224">
                  <c:v>54.037999999999997</c:v>
                </c:pt>
                <c:pt idx="225">
                  <c:v>51.966000000000001</c:v>
                </c:pt>
                <c:pt idx="226">
                  <c:v>55.628999999999998</c:v>
                </c:pt>
                <c:pt idx="227">
                  <c:v>45.792999999999999</c:v>
                </c:pt>
                <c:pt idx="228">
                  <c:v>62.442</c:v>
                </c:pt>
                <c:pt idx="229">
                  <c:v>54.427999999999997</c:v>
                </c:pt>
                <c:pt idx="230">
                  <c:v>53.41</c:v>
                </c:pt>
                <c:pt idx="231">
                  <c:v>60.442999999999998</c:v>
                </c:pt>
                <c:pt idx="232">
                  <c:v>54.402999999999999</c:v>
                </c:pt>
                <c:pt idx="233">
                  <c:v>52.965000000000003</c:v>
                </c:pt>
                <c:pt idx="234">
                  <c:v>46.927999999999997</c:v>
                </c:pt>
                <c:pt idx="235">
                  <c:v>52.88</c:v>
                </c:pt>
                <c:pt idx="236">
                  <c:v>62.075000000000003</c:v>
                </c:pt>
                <c:pt idx="237">
                  <c:v>46.941000000000003</c:v>
                </c:pt>
                <c:pt idx="238">
                  <c:v>47.695999999999998</c:v>
                </c:pt>
                <c:pt idx="239">
                  <c:v>56.752000000000002</c:v>
                </c:pt>
                <c:pt idx="240">
                  <c:v>62.231000000000002</c:v>
                </c:pt>
                <c:pt idx="241">
                  <c:v>47.567</c:v>
                </c:pt>
                <c:pt idx="242">
                  <c:v>56.774000000000001</c:v>
                </c:pt>
                <c:pt idx="243">
                  <c:v>51.017000000000003</c:v>
                </c:pt>
                <c:pt idx="244">
                  <c:v>55.725000000000001</c:v>
                </c:pt>
                <c:pt idx="245">
                  <c:v>53.628999999999998</c:v>
                </c:pt>
                <c:pt idx="246">
                  <c:v>54.213000000000001</c:v>
                </c:pt>
                <c:pt idx="247">
                  <c:v>54.527000000000001</c:v>
                </c:pt>
                <c:pt idx="248">
                  <c:v>55.893999999999998</c:v>
                </c:pt>
                <c:pt idx="249">
                  <c:v>52.302999999999997</c:v>
                </c:pt>
                <c:pt idx="250">
                  <c:v>51.875</c:v>
                </c:pt>
                <c:pt idx="251">
                  <c:v>58.588999999999999</c:v>
                </c:pt>
                <c:pt idx="252">
                  <c:v>57.405000000000001</c:v>
                </c:pt>
                <c:pt idx="253">
                  <c:v>46.136000000000003</c:v>
                </c:pt>
                <c:pt idx="254">
                  <c:v>55.305999999999997</c:v>
                </c:pt>
                <c:pt idx="255">
                  <c:v>58.216999999999999</c:v>
                </c:pt>
                <c:pt idx="256">
                  <c:v>63.036000000000001</c:v>
                </c:pt>
                <c:pt idx="257">
                  <c:v>47.332000000000001</c:v>
                </c:pt>
                <c:pt idx="258">
                  <c:v>52.74</c:v>
                </c:pt>
                <c:pt idx="259">
                  <c:v>55.311</c:v>
                </c:pt>
                <c:pt idx="260">
                  <c:v>57.802999999999997</c:v>
                </c:pt>
                <c:pt idx="261">
                  <c:v>51.619</c:v>
                </c:pt>
                <c:pt idx="262">
                  <c:v>58.223999999999997</c:v>
                </c:pt>
                <c:pt idx="263">
                  <c:v>57.304000000000002</c:v>
                </c:pt>
                <c:pt idx="264">
                  <c:v>57.426000000000002</c:v>
                </c:pt>
                <c:pt idx="265">
                  <c:v>57.398000000000003</c:v>
                </c:pt>
                <c:pt idx="266">
                  <c:v>57.826999999999998</c:v>
                </c:pt>
                <c:pt idx="267">
                  <c:v>50.348999999999997</c:v>
                </c:pt>
                <c:pt idx="268">
                  <c:v>46.755000000000003</c:v>
                </c:pt>
                <c:pt idx="269">
                  <c:v>55.838999999999999</c:v>
                </c:pt>
                <c:pt idx="270">
                  <c:v>56.152000000000001</c:v>
                </c:pt>
                <c:pt idx="271">
                  <c:v>53.302999999999997</c:v>
                </c:pt>
                <c:pt idx="272">
                  <c:v>48.411000000000001</c:v>
                </c:pt>
                <c:pt idx="273">
                  <c:v>45.892000000000003</c:v>
                </c:pt>
                <c:pt idx="274">
                  <c:v>50.427</c:v>
                </c:pt>
                <c:pt idx="275">
                  <c:v>55.915999999999997</c:v>
                </c:pt>
                <c:pt idx="276">
                  <c:v>51.774999999999999</c:v>
                </c:pt>
                <c:pt idx="277">
                  <c:v>57.796999999999997</c:v>
                </c:pt>
                <c:pt idx="278">
                  <c:v>55.137</c:v>
                </c:pt>
                <c:pt idx="279">
                  <c:v>52.253999999999998</c:v>
                </c:pt>
                <c:pt idx="280">
                  <c:v>62.472999999999999</c:v>
                </c:pt>
                <c:pt idx="281">
                  <c:v>55.845999999999997</c:v>
                </c:pt>
                <c:pt idx="282">
                  <c:v>56.598999999999997</c:v>
                </c:pt>
                <c:pt idx="283">
                  <c:v>62.039000000000001</c:v>
                </c:pt>
                <c:pt idx="284">
                  <c:v>62.426000000000002</c:v>
                </c:pt>
                <c:pt idx="285">
                  <c:v>47.46</c:v>
                </c:pt>
                <c:pt idx="286">
                  <c:v>52.555</c:v>
                </c:pt>
                <c:pt idx="287">
                  <c:v>54.484000000000002</c:v>
                </c:pt>
                <c:pt idx="288">
                  <c:v>52.500999999999998</c:v>
                </c:pt>
                <c:pt idx="289">
                  <c:v>58.362000000000002</c:v>
                </c:pt>
                <c:pt idx="290">
                  <c:v>56.718000000000004</c:v>
                </c:pt>
                <c:pt idx="291">
                  <c:v>50.825000000000003</c:v>
                </c:pt>
                <c:pt idx="292">
                  <c:v>53.055</c:v>
                </c:pt>
                <c:pt idx="293">
                  <c:v>57.351999999999997</c:v>
                </c:pt>
                <c:pt idx="294">
                  <c:v>58.625</c:v>
                </c:pt>
                <c:pt idx="295">
                  <c:v>57.901000000000003</c:v>
                </c:pt>
                <c:pt idx="296">
                  <c:v>54.981000000000002</c:v>
                </c:pt>
                <c:pt idx="297">
                  <c:v>62.462000000000003</c:v>
                </c:pt>
                <c:pt idx="298">
                  <c:v>54.481999999999999</c:v>
                </c:pt>
                <c:pt idx="299">
                  <c:v>57.453000000000003</c:v>
                </c:pt>
                <c:pt idx="300">
                  <c:v>40.631999999999998</c:v>
                </c:pt>
                <c:pt idx="301">
                  <c:v>57.981000000000002</c:v>
                </c:pt>
                <c:pt idx="302">
                  <c:v>53.134</c:v>
                </c:pt>
                <c:pt idx="303">
                  <c:v>52.777999999999999</c:v>
                </c:pt>
                <c:pt idx="304">
                  <c:v>61.112000000000002</c:v>
                </c:pt>
                <c:pt idx="305">
                  <c:v>49.753</c:v>
                </c:pt>
                <c:pt idx="306">
                  <c:v>53.110999999999997</c:v>
                </c:pt>
                <c:pt idx="307">
                  <c:v>45.411999999999999</c:v>
                </c:pt>
                <c:pt idx="308">
                  <c:v>51.517000000000003</c:v>
                </c:pt>
                <c:pt idx="309">
                  <c:v>58.308999999999997</c:v>
                </c:pt>
                <c:pt idx="310">
                  <c:v>50.648000000000003</c:v>
                </c:pt>
                <c:pt idx="311">
                  <c:v>58.862000000000002</c:v>
                </c:pt>
                <c:pt idx="312">
                  <c:v>58.292999999999999</c:v>
                </c:pt>
                <c:pt idx="313">
                  <c:v>56.253</c:v>
                </c:pt>
                <c:pt idx="314">
                  <c:v>52.93</c:v>
                </c:pt>
                <c:pt idx="315">
                  <c:v>52.511000000000003</c:v>
                </c:pt>
                <c:pt idx="316">
                  <c:v>50.624000000000002</c:v>
                </c:pt>
                <c:pt idx="317">
                  <c:v>59.034999999999997</c:v>
                </c:pt>
                <c:pt idx="318">
                  <c:v>54.871000000000002</c:v>
                </c:pt>
                <c:pt idx="319">
                  <c:v>52.822000000000003</c:v>
                </c:pt>
                <c:pt idx="320">
                  <c:v>55.353999999999999</c:v>
                </c:pt>
                <c:pt idx="321">
                  <c:v>54.683</c:v>
                </c:pt>
                <c:pt idx="322">
                  <c:v>56.386000000000003</c:v>
                </c:pt>
                <c:pt idx="323">
                  <c:v>66.873999999999995</c:v>
                </c:pt>
                <c:pt idx="324">
                  <c:v>49.725000000000001</c:v>
                </c:pt>
                <c:pt idx="325">
                  <c:v>48.957999999999998</c:v>
                </c:pt>
                <c:pt idx="326">
                  <c:v>47.585000000000001</c:v>
                </c:pt>
                <c:pt idx="327">
                  <c:v>55.398000000000003</c:v>
                </c:pt>
                <c:pt idx="328">
                  <c:v>52.19</c:v>
                </c:pt>
                <c:pt idx="329">
                  <c:v>57.204000000000001</c:v>
                </c:pt>
                <c:pt idx="330">
                  <c:v>50.26</c:v>
                </c:pt>
                <c:pt idx="331">
                  <c:v>53.7</c:v>
                </c:pt>
                <c:pt idx="332">
                  <c:v>61.798999999999999</c:v>
                </c:pt>
                <c:pt idx="333">
                  <c:v>49.244</c:v>
                </c:pt>
                <c:pt idx="334">
                  <c:v>56.768000000000001</c:v>
                </c:pt>
                <c:pt idx="335">
                  <c:v>49.292000000000002</c:v>
                </c:pt>
                <c:pt idx="336">
                  <c:v>55.134</c:v>
                </c:pt>
                <c:pt idx="337">
                  <c:v>57.226999999999997</c:v>
                </c:pt>
                <c:pt idx="338">
                  <c:v>57.619</c:v>
                </c:pt>
                <c:pt idx="339">
                  <c:v>56.289000000000001</c:v>
                </c:pt>
                <c:pt idx="340">
                  <c:v>51.728000000000002</c:v>
                </c:pt>
                <c:pt idx="341">
                  <c:v>56.192</c:v>
                </c:pt>
                <c:pt idx="342">
                  <c:v>51.73</c:v>
                </c:pt>
                <c:pt idx="343">
                  <c:v>60.887999999999998</c:v>
                </c:pt>
                <c:pt idx="344">
                  <c:v>49.113999999999997</c:v>
                </c:pt>
                <c:pt idx="345">
                  <c:v>48.968000000000004</c:v>
                </c:pt>
                <c:pt idx="346">
                  <c:v>61.215000000000003</c:v>
                </c:pt>
                <c:pt idx="347">
                  <c:v>51.384999999999998</c:v>
                </c:pt>
                <c:pt idx="348">
                  <c:v>51.22</c:v>
                </c:pt>
                <c:pt idx="349">
                  <c:v>49.34</c:v>
                </c:pt>
                <c:pt idx="350">
                  <c:v>47.994999999999997</c:v>
                </c:pt>
                <c:pt idx="351">
                  <c:v>47.125</c:v>
                </c:pt>
                <c:pt idx="352">
                  <c:v>53.856000000000002</c:v>
                </c:pt>
                <c:pt idx="353">
                  <c:v>53.637</c:v>
                </c:pt>
                <c:pt idx="354">
                  <c:v>59.493000000000002</c:v>
                </c:pt>
                <c:pt idx="355">
                  <c:v>52.430999999999997</c:v>
                </c:pt>
                <c:pt idx="356">
                  <c:v>63.012</c:v>
                </c:pt>
                <c:pt idx="357">
                  <c:v>51.997999999999998</c:v>
                </c:pt>
                <c:pt idx="358">
                  <c:v>65.084000000000003</c:v>
                </c:pt>
                <c:pt idx="359">
                  <c:v>59.061</c:v>
                </c:pt>
                <c:pt idx="360">
                  <c:v>50.862000000000002</c:v>
                </c:pt>
                <c:pt idx="361">
                  <c:v>54.817</c:v>
                </c:pt>
                <c:pt idx="362">
                  <c:v>56.026000000000003</c:v>
                </c:pt>
                <c:pt idx="363">
                  <c:v>52.655000000000001</c:v>
                </c:pt>
                <c:pt idx="364">
                  <c:v>59.637999999999998</c:v>
                </c:pt>
                <c:pt idx="365">
                  <c:v>57.389000000000003</c:v>
                </c:pt>
                <c:pt idx="366">
                  <c:v>59.906999999999996</c:v>
                </c:pt>
                <c:pt idx="367">
                  <c:v>55.691000000000003</c:v>
                </c:pt>
                <c:pt idx="368">
                  <c:v>60.085000000000001</c:v>
                </c:pt>
                <c:pt idx="369">
                  <c:v>52.356999999999999</c:v>
                </c:pt>
                <c:pt idx="370">
                  <c:v>59.612000000000002</c:v>
                </c:pt>
                <c:pt idx="371">
                  <c:v>52.761000000000003</c:v>
                </c:pt>
                <c:pt idx="372">
                  <c:v>52.533999999999999</c:v>
                </c:pt>
                <c:pt idx="373">
                  <c:v>60.383000000000003</c:v>
                </c:pt>
                <c:pt idx="374">
                  <c:v>50.415999999999997</c:v>
                </c:pt>
                <c:pt idx="375">
                  <c:v>52.776000000000003</c:v>
                </c:pt>
                <c:pt idx="376">
                  <c:v>51.883000000000003</c:v>
                </c:pt>
                <c:pt idx="377">
                  <c:v>58.933</c:v>
                </c:pt>
                <c:pt idx="378">
                  <c:v>56.014000000000003</c:v>
                </c:pt>
                <c:pt idx="379">
                  <c:v>61.374000000000002</c:v>
                </c:pt>
                <c:pt idx="380">
                  <c:v>44.851999999999997</c:v>
                </c:pt>
                <c:pt idx="381">
                  <c:v>54.066000000000003</c:v>
                </c:pt>
                <c:pt idx="382">
                  <c:v>56.908000000000001</c:v>
                </c:pt>
                <c:pt idx="383">
                  <c:v>54.780999999999999</c:v>
                </c:pt>
                <c:pt idx="384">
                  <c:v>54.908000000000001</c:v>
                </c:pt>
                <c:pt idx="385">
                  <c:v>54.826000000000001</c:v>
                </c:pt>
                <c:pt idx="386">
                  <c:v>60.274000000000001</c:v>
                </c:pt>
                <c:pt idx="387">
                  <c:v>57.075000000000003</c:v>
                </c:pt>
                <c:pt idx="388">
                  <c:v>60.234999999999999</c:v>
                </c:pt>
                <c:pt idx="389">
                  <c:v>57.204000000000001</c:v>
                </c:pt>
                <c:pt idx="390">
                  <c:v>59.350999999999999</c:v>
                </c:pt>
                <c:pt idx="391">
                  <c:v>44.975999999999999</c:v>
                </c:pt>
                <c:pt idx="392">
                  <c:v>49.613</c:v>
                </c:pt>
                <c:pt idx="393">
                  <c:v>56.591000000000001</c:v>
                </c:pt>
                <c:pt idx="394">
                  <c:v>61.591999999999999</c:v>
                </c:pt>
                <c:pt idx="395">
                  <c:v>51.978999999999999</c:v>
                </c:pt>
                <c:pt idx="396">
                  <c:v>48.292000000000002</c:v>
                </c:pt>
                <c:pt idx="397">
                  <c:v>59.371000000000002</c:v>
                </c:pt>
                <c:pt idx="398">
                  <c:v>55.073999999999998</c:v>
                </c:pt>
                <c:pt idx="399">
                  <c:v>58.673000000000002</c:v>
                </c:pt>
                <c:pt idx="400">
                  <c:v>56.914999999999999</c:v>
                </c:pt>
                <c:pt idx="401">
                  <c:v>49.491</c:v>
                </c:pt>
                <c:pt idx="402">
                  <c:v>54.801000000000002</c:v>
                </c:pt>
                <c:pt idx="403">
                  <c:v>47.43</c:v>
                </c:pt>
                <c:pt idx="404">
                  <c:v>55.893999999999998</c:v>
                </c:pt>
                <c:pt idx="405">
                  <c:v>61.4</c:v>
                </c:pt>
                <c:pt idx="406">
                  <c:v>64.188000000000002</c:v>
                </c:pt>
                <c:pt idx="407">
                  <c:v>49.179000000000002</c:v>
                </c:pt>
                <c:pt idx="408">
                  <c:v>56.119</c:v>
                </c:pt>
                <c:pt idx="409">
                  <c:v>58.822000000000003</c:v>
                </c:pt>
                <c:pt idx="410">
                  <c:v>49.453000000000003</c:v>
                </c:pt>
                <c:pt idx="411">
                  <c:v>50.228999999999999</c:v>
                </c:pt>
                <c:pt idx="412">
                  <c:v>55.030999999999999</c:v>
                </c:pt>
                <c:pt idx="413">
                  <c:v>57.825000000000003</c:v>
                </c:pt>
                <c:pt idx="414">
                  <c:v>54.484000000000002</c:v>
                </c:pt>
                <c:pt idx="415">
                  <c:v>59.938000000000002</c:v>
                </c:pt>
                <c:pt idx="416">
                  <c:v>48.604999999999997</c:v>
                </c:pt>
                <c:pt idx="417">
                  <c:v>55.148000000000003</c:v>
                </c:pt>
                <c:pt idx="418">
                  <c:v>51.969000000000001</c:v>
                </c:pt>
                <c:pt idx="419">
                  <c:v>59.031999999999996</c:v>
                </c:pt>
                <c:pt idx="420">
                  <c:v>54.521000000000001</c:v>
                </c:pt>
                <c:pt idx="421">
                  <c:v>47.290999999999997</c:v>
                </c:pt>
                <c:pt idx="422">
                  <c:v>51.262999999999998</c:v>
                </c:pt>
                <c:pt idx="423">
                  <c:v>56.078000000000003</c:v>
                </c:pt>
                <c:pt idx="424">
                  <c:v>49.781999999999996</c:v>
                </c:pt>
                <c:pt idx="425">
                  <c:v>50.057000000000002</c:v>
                </c:pt>
                <c:pt idx="426">
                  <c:v>52.603000000000002</c:v>
                </c:pt>
                <c:pt idx="427">
                  <c:v>41.503</c:v>
                </c:pt>
                <c:pt idx="428">
                  <c:v>53.137999999999998</c:v>
                </c:pt>
                <c:pt idx="429">
                  <c:v>57.21</c:v>
                </c:pt>
                <c:pt idx="430">
                  <c:v>49.573</c:v>
                </c:pt>
                <c:pt idx="431">
                  <c:v>52.136000000000003</c:v>
                </c:pt>
                <c:pt idx="432">
                  <c:v>50.485999999999997</c:v>
                </c:pt>
                <c:pt idx="433">
                  <c:v>52.643000000000001</c:v>
                </c:pt>
                <c:pt idx="434">
                  <c:v>64.105000000000004</c:v>
                </c:pt>
                <c:pt idx="435">
                  <c:v>55.232999999999997</c:v>
                </c:pt>
                <c:pt idx="436">
                  <c:v>53.685000000000002</c:v>
                </c:pt>
                <c:pt idx="437">
                  <c:v>60.256999999999998</c:v>
                </c:pt>
                <c:pt idx="438">
                  <c:v>62.588000000000001</c:v>
                </c:pt>
                <c:pt idx="439">
                  <c:v>61.734000000000002</c:v>
                </c:pt>
                <c:pt idx="440">
                  <c:v>47.713999999999999</c:v>
                </c:pt>
                <c:pt idx="441">
                  <c:v>49.462000000000003</c:v>
                </c:pt>
                <c:pt idx="442">
                  <c:v>53.302</c:v>
                </c:pt>
                <c:pt idx="443">
                  <c:v>58.966999999999999</c:v>
                </c:pt>
                <c:pt idx="444">
                  <c:v>48.765000000000001</c:v>
                </c:pt>
                <c:pt idx="445">
                  <c:v>42.616999999999997</c:v>
                </c:pt>
                <c:pt idx="446">
                  <c:v>51.667000000000002</c:v>
                </c:pt>
                <c:pt idx="447">
                  <c:v>56.865000000000002</c:v>
                </c:pt>
                <c:pt idx="448">
                  <c:v>58.274999999999999</c:v>
                </c:pt>
                <c:pt idx="449">
                  <c:v>59.523000000000003</c:v>
                </c:pt>
                <c:pt idx="450">
                  <c:v>46.808</c:v>
                </c:pt>
                <c:pt idx="451">
                  <c:v>49.643000000000001</c:v>
                </c:pt>
                <c:pt idx="452">
                  <c:v>50.064</c:v>
                </c:pt>
                <c:pt idx="453">
                  <c:v>50.424999999999997</c:v>
                </c:pt>
                <c:pt idx="454">
                  <c:v>53.347000000000001</c:v>
                </c:pt>
                <c:pt idx="455">
                  <c:v>53.366999999999997</c:v>
                </c:pt>
                <c:pt idx="456">
                  <c:v>57.421999999999997</c:v>
                </c:pt>
                <c:pt idx="457">
                  <c:v>54.74</c:v>
                </c:pt>
                <c:pt idx="458">
                  <c:v>55.618000000000002</c:v>
                </c:pt>
                <c:pt idx="459">
                  <c:v>54.164000000000001</c:v>
                </c:pt>
                <c:pt idx="460">
                  <c:v>42.5</c:v>
                </c:pt>
                <c:pt idx="461">
                  <c:v>49.548999999999999</c:v>
                </c:pt>
                <c:pt idx="462">
                  <c:v>43.826000000000001</c:v>
                </c:pt>
                <c:pt idx="463">
                  <c:v>54.167000000000002</c:v>
                </c:pt>
                <c:pt idx="464">
                  <c:v>53.482999999999997</c:v>
                </c:pt>
                <c:pt idx="465">
                  <c:v>55.545000000000002</c:v>
                </c:pt>
                <c:pt idx="466">
                  <c:v>50.323</c:v>
                </c:pt>
                <c:pt idx="467">
                  <c:v>50.264000000000003</c:v>
                </c:pt>
                <c:pt idx="468">
                  <c:v>47.006999999999998</c:v>
                </c:pt>
                <c:pt idx="469">
                  <c:v>51.44</c:v>
                </c:pt>
                <c:pt idx="470">
                  <c:v>53.808999999999997</c:v>
                </c:pt>
                <c:pt idx="471">
                  <c:v>61.872</c:v>
                </c:pt>
                <c:pt idx="472">
                  <c:v>59.895000000000003</c:v>
                </c:pt>
                <c:pt idx="473">
                  <c:v>49.905000000000001</c:v>
                </c:pt>
                <c:pt idx="474">
                  <c:v>57.186</c:v>
                </c:pt>
                <c:pt idx="475">
                  <c:v>46.372999999999998</c:v>
                </c:pt>
                <c:pt idx="476">
                  <c:v>49.375</c:v>
                </c:pt>
                <c:pt idx="477">
                  <c:v>55.74</c:v>
                </c:pt>
                <c:pt idx="478">
                  <c:v>52.875999999999998</c:v>
                </c:pt>
                <c:pt idx="479">
                  <c:v>52.231000000000002</c:v>
                </c:pt>
                <c:pt idx="480">
                  <c:v>58.692</c:v>
                </c:pt>
                <c:pt idx="481">
                  <c:v>52.573999999999998</c:v>
                </c:pt>
                <c:pt idx="482">
                  <c:v>65.078999999999994</c:v>
                </c:pt>
                <c:pt idx="483">
                  <c:v>58.65</c:v>
                </c:pt>
                <c:pt idx="484">
                  <c:v>54.487000000000002</c:v>
                </c:pt>
                <c:pt idx="485">
                  <c:v>45.865000000000002</c:v>
                </c:pt>
                <c:pt idx="486">
                  <c:v>46.774000000000001</c:v>
                </c:pt>
                <c:pt idx="487">
                  <c:v>47.183999999999997</c:v>
                </c:pt>
                <c:pt idx="488">
                  <c:v>50.15</c:v>
                </c:pt>
                <c:pt idx="489">
                  <c:v>48.454999999999998</c:v>
                </c:pt>
                <c:pt idx="490">
                  <c:v>54.7</c:v>
                </c:pt>
                <c:pt idx="491">
                  <c:v>55.857999999999997</c:v>
                </c:pt>
                <c:pt idx="492">
                  <c:v>57.134999999999998</c:v>
                </c:pt>
                <c:pt idx="493">
                  <c:v>53.174999999999997</c:v>
                </c:pt>
                <c:pt idx="494">
                  <c:v>54.476999999999997</c:v>
                </c:pt>
                <c:pt idx="495">
                  <c:v>54.134</c:v>
                </c:pt>
                <c:pt idx="496">
                  <c:v>50.234000000000002</c:v>
                </c:pt>
                <c:pt idx="497">
                  <c:v>54.012999999999998</c:v>
                </c:pt>
                <c:pt idx="498">
                  <c:v>51.598999999999997</c:v>
                </c:pt>
                <c:pt idx="499">
                  <c:v>46.429000000000002</c:v>
                </c:pt>
                <c:pt idx="500">
                  <c:v>51.856000000000002</c:v>
                </c:pt>
                <c:pt idx="501">
                  <c:v>58.512999999999998</c:v>
                </c:pt>
                <c:pt idx="502">
                  <c:v>58.305999999999997</c:v>
                </c:pt>
                <c:pt idx="503">
                  <c:v>54.476999999999997</c:v>
                </c:pt>
                <c:pt idx="504">
                  <c:v>58.844999999999999</c:v>
                </c:pt>
                <c:pt idx="505">
                  <c:v>55.079000000000001</c:v>
                </c:pt>
                <c:pt idx="506">
                  <c:v>50.412999999999997</c:v>
                </c:pt>
                <c:pt idx="507">
                  <c:v>53.533999999999999</c:v>
                </c:pt>
                <c:pt idx="508">
                  <c:v>54.101999999999997</c:v>
                </c:pt>
                <c:pt idx="509">
                  <c:v>51.406999999999996</c:v>
                </c:pt>
                <c:pt idx="510">
                  <c:v>49.87</c:v>
                </c:pt>
                <c:pt idx="511">
                  <c:v>54.277000000000001</c:v>
                </c:pt>
                <c:pt idx="512">
                  <c:v>53.994</c:v>
                </c:pt>
                <c:pt idx="513">
                  <c:v>56.281999999999996</c:v>
                </c:pt>
                <c:pt idx="514">
                  <c:v>56.354999999999997</c:v>
                </c:pt>
                <c:pt idx="515">
                  <c:v>51.752000000000002</c:v>
                </c:pt>
                <c:pt idx="516">
                  <c:v>51.481999999999999</c:v>
                </c:pt>
                <c:pt idx="517">
                  <c:v>57.750999999999998</c:v>
                </c:pt>
                <c:pt idx="518">
                  <c:v>48.692</c:v>
                </c:pt>
                <c:pt idx="519">
                  <c:v>50.234999999999999</c:v>
                </c:pt>
                <c:pt idx="520">
                  <c:v>54.417000000000002</c:v>
                </c:pt>
                <c:pt idx="521">
                  <c:v>41.167999999999999</c:v>
                </c:pt>
                <c:pt idx="522">
                  <c:v>48.115000000000002</c:v>
                </c:pt>
                <c:pt idx="523">
                  <c:v>49.051000000000002</c:v>
                </c:pt>
                <c:pt idx="524">
                  <c:v>51.884</c:v>
                </c:pt>
                <c:pt idx="525">
                  <c:v>46.774999999999999</c:v>
                </c:pt>
                <c:pt idx="526">
                  <c:v>57.847000000000001</c:v>
                </c:pt>
                <c:pt idx="527">
                  <c:v>51.267000000000003</c:v>
                </c:pt>
                <c:pt idx="528">
                  <c:v>45.463999999999999</c:v>
                </c:pt>
                <c:pt idx="529">
                  <c:v>59.15</c:v>
                </c:pt>
                <c:pt idx="530">
                  <c:v>60.177999999999997</c:v>
                </c:pt>
                <c:pt idx="531">
                  <c:v>50.655000000000001</c:v>
                </c:pt>
                <c:pt idx="532">
                  <c:v>55.494</c:v>
                </c:pt>
                <c:pt idx="533">
                  <c:v>58.476999999999997</c:v>
                </c:pt>
                <c:pt idx="534">
                  <c:v>49.75</c:v>
                </c:pt>
                <c:pt idx="535">
                  <c:v>45.884</c:v>
                </c:pt>
                <c:pt idx="536">
                  <c:v>53.91</c:v>
                </c:pt>
                <c:pt idx="537">
                  <c:v>63.241999999999997</c:v>
                </c:pt>
                <c:pt idx="538">
                  <c:v>41.792000000000002</c:v>
                </c:pt>
                <c:pt idx="539">
                  <c:v>44.558999999999997</c:v>
                </c:pt>
                <c:pt idx="540">
                  <c:v>49.423999999999999</c:v>
                </c:pt>
                <c:pt idx="541">
                  <c:v>47.712000000000003</c:v>
                </c:pt>
                <c:pt idx="542">
                  <c:v>58.868000000000002</c:v>
                </c:pt>
                <c:pt idx="543">
                  <c:v>61.273000000000003</c:v>
                </c:pt>
                <c:pt idx="544">
                  <c:v>59.261000000000003</c:v>
                </c:pt>
                <c:pt idx="545">
                  <c:v>57.228000000000002</c:v>
                </c:pt>
                <c:pt idx="546">
                  <c:v>56.69</c:v>
                </c:pt>
                <c:pt idx="547">
                  <c:v>55.835999999999999</c:v>
                </c:pt>
                <c:pt idx="548">
                  <c:v>51.484999999999999</c:v>
                </c:pt>
                <c:pt idx="549">
                  <c:v>37.97</c:v>
                </c:pt>
                <c:pt idx="550">
                  <c:v>37.777000000000001</c:v>
                </c:pt>
                <c:pt idx="551">
                  <c:v>43.837000000000003</c:v>
                </c:pt>
                <c:pt idx="552">
                  <c:v>40.155999999999999</c:v>
                </c:pt>
                <c:pt idx="553">
                  <c:v>38.173999999999999</c:v>
                </c:pt>
                <c:pt idx="554">
                  <c:v>50.04</c:v>
                </c:pt>
                <c:pt idx="555">
                  <c:v>54.237000000000002</c:v>
                </c:pt>
                <c:pt idx="556">
                  <c:v>50.033999999999999</c:v>
                </c:pt>
                <c:pt idx="557">
                  <c:v>51.673999999999999</c:v>
                </c:pt>
                <c:pt idx="558">
                  <c:v>47.424999999999997</c:v>
                </c:pt>
                <c:pt idx="559">
                  <c:v>45.865000000000002</c:v>
                </c:pt>
                <c:pt idx="560">
                  <c:v>45.216999999999999</c:v>
                </c:pt>
                <c:pt idx="561">
                  <c:v>47.83</c:v>
                </c:pt>
                <c:pt idx="562">
                  <c:v>46.97</c:v>
                </c:pt>
                <c:pt idx="563">
                  <c:v>52.448999999999998</c:v>
                </c:pt>
                <c:pt idx="564">
                  <c:v>54.478000000000002</c:v>
                </c:pt>
                <c:pt idx="565">
                  <c:v>54.664000000000001</c:v>
                </c:pt>
                <c:pt idx="566">
                  <c:v>41.598999999999997</c:v>
                </c:pt>
                <c:pt idx="567">
                  <c:v>42.354999999999997</c:v>
                </c:pt>
                <c:pt idx="568">
                  <c:v>47.622999999999998</c:v>
                </c:pt>
                <c:pt idx="569">
                  <c:v>50.01</c:v>
                </c:pt>
                <c:pt idx="570">
                  <c:v>51.643999999999998</c:v>
                </c:pt>
                <c:pt idx="571">
                  <c:v>43.753</c:v>
                </c:pt>
                <c:pt idx="572">
                  <c:v>41.582999999999998</c:v>
                </c:pt>
                <c:pt idx="573">
                  <c:v>54.865000000000002</c:v>
                </c:pt>
                <c:pt idx="574">
                  <c:v>47.960999999999999</c:v>
                </c:pt>
                <c:pt idx="575">
                  <c:v>53.718000000000004</c:v>
                </c:pt>
                <c:pt idx="576">
                  <c:v>49.704000000000001</c:v>
                </c:pt>
                <c:pt idx="577">
                  <c:v>48.847000000000001</c:v>
                </c:pt>
                <c:pt idx="578">
                  <c:v>46.25</c:v>
                </c:pt>
                <c:pt idx="579">
                  <c:v>51.404000000000003</c:v>
                </c:pt>
                <c:pt idx="580">
                  <c:v>47.814999999999998</c:v>
                </c:pt>
                <c:pt idx="581">
                  <c:v>57.802999999999997</c:v>
                </c:pt>
                <c:pt idx="582">
                  <c:v>54.585000000000001</c:v>
                </c:pt>
                <c:pt idx="583">
                  <c:v>42.481000000000002</c:v>
                </c:pt>
                <c:pt idx="584">
                  <c:v>46.764000000000003</c:v>
                </c:pt>
                <c:pt idx="585">
                  <c:v>45.006999999999998</c:v>
                </c:pt>
                <c:pt idx="586">
                  <c:v>45.405000000000001</c:v>
                </c:pt>
                <c:pt idx="587">
                  <c:v>40.173000000000002</c:v>
                </c:pt>
                <c:pt idx="588">
                  <c:v>53.698999999999998</c:v>
                </c:pt>
                <c:pt idx="589">
                  <c:v>53.921999999999997</c:v>
                </c:pt>
                <c:pt idx="590">
                  <c:v>60.094999999999999</c:v>
                </c:pt>
                <c:pt idx="591">
                  <c:v>55.804000000000002</c:v>
                </c:pt>
                <c:pt idx="592">
                  <c:v>54.991</c:v>
                </c:pt>
                <c:pt idx="593">
                  <c:v>51.034999999999997</c:v>
                </c:pt>
                <c:pt idx="594">
                  <c:v>53.780999999999999</c:v>
                </c:pt>
                <c:pt idx="595">
                  <c:v>48.84</c:v>
                </c:pt>
                <c:pt idx="596">
                  <c:v>55.304000000000002</c:v>
                </c:pt>
                <c:pt idx="597">
                  <c:v>53.12</c:v>
                </c:pt>
                <c:pt idx="598">
                  <c:v>57.207999999999998</c:v>
                </c:pt>
                <c:pt idx="599">
                  <c:v>56.869</c:v>
                </c:pt>
                <c:pt idx="600">
                  <c:v>51.006999999999998</c:v>
                </c:pt>
                <c:pt idx="601">
                  <c:v>57.954999999999998</c:v>
                </c:pt>
                <c:pt idx="602">
                  <c:v>57.015000000000001</c:v>
                </c:pt>
                <c:pt idx="603">
                  <c:v>46.170999999999999</c:v>
                </c:pt>
                <c:pt idx="604">
                  <c:v>42.311</c:v>
                </c:pt>
                <c:pt idx="605">
                  <c:v>51.439</c:v>
                </c:pt>
                <c:pt idx="606">
                  <c:v>48.734000000000002</c:v>
                </c:pt>
                <c:pt idx="607">
                  <c:v>53.036999999999999</c:v>
                </c:pt>
                <c:pt idx="608">
                  <c:v>50.948</c:v>
                </c:pt>
                <c:pt idx="609">
                  <c:v>49.466999999999999</c:v>
                </c:pt>
                <c:pt idx="610">
                  <c:v>53.789000000000001</c:v>
                </c:pt>
                <c:pt idx="611">
                  <c:v>44.442999999999998</c:v>
                </c:pt>
                <c:pt idx="612">
                  <c:v>44.436999999999998</c:v>
                </c:pt>
                <c:pt idx="613">
                  <c:v>48.155999999999999</c:v>
                </c:pt>
                <c:pt idx="614">
                  <c:v>46.298000000000002</c:v>
                </c:pt>
                <c:pt idx="615">
                  <c:v>45.875999999999998</c:v>
                </c:pt>
                <c:pt idx="616">
                  <c:v>52.493000000000002</c:v>
                </c:pt>
                <c:pt idx="617">
                  <c:v>55.378</c:v>
                </c:pt>
                <c:pt idx="618">
                  <c:v>56.24</c:v>
                </c:pt>
                <c:pt idx="619">
                  <c:v>60.323</c:v>
                </c:pt>
                <c:pt idx="620">
                  <c:v>61.817999999999998</c:v>
                </c:pt>
                <c:pt idx="621">
                  <c:v>44.276000000000003</c:v>
                </c:pt>
                <c:pt idx="622">
                  <c:v>48.636000000000003</c:v>
                </c:pt>
                <c:pt idx="623">
                  <c:v>51.683</c:v>
                </c:pt>
                <c:pt idx="624">
                  <c:v>50.869</c:v>
                </c:pt>
                <c:pt idx="625">
                  <c:v>47.631999999999998</c:v>
                </c:pt>
                <c:pt idx="626">
                  <c:v>47.53</c:v>
                </c:pt>
                <c:pt idx="627">
                  <c:v>47.417000000000002</c:v>
                </c:pt>
                <c:pt idx="628">
                  <c:v>47.067</c:v>
                </c:pt>
                <c:pt idx="629">
                  <c:v>44.109000000000002</c:v>
                </c:pt>
                <c:pt idx="630">
                  <c:v>53.664999999999999</c:v>
                </c:pt>
                <c:pt idx="631">
                  <c:v>61.869</c:v>
                </c:pt>
                <c:pt idx="632">
                  <c:v>54.226999999999997</c:v>
                </c:pt>
                <c:pt idx="633">
                  <c:v>45.302999999999997</c:v>
                </c:pt>
                <c:pt idx="634">
                  <c:v>55.201999999999998</c:v>
                </c:pt>
                <c:pt idx="635">
                  <c:v>50.209000000000003</c:v>
                </c:pt>
                <c:pt idx="636">
                  <c:v>50.500999999999998</c:v>
                </c:pt>
                <c:pt idx="637">
                  <c:v>47.048999999999999</c:v>
                </c:pt>
                <c:pt idx="638">
                  <c:v>43.548000000000002</c:v>
                </c:pt>
                <c:pt idx="639">
                  <c:v>47.418999999999997</c:v>
                </c:pt>
                <c:pt idx="640">
                  <c:v>41.326999999999998</c:v>
                </c:pt>
                <c:pt idx="641">
                  <c:v>57.279000000000003</c:v>
                </c:pt>
                <c:pt idx="642">
                  <c:v>58.866</c:v>
                </c:pt>
                <c:pt idx="643">
                  <c:v>60.054000000000002</c:v>
                </c:pt>
                <c:pt idx="644">
                  <c:v>56.335000000000001</c:v>
                </c:pt>
                <c:pt idx="645">
                  <c:v>51.668999999999997</c:v>
                </c:pt>
                <c:pt idx="646">
                  <c:v>60.92</c:v>
                </c:pt>
                <c:pt idx="647">
                  <c:v>54.143000000000001</c:v>
                </c:pt>
                <c:pt idx="648">
                  <c:v>49.917000000000002</c:v>
                </c:pt>
                <c:pt idx="649">
                  <c:v>46.280999999999999</c:v>
                </c:pt>
                <c:pt idx="650">
                  <c:v>48.283000000000001</c:v>
                </c:pt>
                <c:pt idx="651">
                  <c:v>55.408999999999999</c:v>
                </c:pt>
                <c:pt idx="652">
                  <c:v>54.972000000000001</c:v>
                </c:pt>
                <c:pt idx="653">
                  <c:v>58.195</c:v>
                </c:pt>
                <c:pt idx="654">
                  <c:v>43.488</c:v>
                </c:pt>
                <c:pt idx="655">
                  <c:v>50.661000000000001</c:v>
                </c:pt>
                <c:pt idx="656">
                  <c:v>59.896000000000001</c:v>
                </c:pt>
                <c:pt idx="657">
                  <c:v>61.685000000000002</c:v>
                </c:pt>
                <c:pt idx="658">
                  <c:v>55.113999999999997</c:v>
                </c:pt>
                <c:pt idx="659">
                  <c:v>56.57</c:v>
                </c:pt>
                <c:pt idx="660">
                  <c:v>58.73</c:v>
                </c:pt>
                <c:pt idx="661">
                  <c:v>69.599999999999994</c:v>
                </c:pt>
                <c:pt idx="662">
                  <c:v>57.444000000000003</c:v>
                </c:pt>
                <c:pt idx="663">
                  <c:v>58.058</c:v>
                </c:pt>
                <c:pt idx="664">
                  <c:v>59.21</c:v>
                </c:pt>
                <c:pt idx="665">
                  <c:v>63.256999999999998</c:v>
                </c:pt>
                <c:pt idx="666">
                  <c:v>45.758000000000003</c:v>
                </c:pt>
                <c:pt idx="667">
                  <c:v>57.933999999999997</c:v>
                </c:pt>
                <c:pt idx="668">
                  <c:v>46.23</c:v>
                </c:pt>
                <c:pt idx="669">
                  <c:v>51.18</c:v>
                </c:pt>
                <c:pt idx="670">
                  <c:v>63.012999999999998</c:v>
                </c:pt>
                <c:pt idx="671">
                  <c:v>45.811</c:v>
                </c:pt>
                <c:pt idx="672">
                  <c:v>56.91</c:v>
                </c:pt>
                <c:pt idx="673">
                  <c:v>49.7</c:v>
                </c:pt>
                <c:pt idx="674">
                  <c:v>53.118000000000002</c:v>
                </c:pt>
                <c:pt idx="675">
                  <c:v>60.51</c:v>
                </c:pt>
                <c:pt idx="676">
                  <c:v>52.999000000000002</c:v>
                </c:pt>
                <c:pt idx="677">
                  <c:v>56.345999999999997</c:v>
                </c:pt>
                <c:pt idx="678">
                  <c:v>53.338999999999999</c:v>
                </c:pt>
                <c:pt idx="679">
                  <c:v>51.57</c:v>
                </c:pt>
                <c:pt idx="680">
                  <c:v>56.308999999999997</c:v>
                </c:pt>
                <c:pt idx="681">
                  <c:v>53.381</c:v>
                </c:pt>
                <c:pt idx="682">
                  <c:v>54.786000000000001</c:v>
                </c:pt>
                <c:pt idx="683">
                  <c:v>42.972000000000001</c:v>
                </c:pt>
                <c:pt idx="684">
                  <c:v>59.082999999999998</c:v>
                </c:pt>
                <c:pt idx="685">
                  <c:v>58.585999999999999</c:v>
                </c:pt>
                <c:pt idx="686">
                  <c:v>49.838999999999999</c:v>
                </c:pt>
                <c:pt idx="687">
                  <c:v>56.533000000000001</c:v>
                </c:pt>
                <c:pt idx="688">
                  <c:v>52.369</c:v>
                </c:pt>
                <c:pt idx="689">
                  <c:v>48.21</c:v>
                </c:pt>
                <c:pt idx="690">
                  <c:v>60.536999999999999</c:v>
                </c:pt>
                <c:pt idx="691">
                  <c:v>46.64</c:v>
                </c:pt>
                <c:pt idx="692">
                  <c:v>38.192999999999998</c:v>
                </c:pt>
                <c:pt idx="693">
                  <c:v>60.435000000000002</c:v>
                </c:pt>
                <c:pt idx="694">
                  <c:v>52.057000000000002</c:v>
                </c:pt>
                <c:pt idx="695">
                  <c:v>59.436</c:v>
                </c:pt>
                <c:pt idx="696">
                  <c:v>53.558999999999997</c:v>
                </c:pt>
                <c:pt idx="697">
                  <c:v>57.143999999999998</c:v>
                </c:pt>
                <c:pt idx="698">
                  <c:v>50.756</c:v>
                </c:pt>
                <c:pt idx="699">
                  <c:v>43.133000000000003</c:v>
                </c:pt>
                <c:pt idx="700">
                  <c:v>39.607999999999997</c:v>
                </c:pt>
                <c:pt idx="701">
                  <c:v>56.286000000000001</c:v>
                </c:pt>
                <c:pt idx="702">
                  <c:v>55.222999999999999</c:v>
                </c:pt>
                <c:pt idx="703">
                  <c:v>44.692999999999998</c:v>
                </c:pt>
                <c:pt idx="704">
                  <c:v>43.935000000000002</c:v>
                </c:pt>
                <c:pt idx="705">
                  <c:v>67.888000000000005</c:v>
                </c:pt>
                <c:pt idx="706">
                  <c:v>52.094999999999999</c:v>
                </c:pt>
                <c:pt idx="707">
                  <c:v>58.951999999999998</c:v>
                </c:pt>
                <c:pt idx="708">
                  <c:v>58.731999999999999</c:v>
                </c:pt>
                <c:pt idx="709">
                  <c:v>45.665999999999997</c:v>
                </c:pt>
                <c:pt idx="710">
                  <c:v>67.319999999999993</c:v>
                </c:pt>
                <c:pt idx="711">
                  <c:v>58.496000000000002</c:v>
                </c:pt>
                <c:pt idx="712">
                  <c:v>56.28</c:v>
                </c:pt>
                <c:pt idx="713">
                  <c:v>58.88</c:v>
                </c:pt>
                <c:pt idx="714">
                  <c:v>53.871000000000002</c:v>
                </c:pt>
                <c:pt idx="715">
                  <c:v>42.417000000000002</c:v>
                </c:pt>
                <c:pt idx="716">
                  <c:v>48.527000000000001</c:v>
                </c:pt>
                <c:pt idx="717">
                  <c:v>44.514000000000003</c:v>
                </c:pt>
                <c:pt idx="718">
                  <c:v>55.145000000000003</c:v>
                </c:pt>
                <c:pt idx="719">
                  <c:v>53.408000000000001</c:v>
                </c:pt>
                <c:pt idx="720">
                  <c:v>51.241999999999997</c:v>
                </c:pt>
                <c:pt idx="721">
                  <c:v>49.112000000000002</c:v>
                </c:pt>
                <c:pt idx="722">
                  <c:v>57.64</c:v>
                </c:pt>
                <c:pt idx="723">
                  <c:v>49.7</c:v>
                </c:pt>
                <c:pt idx="724">
                  <c:v>53.232999999999997</c:v>
                </c:pt>
                <c:pt idx="725">
                  <c:v>46.509</c:v>
                </c:pt>
                <c:pt idx="726">
                  <c:v>59.000999999999998</c:v>
                </c:pt>
                <c:pt idx="727">
                  <c:v>44.058999999999997</c:v>
                </c:pt>
                <c:pt idx="728">
                  <c:v>46.878</c:v>
                </c:pt>
                <c:pt idx="729">
                  <c:v>55.276000000000003</c:v>
                </c:pt>
                <c:pt idx="730">
                  <c:v>57.875999999999998</c:v>
                </c:pt>
                <c:pt idx="731">
                  <c:v>43.216999999999999</c:v>
                </c:pt>
                <c:pt idx="732">
                  <c:v>54.841999999999999</c:v>
                </c:pt>
                <c:pt idx="733">
                  <c:v>60.529000000000003</c:v>
                </c:pt>
                <c:pt idx="734">
                  <c:v>53.253</c:v>
                </c:pt>
                <c:pt idx="735">
                  <c:v>57.542999999999999</c:v>
                </c:pt>
                <c:pt idx="736">
                  <c:v>61.158999999999999</c:v>
                </c:pt>
                <c:pt idx="737">
                  <c:v>53.649000000000001</c:v>
                </c:pt>
                <c:pt idx="738">
                  <c:v>51.759</c:v>
                </c:pt>
                <c:pt idx="739">
                  <c:v>46.718000000000004</c:v>
                </c:pt>
                <c:pt idx="740">
                  <c:v>50.847000000000001</c:v>
                </c:pt>
                <c:pt idx="741">
                  <c:v>45.694000000000003</c:v>
                </c:pt>
                <c:pt idx="742">
                  <c:v>56.561999999999998</c:v>
                </c:pt>
                <c:pt idx="743">
                  <c:v>44.588000000000001</c:v>
                </c:pt>
                <c:pt idx="744">
                  <c:v>49.136000000000003</c:v>
                </c:pt>
                <c:pt idx="745">
                  <c:v>52.639000000000003</c:v>
                </c:pt>
                <c:pt idx="746">
                  <c:v>59.298999999999999</c:v>
                </c:pt>
                <c:pt idx="747">
                  <c:v>57.48</c:v>
                </c:pt>
                <c:pt idx="748">
                  <c:v>58.972999999999999</c:v>
                </c:pt>
                <c:pt idx="749">
                  <c:v>55.746000000000002</c:v>
                </c:pt>
                <c:pt idx="750">
                  <c:v>55.183999999999997</c:v>
                </c:pt>
                <c:pt idx="751">
                  <c:v>51.485999999999997</c:v>
                </c:pt>
                <c:pt idx="752">
                  <c:v>51.119</c:v>
                </c:pt>
                <c:pt idx="753">
                  <c:v>47.743000000000002</c:v>
                </c:pt>
                <c:pt idx="754">
                  <c:v>56.362000000000002</c:v>
                </c:pt>
                <c:pt idx="755">
                  <c:v>50.956000000000003</c:v>
                </c:pt>
                <c:pt idx="756">
                  <c:v>56.47</c:v>
                </c:pt>
                <c:pt idx="757">
                  <c:v>55.957000000000001</c:v>
                </c:pt>
                <c:pt idx="758">
                  <c:v>56.167999999999999</c:v>
                </c:pt>
                <c:pt idx="759">
                  <c:v>49.93</c:v>
                </c:pt>
                <c:pt idx="760">
                  <c:v>53.860999999999997</c:v>
                </c:pt>
                <c:pt idx="761">
                  <c:v>54.085999999999999</c:v>
                </c:pt>
                <c:pt idx="762">
                  <c:v>53.575000000000003</c:v>
                </c:pt>
                <c:pt idx="763">
                  <c:v>51.390999999999998</c:v>
                </c:pt>
                <c:pt idx="764">
                  <c:v>49.774000000000001</c:v>
                </c:pt>
                <c:pt idx="765">
                  <c:v>49.843000000000004</c:v>
                </c:pt>
                <c:pt idx="766">
                  <c:v>53.393999999999998</c:v>
                </c:pt>
                <c:pt idx="767">
                  <c:v>58.012999999999998</c:v>
                </c:pt>
                <c:pt idx="768">
                  <c:v>53.14</c:v>
                </c:pt>
                <c:pt idx="769">
                  <c:v>53.167000000000002</c:v>
                </c:pt>
                <c:pt idx="770">
                  <c:v>59.51</c:v>
                </c:pt>
                <c:pt idx="771">
                  <c:v>52.204999999999998</c:v>
                </c:pt>
                <c:pt idx="772">
                  <c:v>48.277999999999999</c:v>
                </c:pt>
                <c:pt idx="773">
                  <c:v>54.93</c:v>
                </c:pt>
                <c:pt idx="774">
                  <c:v>46.195999999999998</c:v>
                </c:pt>
                <c:pt idx="775">
                  <c:v>59.832000000000001</c:v>
                </c:pt>
                <c:pt idx="776">
                  <c:v>55.851999999999997</c:v>
                </c:pt>
                <c:pt idx="777">
                  <c:v>57.968000000000004</c:v>
                </c:pt>
                <c:pt idx="778">
                  <c:v>60.851999999999997</c:v>
                </c:pt>
                <c:pt idx="779">
                  <c:v>39.317999999999998</c:v>
                </c:pt>
                <c:pt idx="780">
                  <c:v>52.247999999999998</c:v>
                </c:pt>
                <c:pt idx="781">
                  <c:v>60.802999999999997</c:v>
                </c:pt>
                <c:pt idx="782">
                  <c:v>54.149000000000001</c:v>
                </c:pt>
                <c:pt idx="783">
                  <c:v>57.195</c:v>
                </c:pt>
                <c:pt idx="784">
                  <c:v>50.645000000000003</c:v>
                </c:pt>
                <c:pt idx="785">
                  <c:v>50.264000000000003</c:v>
                </c:pt>
                <c:pt idx="786">
                  <c:v>56.616999999999997</c:v>
                </c:pt>
                <c:pt idx="787">
                  <c:v>55.63</c:v>
                </c:pt>
                <c:pt idx="788">
                  <c:v>57.191000000000003</c:v>
                </c:pt>
                <c:pt idx="789">
                  <c:v>57.283000000000001</c:v>
                </c:pt>
                <c:pt idx="790">
                  <c:v>55.106999999999999</c:v>
                </c:pt>
                <c:pt idx="791">
                  <c:v>57.218000000000004</c:v>
                </c:pt>
                <c:pt idx="792">
                  <c:v>48.116</c:v>
                </c:pt>
                <c:pt idx="793">
                  <c:v>58.835000000000001</c:v>
                </c:pt>
                <c:pt idx="794">
                  <c:v>54.293999999999997</c:v>
                </c:pt>
                <c:pt idx="795">
                  <c:v>60.96</c:v>
                </c:pt>
                <c:pt idx="796">
                  <c:v>50.613</c:v>
                </c:pt>
                <c:pt idx="797">
                  <c:v>49.87</c:v>
                </c:pt>
                <c:pt idx="798">
                  <c:v>48.203000000000003</c:v>
                </c:pt>
                <c:pt idx="799">
                  <c:v>51.68</c:v>
                </c:pt>
                <c:pt idx="800">
                  <c:v>51.4</c:v>
                </c:pt>
                <c:pt idx="801">
                  <c:v>50.621000000000002</c:v>
                </c:pt>
                <c:pt idx="802">
                  <c:v>62.771000000000001</c:v>
                </c:pt>
                <c:pt idx="803">
                  <c:v>56.259</c:v>
                </c:pt>
                <c:pt idx="804">
                  <c:v>54.76</c:v>
                </c:pt>
                <c:pt idx="805">
                  <c:v>53.85</c:v>
                </c:pt>
                <c:pt idx="806">
                  <c:v>54.951999999999998</c:v>
                </c:pt>
                <c:pt idx="807">
                  <c:v>48.823999999999998</c:v>
                </c:pt>
                <c:pt idx="808">
                  <c:v>61.761000000000003</c:v>
                </c:pt>
                <c:pt idx="809">
                  <c:v>58.219000000000001</c:v>
                </c:pt>
                <c:pt idx="810">
                  <c:v>59.689</c:v>
                </c:pt>
                <c:pt idx="811">
                  <c:v>52.999000000000002</c:v>
                </c:pt>
                <c:pt idx="812">
                  <c:v>57.097999999999999</c:v>
                </c:pt>
                <c:pt idx="813">
                  <c:v>46.901000000000003</c:v>
                </c:pt>
                <c:pt idx="814">
                  <c:v>56.841999999999999</c:v>
                </c:pt>
                <c:pt idx="815">
                  <c:v>53.19</c:v>
                </c:pt>
                <c:pt idx="816">
                  <c:v>67.311999999999998</c:v>
                </c:pt>
                <c:pt idx="817">
                  <c:v>58.911000000000001</c:v>
                </c:pt>
                <c:pt idx="818">
                  <c:v>51.828000000000003</c:v>
                </c:pt>
                <c:pt idx="819">
                  <c:v>52.563000000000002</c:v>
                </c:pt>
                <c:pt idx="820">
                  <c:v>51.179000000000002</c:v>
                </c:pt>
                <c:pt idx="821">
                  <c:v>56.664999999999999</c:v>
                </c:pt>
                <c:pt idx="822">
                  <c:v>59.387</c:v>
                </c:pt>
                <c:pt idx="823">
                  <c:v>52.978000000000002</c:v>
                </c:pt>
                <c:pt idx="824">
                  <c:v>56.14</c:v>
                </c:pt>
                <c:pt idx="825">
                  <c:v>64.442999999999998</c:v>
                </c:pt>
                <c:pt idx="826">
                  <c:v>49.631999999999998</c:v>
                </c:pt>
                <c:pt idx="827">
                  <c:v>42.872999999999998</c:v>
                </c:pt>
                <c:pt idx="828">
                  <c:v>58.408000000000001</c:v>
                </c:pt>
                <c:pt idx="829">
                  <c:v>49.194000000000003</c:v>
                </c:pt>
                <c:pt idx="830">
                  <c:v>50.77</c:v>
                </c:pt>
                <c:pt idx="831">
                  <c:v>55.258000000000003</c:v>
                </c:pt>
                <c:pt idx="832">
                  <c:v>54.536000000000001</c:v>
                </c:pt>
                <c:pt idx="833">
                  <c:v>52.072000000000003</c:v>
                </c:pt>
                <c:pt idx="834">
                  <c:v>61.737000000000002</c:v>
                </c:pt>
                <c:pt idx="835">
                  <c:v>56.508000000000003</c:v>
                </c:pt>
                <c:pt idx="836">
                  <c:v>48.878</c:v>
                </c:pt>
                <c:pt idx="837">
                  <c:v>49.603000000000002</c:v>
                </c:pt>
                <c:pt idx="838">
                  <c:v>58.65</c:v>
                </c:pt>
                <c:pt idx="839">
                  <c:v>51.595999999999997</c:v>
                </c:pt>
                <c:pt idx="840">
                  <c:v>49.168999999999997</c:v>
                </c:pt>
                <c:pt idx="841">
                  <c:v>54.057000000000002</c:v>
                </c:pt>
                <c:pt idx="842">
                  <c:v>58.353999999999999</c:v>
                </c:pt>
                <c:pt idx="843">
                  <c:v>51.476999999999997</c:v>
                </c:pt>
                <c:pt idx="844">
                  <c:v>54.326999999999998</c:v>
                </c:pt>
                <c:pt idx="845">
                  <c:v>56.677999999999997</c:v>
                </c:pt>
                <c:pt idx="846">
                  <c:v>59.985999999999997</c:v>
                </c:pt>
                <c:pt idx="847">
                  <c:v>52.395000000000003</c:v>
                </c:pt>
                <c:pt idx="848">
                  <c:v>52.377000000000002</c:v>
                </c:pt>
                <c:pt idx="849">
                  <c:v>55.298000000000002</c:v>
                </c:pt>
                <c:pt idx="850">
                  <c:v>51.499000000000002</c:v>
                </c:pt>
                <c:pt idx="851">
                  <c:v>56.676000000000002</c:v>
                </c:pt>
                <c:pt idx="852">
                  <c:v>52.12</c:v>
                </c:pt>
                <c:pt idx="853">
                  <c:v>48.927</c:v>
                </c:pt>
                <c:pt idx="854">
                  <c:v>47.73</c:v>
                </c:pt>
                <c:pt idx="855">
                  <c:v>52.805</c:v>
                </c:pt>
                <c:pt idx="856">
                  <c:v>50.557000000000002</c:v>
                </c:pt>
                <c:pt idx="857">
                  <c:v>48.36</c:v>
                </c:pt>
                <c:pt idx="858">
                  <c:v>50.473999999999997</c:v>
                </c:pt>
                <c:pt idx="859">
                  <c:v>52.472000000000001</c:v>
                </c:pt>
                <c:pt idx="860">
                  <c:v>46.207000000000001</c:v>
                </c:pt>
                <c:pt idx="861">
                  <c:v>50.476999999999997</c:v>
                </c:pt>
                <c:pt idx="862">
                  <c:v>51.222999999999999</c:v>
                </c:pt>
                <c:pt idx="863">
                  <c:v>58.174999999999997</c:v>
                </c:pt>
                <c:pt idx="864">
                  <c:v>56.436</c:v>
                </c:pt>
                <c:pt idx="865">
                  <c:v>52.225999999999999</c:v>
                </c:pt>
                <c:pt idx="866">
                  <c:v>58.667999999999999</c:v>
                </c:pt>
                <c:pt idx="867">
                  <c:v>56.856999999999999</c:v>
                </c:pt>
                <c:pt idx="868">
                  <c:v>56.655000000000001</c:v>
                </c:pt>
                <c:pt idx="869">
                  <c:v>52.043999999999997</c:v>
                </c:pt>
                <c:pt idx="870">
                  <c:v>48.710999999999999</c:v>
                </c:pt>
                <c:pt idx="871">
                  <c:v>53.936</c:v>
                </c:pt>
                <c:pt idx="872">
                  <c:v>53.957000000000001</c:v>
                </c:pt>
                <c:pt idx="873">
                  <c:v>48.363</c:v>
                </c:pt>
                <c:pt idx="874">
                  <c:v>55.07</c:v>
                </c:pt>
                <c:pt idx="875">
                  <c:v>55.911999999999999</c:v>
                </c:pt>
                <c:pt idx="876">
                  <c:v>52.417999999999999</c:v>
                </c:pt>
                <c:pt idx="877">
                  <c:v>49.192</c:v>
                </c:pt>
                <c:pt idx="878">
                  <c:v>55.613</c:v>
                </c:pt>
                <c:pt idx="879">
                  <c:v>52.465000000000003</c:v>
                </c:pt>
                <c:pt idx="880">
                  <c:v>57.85</c:v>
                </c:pt>
                <c:pt idx="881">
                  <c:v>51.94</c:v>
                </c:pt>
                <c:pt idx="882">
                  <c:v>44.314</c:v>
                </c:pt>
                <c:pt idx="883">
                  <c:v>52.98</c:v>
                </c:pt>
                <c:pt idx="884">
                  <c:v>46.048000000000002</c:v>
                </c:pt>
                <c:pt idx="885">
                  <c:v>41.037999999999997</c:v>
                </c:pt>
                <c:pt idx="886">
                  <c:v>47.786000000000001</c:v>
                </c:pt>
                <c:pt idx="887">
                  <c:v>54.069000000000003</c:v>
                </c:pt>
                <c:pt idx="888">
                  <c:v>56.439</c:v>
                </c:pt>
                <c:pt idx="889">
                  <c:v>48.703000000000003</c:v>
                </c:pt>
                <c:pt idx="890">
                  <c:v>53.258000000000003</c:v>
                </c:pt>
                <c:pt idx="891">
                  <c:v>53.201000000000001</c:v>
                </c:pt>
                <c:pt idx="892">
                  <c:v>52.509</c:v>
                </c:pt>
                <c:pt idx="893">
                  <c:v>47.677999999999997</c:v>
                </c:pt>
                <c:pt idx="894">
                  <c:v>52.167000000000002</c:v>
                </c:pt>
                <c:pt idx="895">
                  <c:v>46.710999999999999</c:v>
                </c:pt>
                <c:pt idx="896">
                  <c:v>58.808999999999997</c:v>
                </c:pt>
                <c:pt idx="897">
                  <c:v>59.414000000000001</c:v>
                </c:pt>
                <c:pt idx="898">
                  <c:v>64.885999999999996</c:v>
                </c:pt>
                <c:pt idx="899">
                  <c:v>45.939</c:v>
                </c:pt>
                <c:pt idx="900">
                  <c:v>46.902000000000001</c:v>
                </c:pt>
                <c:pt idx="901">
                  <c:v>61.7</c:v>
                </c:pt>
                <c:pt idx="902">
                  <c:v>49.139000000000003</c:v>
                </c:pt>
                <c:pt idx="903">
                  <c:v>51.72</c:v>
                </c:pt>
                <c:pt idx="904">
                  <c:v>47.884999999999998</c:v>
                </c:pt>
                <c:pt idx="905">
                  <c:v>62.405000000000001</c:v>
                </c:pt>
                <c:pt idx="906">
                  <c:v>53.814</c:v>
                </c:pt>
                <c:pt idx="907">
                  <c:v>55.972000000000001</c:v>
                </c:pt>
                <c:pt idx="908">
                  <c:v>53.552999999999997</c:v>
                </c:pt>
                <c:pt idx="909">
                  <c:v>49.082999999999998</c:v>
                </c:pt>
                <c:pt idx="910">
                  <c:v>56.893999999999998</c:v>
                </c:pt>
                <c:pt idx="911">
                  <c:v>54.069000000000003</c:v>
                </c:pt>
                <c:pt idx="912">
                  <c:v>44.319000000000003</c:v>
                </c:pt>
                <c:pt idx="913">
                  <c:v>54.997</c:v>
                </c:pt>
                <c:pt idx="914">
                  <c:v>48.588000000000001</c:v>
                </c:pt>
                <c:pt idx="915">
                  <c:v>49.987000000000002</c:v>
                </c:pt>
                <c:pt idx="916">
                  <c:v>48.667999999999999</c:v>
                </c:pt>
                <c:pt idx="917">
                  <c:v>54.473999999999997</c:v>
                </c:pt>
                <c:pt idx="918">
                  <c:v>57.552</c:v>
                </c:pt>
                <c:pt idx="919">
                  <c:v>48.244</c:v>
                </c:pt>
                <c:pt idx="920">
                  <c:v>45.389000000000003</c:v>
                </c:pt>
                <c:pt idx="921">
                  <c:v>43.11</c:v>
                </c:pt>
                <c:pt idx="922">
                  <c:v>62.173999999999999</c:v>
                </c:pt>
                <c:pt idx="923">
                  <c:v>62.073999999999998</c:v>
                </c:pt>
                <c:pt idx="924">
                  <c:v>59.988</c:v>
                </c:pt>
                <c:pt idx="925">
                  <c:v>62.679000000000002</c:v>
                </c:pt>
                <c:pt idx="926">
                  <c:v>55.886000000000003</c:v>
                </c:pt>
                <c:pt idx="927">
                  <c:v>68.671999999999997</c:v>
                </c:pt>
                <c:pt idx="928">
                  <c:v>49.688000000000002</c:v>
                </c:pt>
                <c:pt idx="929">
                  <c:v>57.609000000000002</c:v>
                </c:pt>
                <c:pt idx="930">
                  <c:v>55.167999999999999</c:v>
                </c:pt>
                <c:pt idx="931">
                  <c:v>56.411999999999999</c:v>
                </c:pt>
                <c:pt idx="932">
                  <c:v>59.368000000000002</c:v>
                </c:pt>
                <c:pt idx="933">
                  <c:v>56.085000000000001</c:v>
                </c:pt>
                <c:pt idx="934">
                  <c:v>60.55</c:v>
                </c:pt>
                <c:pt idx="935">
                  <c:v>48.243000000000002</c:v>
                </c:pt>
                <c:pt idx="936">
                  <c:v>53.267000000000003</c:v>
                </c:pt>
                <c:pt idx="937">
                  <c:v>53.555</c:v>
                </c:pt>
                <c:pt idx="938">
                  <c:v>43.771999999999998</c:v>
                </c:pt>
                <c:pt idx="939">
                  <c:v>37.844999999999999</c:v>
                </c:pt>
                <c:pt idx="940">
                  <c:v>37.923000000000002</c:v>
                </c:pt>
                <c:pt idx="941">
                  <c:v>54.353000000000002</c:v>
                </c:pt>
                <c:pt idx="942">
                  <c:v>50.154000000000003</c:v>
                </c:pt>
                <c:pt idx="943">
                  <c:v>51.238</c:v>
                </c:pt>
                <c:pt idx="944">
                  <c:v>39.838999999999999</c:v>
                </c:pt>
                <c:pt idx="945">
                  <c:v>50.566000000000003</c:v>
                </c:pt>
                <c:pt idx="946">
                  <c:v>49.588999999999999</c:v>
                </c:pt>
                <c:pt idx="947">
                  <c:v>53.11</c:v>
                </c:pt>
                <c:pt idx="948">
                  <c:v>58.350999999999999</c:v>
                </c:pt>
                <c:pt idx="949">
                  <c:v>46.841000000000001</c:v>
                </c:pt>
                <c:pt idx="950">
                  <c:v>43.48</c:v>
                </c:pt>
                <c:pt idx="951">
                  <c:v>49.944000000000003</c:v>
                </c:pt>
                <c:pt idx="952">
                  <c:v>40.893999999999998</c:v>
                </c:pt>
                <c:pt idx="953">
                  <c:v>50.49</c:v>
                </c:pt>
                <c:pt idx="954">
                  <c:v>54.802</c:v>
                </c:pt>
                <c:pt idx="955">
                  <c:v>48.835999999999999</c:v>
                </c:pt>
                <c:pt idx="956">
                  <c:v>56.273000000000003</c:v>
                </c:pt>
                <c:pt idx="957">
                  <c:v>41.878999999999998</c:v>
                </c:pt>
                <c:pt idx="958">
                  <c:v>48.826000000000001</c:v>
                </c:pt>
                <c:pt idx="959">
                  <c:v>43.76</c:v>
                </c:pt>
                <c:pt idx="960">
                  <c:v>52.542999999999999</c:v>
                </c:pt>
                <c:pt idx="961">
                  <c:v>49.536000000000001</c:v>
                </c:pt>
                <c:pt idx="962">
                  <c:v>50.079000000000001</c:v>
                </c:pt>
                <c:pt idx="963">
                  <c:v>47.981999999999999</c:v>
                </c:pt>
                <c:pt idx="964">
                  <c:v>45.737000000000002</c:v>
                </c:pt>
                <c:pt idx="965">
                  <c:v>47.198999999999998</c:v>
                </c:pt>
                <c:pt idx="966">
                  <c:v>52.591000000000001</c:v>
                </c:pt>
                <c:pt idx="967">
                  <c:v>49.98</c:v>
                </c:pt>
                <c:pt idx="968">
                  <c:v>58.082999999999998</c:v>
                </c:pt>
                <c:pt idx="969">
                  <c:v>62.137999999999998</c:v>
                </c:pt>
                <c:pt idx="970">
                  <c:v>50.771000000000001</c:v>
                </c:pt>
                <c:pt idx="971">
                  <c:v>47.921999999999997</c:v>
                </c:pt>
                <c:pt idx="972">
                  <c:v>52.999000000000002</c:v>
                </c:pt>
                <c:pt idx="973">
                  <c:v>50.33</c:v>
                </c:pt>
                <c:pt idx="974">
                  <c:v>44.649000000000001</c:v>
                </c:pt>
                <c:pt idx="975">
                  <c:v>52.570999999999998</c:v>
                </c:pt>
                <c:pt idx="976">
                  <c:v>44.823999999999998</c:v>
                </c:pt>
                <c:pt idx="977">
                  <c:v>58.771000000000001</c:v>
                </c:pt>
                <c:pt idx="978">
                  <c:v>52.177</c:v>
                </c:pt>
                <c:pt idx="979">
                  <c:v>60.768000000000001</c:v>
                </c:pt>
                <c:pt idx="980">
                  <c:v>51.456000000000003</c:v>
                </c:pt>
                <c:pt idx="981">
                  <c:v>59.655999999999999</c:v>
                </c:pt>
                <c:pt idx="982">
                  <c:v>43.151000000000003</c:v>
                </c:pt>
                <c:pt idx="983">
                  <c:v>42.228999999999999</c:v>
                </c:pt>
                <c:pt idx="984">
                  <c:v>49.423000000000002</c:v>
                </c:pt>
                <c:pt idx="985">
                  <c:v>57.6</c:v>
                </c:pt>
                <c:pt idx="986">
                  <c:v>54.965000000000003</c:v>
                </c:pt>
                <c:pt idx="987">
                  <c:v>51.287999999999997</c:v>
                </c:pt>
                <c:pt idx="988">
                  <c:v>48.11</c:v>
                </c:pt>
                <c:pt idx="989">
                  <c:v>61.235999999999997</c:v>
                </c:pt>
                <c:pt idx="990">
                  <c:v>49.015999999999998</c:v>
                </c:pt>
                <c:pt idx="991">
                  <c:v>52.414000000000001</c:v>
                </c:pt>
                <c:pt idx="992">
                  <c:v>50.204999999999998</c:v>
                </c:pt>
                <c:pt idx="993">
                  <c:v>68.808000000000007</c:v>
                </c:pt>
                <c:pt idx="994">
                  <c:v>41.933999999999997</c:v>
                </c:pt>
                <c:pt idx="995">
                  <c:v>53.476999999999997</c:v>
                </c:pt>
                <c:pt idx="996">
                  <c:v>47.395000000000003</c:v>
                </c:pt>
                <c:pt idx="997">
                  <c:v>53.506</c:v>
                </c:pt>
                <c:pt idx="998">
                  <c:v>47.612000000000002</c:v>
                </c:pt>
                <c:pt idx="999">
                  <c:v>47.075000000000003</c:v>
                </c:pt>
                <c:pt idx="1000">
                  <c:v>55.94</c:v>
                </c:pt>
                <c:pt idx="1001">
                  <c:v>54.54</c:v>
                </c:pt>
                <c:pt idx="1002">
                  <c:v>54.622999999999998</c:v>
                </c:pt>
                <c:pt idx="1003">
                  <c:v>57.984999999999999</c:v>
                </c:pt>
                <c:pt idx="1004">
                  <c:v>49.863999999999997</c:v>
                </c:pt>
                <c:pt idx="1005">
                  <c:v>52.856999999999999</c:v>
                </c:pt>
                <c:pt idx="1006">
                  <c:v>57.444000000000003</c:v>
                </c:pt>
                <c:pt idx="1007">
                  <c:v>46.951999999999998</c:v>
                </c:pt>
                <c:pt idx="1008">
                  <c:v>61.177</c:v>
                </c:pt>
                <c:pt idx="1009">
                  <c:v>54.863999999999997</c:v>
                </c:pt>
                <c:pt idx="1010">
                  <c:v>55.462000000000003</c:v>
                </c:pt>
                <c:pt idx="1011">
                  <c:v>55.652000000000001</c:v>
                </c:pt>
                <c:pt idx="1012">
                  <c:v>61.298000000000002</c:v>
                </c:pt>
                <c:pt idx="1013">
                  <c:v>57.731000000000002</c:v>
                </c:pt>
                <c:pt idx="1014">
                  <c:v>57.972000000000001</c:v>
                </c:pt>
                <c:pt idx="1015">
                  <c:v>52.749000000000002</c:v>
                </c:pt>
                <c:pt idx="1016">
                  <c:v>55.372</c:v>
                </c:pt>
                <c:pt idx="1017">
                  <c:v>60.08</c:v>
                </c:pt>
                <c:pt idx="1018">
                  <c:v>57.328000000000003</c:v>
                </c:pt>
                <c:pt idx="1019">
                  <c:v>55.945</c:v>
                </c:pt>
                <c:pt idx="1020">
                  <c:v>49.847000000000001</c:v>
                </c:pt>
                <c:pt idx="1021">
                  <c:v>51.323999999999998</c:v>
                </c:pt>
                <c:pt idx="1022">
                  <c:v>40.22</c:v>
                </c:pt>
                <c:pt idx="1023">
                  <c:v>53.893000000000001</c:v>
                </c:pt>
                <c:pt idx="1024">
                  <c:v>54.808</c:v>
                </c:pt>
                <c:pt idx="1025">
                  <c:v>53.137</c:v>
                </c:pt>
                <c:pt idx="1026">
                  <c:v>54.536999999999999</c:v>
                </c:pt>
                <c:pt idx="1027">
                  <c:v>44.280999999999999</c:v>
                </c:pt>
                <c:pt idx="1028">
                  <c:v>57.542000000000002</c:v>
                </c:pt>
                <c:pt idx="1029">
                  <c:v>45.976999999999997</c:v>
                </c:pt>
                <c:pt idx="1030">
                  <c:v>62.215000000000003</c:v>
                </c:pt>
                <c:pt idx="1031">
                  <c:v>57.857999999999997</c:v>
                </c:pt>
                <c:pt idx="1032">
                  <c:v>52.829000000000001</c:v>
                </c:pt>
                <c:pt idx="1033">
                  <c:v>51.609000000000002</c:v>
                </c:pt>
                <c:pt idx="1034">
                  <c:v>52.223999999999997</c:v>
                </c:pt>
                <c:pt idx="1035">
                  <c:v>53.113</c:v>
                </c:pt>
                <c:pt idx="1036">
                  <c:v>39.768999999999998</c:v>
                </c:pt>
                <c:pt idx="1037">
                  <c:v>47.372</c:v>
                </c:pt>
                <c:pt idx="1038">
                  <c:v>55.823999999999998</c:v>
                </c:pt>
                <c:pt idx="1039">
                  <c:v>49.551000000000002</c:v>
                </c:pt>
                <c:pt idx="1040">
                  <c:v>51.801000000000002</c:v>
                </c:pt>
                <c:pt idx="1041">
                  <c:v>54.677999999999997</c:v>
                </c:pt>
                <c:pt idx="1042">
                  <c:v>50.829000000000001</c:v>
                </c:pt>
                <c:pt idx="1043">
                  <c:v>40.472000000000001</c:v>
                </c:pt>
                <c:pt idx="1044">
                  <c:v>48.548000000000002</c:v>
                </c:pt>
                <c:pt idx="1045">
                  <c:v>56.155999999999999</c:v>
                </c:pt>
                <c:pt idx="1046">
                  <c:v>57.070999999999998</c:v>
                </c:pt>
                <c:pt idx="1047">
                  <c:v>61.841999999999999</c:v>
                </c:pt>
                <c:pt idx="1048">
                  <c:v>41.901000000000003</c:v>
                </c:pt>
                <c:pt idx="1049">
                  <c:v>62.962000000000003</c:v>
                </c:pt>
                <c:pt idx="1050">
                  <c:v>51.313000000000002</c:v>
                </c:pt>
                <c:pt idx="1051">
                  <c:v>54.228000000000002</c:v>
                </c:pt>
                <c:pt idx="1052">
                  <c:v>55.295000000000002</c:v>
                </c:pt>
                <c:pt idx="1053">
                  <c:v>57.825000000000003</c:v>
                </c:pt>
                <c:pt idx="1054">
                  <c:v>58.063000000000002</c:v>
                </c:pt>
                <c:pt idx="1055">
                  <c:v>58.695999999999998</c:v>
                </c:pt>
                <c:pt idx="1056">
                  <c:v>56.05</c:v>
                </c:pt>
                <c:pt idx="1057">
                  <c:v>61.195999999999998</c:v>
                </c:pt>
                <c:pt idx="1058">
                  <c:v>53.304000000000002</c:v>
                </c:pt>
                <c:pt idx="1059">
                  <c:v>60.987000000000002</c:v>
                </c:pt>
                <c:pt idx="1060">
                  <c:v>57.533000000000001</c:v>
                </c:pt>
                <c:pt idx="1061">
                  <c:v>56.036000000000001</c:v>
                </c:pt>
                <c:pt idx="1062">
                  <c:v>57.584000000000003</c:v>
                </c:pt>
                <c:pt idx="1063">
                  <c:v>39.462000000000003</c:v>
                </c:pt>
                <c:pt idx="1064">
                  <c:v>50.237000000000002</c:v>
                </c:pt>
                <c:pt idx="1065">
                  <c:v>59.222999999999999</c:v>
                </c:pt>
                <c:pt idx="1066">
                  <c:v>60.978999999999999</c:v>
                </c:pt>
                <c:pt idx="1067">
                  <c:v>49.658999999999999</c:v>
                </c:pt>
                <c:pt idx="1068">
                  <c:v>53.005000000000003</c:v>
                </c:pt>
                <c:pt idx="1069">
                  <c:v>49.018999999999998</c:v>
                </c:pt>
                <c:pt idx="1070">
                  <c:v>49.997999999999998</c:v>
                </c:pt>
                <c:pt idx="1071">
                  <c:v>54.453000000000003</c:v>
                </c:pt>
                <c:pt idx="1072">
                  <c:v>49.819000000000003</c:v>
                </c:pt>
                <c:pt idx="1073">
                  <c:v>52.600999999999999</c:v>
                </c:pt>
                <c:pt idx="1074">
                  <c:v>51.238999999999997</c:v>
                </c:pt>
                <c:pt idx="1075">
                  <c:v>57.076999999999998</c:v>
                </c:pt>
                <c:pt idx="1076">
                  <c:v>43.707000000000001</c:v>
                </c:pt>
                <c:pt idx="1077">
                  <c:v>59.046999999999997</c:v>
                </c:pt>
                <c:pt idx="1078">
                  <c:v>58.585999999999999</c:v>
                </c:pt>
                <c:pt idx="1079">
                  <c:v>49.512</c:v>
                </c:pt>
                <c:pt idx="1080">
                  <c:v>51.317</c:v>
                </c:pt>
                <c:pt idx="1081">
                  <c:v>49.552</c:v>
                </c:pt>
                <c:pt idx="1082">
                  <c:v>53.142000000000003</c:v>
                </c:pt>
                <c:pt idx="1083">
                  <c:v>56.908000000000001</c:v>
                </c:pt>
                <c:pt idx="1084">
                  <c:v>50.119</c:v>
                </c:pt>
                <c:pt idx="1085">
                  <c:v>54.622</c:v>
                </c:pt>
                <c:pt idx="1086">
                  <c:v>53.17</c:v>
                </c:pt>
                <c:pt idx="1087">
                  <c:v>57.107999999999997</c:v>
                </c:pt>
                <c:pt idx="1088">
                  <c:v>57.383000000000003</c:v>
                </c:pt>
                <c:pt idx="1089">
                  <c:v>52.27</c:v>
                </c:pt>
                <c:pt idx="1090">
                  <c:v>56.271999999999998</c:v>
                </c:pt>
                <c:pt idx="1091">
                  <c:v>58.521999999999998</c:v>
                </c:pt>
                <c:pt idx="1092">
                  <c:v>56.095999999999997</c:v>
                </c:pt>
                <c:pt idx="1093">
                  <c:v>54.82</c:v>
                </c:pt>
                <c:pt idx="1094">
                  <c:v>57.414999999999999</c:v>
                </c:pt>
                <c:pt idx="1095">
                  <c:v>59.499000000000002</c:v>
                </c:pt>
                <c:pt idx="1096">
                  <c:v>56.598999999999997</c:v>
                </c:pt>
                <c:pt idx="1097">
                  <c:v>59.567</c:v>
                </c:pt>
                <c:pt idx="1098">
                  <c:v>51.744</c:v>
                </c:pt>
                <c:pt idx="1099">
                  <c:v>52.334000000000003</c:v>
                </c:pt>
                <c:pt idx="1100">
                  <c:v>57.853000000000002</c:v>
                </c:pt>
                <c:pt idx="1101">
                  <c:v>56.49</c:v>
                </c:pt>
                <c:pt idx="1102">
                  <c:v>53.896999999999998</c:v>
                </c:pt>
                <c:pt idx="1103">
                  <c:v>48.637</c:v>
                </c:pt>
                <c:pt idx="1104">
                  <c:v>52.607999999999997</c:v>
                </c:pt>
                <c:pt idx="1105">
                  <c:v>58.942</c:v>
                </c:pt>
                <c:pt idx="1106">
                  <c:v>54.125999999999998</c:v>
                </c:pt>
                <c:pt idx="1107">
                  <c:v>54.734999999999999</c:v>
                </c:pt>
                <c:pt idx="1108">
                  <c:v>52.527999999999999</c:v>
                </c:pt>
                <c:pt idx="1109">
                  <c:v>58.716999999999999</c:v>
                </c:pt>
                <c:pt idx="1110">
                  <c:v>54.069000000000003</c:v>
                </c:pt>
                <c:pt idx="1111">
                  <c:v>56.375999999999998</c:v>
                </c:pt>
                <c:pt idx="1112">
                  <c:v>45.064</c:v>
                </c:pt>
                <c:pt idx="1113">
                  <c:v>56.048999999999999</c:v>
                </c:pt>
                <c:pt idx="1114">
                  <c:v>55.146999999999998</c:v>
                </c:pt>
                <c:pt idx="1115">
                  <c:v>52.497</c:v>
                </c:pt>
                <c:pt idx="1116">
                  <c:v>49.783000000000001</c:v>
                </c:pt>
                <c:pt idx="1117">
                  <c:v>57.768999999999998</c:v>
                </c:pt>
                <c:pt idx="1118">
                  <c:v>47.63</c:v>
                </c:pt>
                <c:pt idx="1119">
                  <c:v>56.222999999999999</c:v>
                </c:pt>
                <c:pt idx="1120">
                  <c:v>73.132000000000005</c:v>
                </c:pt>
                <c:pt idx="1121">
                  <c:v>58.447000000000003</c:v>
                </c:pt>
                <c:pt idx="1122">
                  <c:v>53.319000000000003</c:v>
                </c:pt>
                <c:pt idx="1123">
                  <c:v>57.496000000000002</c:v>
                </c:pt>
                <c:pt idx="1124">
                  <c:v>59.753</c:v>
                </c:pt>
                <c:pt idx="1125">
                  <c:v>53.247999999999998</c:v>
                </c:pt>
                <c:pt idx="1126">
                  <c:v>51.493000000000002</c:v>
                </c:pt>
                <c:pt idx="1127">
                  <c:v>55.213999999999999</c:v>
                </c:pt>
                <c:pt idx="1128">
                  <c:v>54.360999999999997</c:v>
                </c:pt>
                <c:pt idx="1129">
                  <c:v>54.686</c:v>
                </c:pt>
                <c:pt idx="1130">
                  <c:v>57.151000000000003</c:v>
                </c:pt>
                <c:pt idx="1131">
                  <c:v>52.738999999999997</c:v>
                </c:pt>
                <c:pt idx="1132">
                  <c:v>52.777999999999999</c:v>
                </c:pt>
                <c:pt idx="1133">
                  <c:v>60.55</c:v>
                </c:pt>
                <c:pt idx="1134">
                  <c:v>58.292000000000002</c:v>
                </c:pt>
                <c:pt idx="1135">
                  <c:v>57.683</c:v>
                </c:pt>
                <c:pt idx="1136">
                  <c:v>54.158999999999999</c:v>
                </c:pt>
                <c:pt idx="1137">
                  <c:v>45.149000000000001</c:v>
                </c:pt>
                <c:pt idx="1138">
                  <c:v>50.758000000000003</c:v>
                </c:pt>
                <c:pt idx="1139">
                  <c:v>60.612000000000002</c:v>
                </c:pt>
                <c:pt idx="1140">
                  <c:v>48.271000000000001</c:v>
                </c:pt>
                <c:pt idx="1141">
                  <c:v>53.119</c:v>
                </c:pt>
                <c:pt idx="1142">
                  <c:v>57.737000000000002</c:v>
                </c:pt>
                <c:pt idx="1143">
                  <c:v>55.999000000000002</c:v>
                </c:pt>
                <c:pt idx="1144">
                  <c:v>52.317999999999998</c:v>
                </c:pt>
                <c:pt idx="1145">
                  <c:v>57.192999999999998</c:v>
                </c:pt>
                <c:pt idx="1146">
                  <c:v>50.914000000000001</c:v>
                </c:pt>
                <c:pt idx="1147">
                  <c:v>52.768000000000001</c:v>
                </c:pt>
                <c:pt idx="1148">
                  <c:v>49.548999999999999</c:v>
                </c:pt>
                <c:pt idx="1149">
                  <c:v>62.423000000000002</c:v>
                </c:pt>
                <c:pt idx="1150">
                  <c:v>54.651000000000003</c:v>
                </c:pt>
                <c:pt idx="1151">
                  <c:v>57.665999999999997</c:v>
                </c:pt>
                <c:pt idx="1152">
                  <c:v>61.600999999999999</c:v>
                </c:pt>
                <c:pt idx="1153">
                  <c:v>65.239000000000004</c:v>
                </c:pt>
                <c:pt idx="1154">
                  <c:v>55.536000000000001</c:v>
                </c:pt>
                <c:pt idx="1155">
                  <c:v>54.765000000000001</c:v>
                </c:pt>
                <c:pt idx="1156">
                  <c:v>51.677999999999997</c:v>
                </c:pt>
                <c:pt idx="1157">
                  <c:v>51.396999999999998</c:v>
                </c:pt>
                <c:pt idx="1158">
                  <c:v>45.034999999999997</c:v>
                </c:pt>
                <c:pt idx="1159">
                  <c:v>53.826999999999998</c:v>
                </c:pt>
                <c:pt idx="1160">
                  <c:v>57.298999999999999</c:v>
                </c:pt>
                <c:pt idx="1161">
                  <c:v>50.8</c:v>
                </c:pt>
                <c:pt idx="1162">
                  <c:v>46.209000000000003</c:v>
                </c:pt>
                <c:pt idx="1163">
                  <c:v>41.994</c:v>
                </c:pt>
                <c:pt idx="1164">
                  <c:v>54.552</c:v>
                </c:pt>
                <c:pt idx="1165">
                  <c:v>46.518999999999998</c:v>
                </c:pt>
                <c:pt idx="1166">
                  <c:v>55.002000000000002</c:v>
                </c:pt>
                <c:pt idx="1167">
                  <c:v>49.048000000000002</c:v>
                </c:pt>
                <c:pt idx="1168">
                  <c:v>57.372999999999998</c:v>
                </c:pt>
                <c:pt idx="1169">
                  <c:v>56.485999999999997</c:v>
                </c:pt>
                <c:pt idx="1170">
                  <c:v>60.334000000000003</c:v>
                </c:pt>
                <c:pt idx="1171">
                  <c:v>48.161000000000001</c:v>
                </c:pt>
                <c:pt idx="1172">
                  <c:v>57.484000000000002</c:v>
                </c:pt>
                <c:pt idx="1173">
                  <c:v>50.957000000000001</c:v>
                </c:pt>
                <c:pt idx="1174">
                  <c:v>52.948</c:v>
                </c:pt>
                <c:pt idx="1175">
                  <c:v>49.31</c:v>
                </c:pt>
                <c:pt idx="1176">
                  <c:v>52.985999999999997</c:v>
                </c:pt>
                <c:pt idx="1177">
                  <c:v>43.177999999999997</c:v>
                </c:pt>
                <c:pt idx="1178">
                  <c:v>50.244999999999997</c:v>
                </c:pt>
                <c:pt idx="1179">
                  <c:v>55.390999999999998</c:v>
                </c:pt>
                <c:pt idx="1180">
                  <c:v>44.296999999999997</c:v>
                </c:pt>
                <c:pt idx="1181">
                  <c:v>55.494999999999997</c:v>
                </c:pt>
                <c:pt idx="1182">
                  <c:v>55.415999999999997</c:v>
                </c:pt>
                <c:pt idx="1183">
                  <c:v>47.210999999999999</c:v>
                </c:pt>
                <c:pt idx="1184">
                  <c:v>53.613</c:v>
                </c:pt>
                <c:pt idx="1185">
                  <c:v>56.433999999999997</c:v>
                </c:pt>
                <c:pt idx="1186">
                  <c:v>51.61</c:v>
                </c:pt>
                <c:pt idx="1187">
                  <c:v>53.622</c:v>
                </c:pt>
                <c:pt idx="1188">
                  <c:v>51.295000000000002</c:v>
                </c:pt>
                <c:pt idx="1189">
                  <c:v>47.683</c:v>
                </c:pt>
                <c:pt idx="1190">
                  <c:v>50.845999999999997</c:v>
                </c:pt>
                <c:pt idx="1191">
                  <c:v>47.234000000000002</c:v>
                </c:pt>
                <c:pt idx="1192">
                  <c:v>54.475999999999999</c:v>
                </c:pt>
                <c:pt idx="1193">
                  <c:v>57.31</c:v>
                </c:pt>
                <c:pt idx="1194">
                  <c:v>49.747999999999998</c:v>
                </c:pt>
                <c:pt idx="1195">
                  <c:v>53.698</c:v>
                </c:pt>
                <c:pt idx="1196">
                  <c:v>42.878</c:v>
                </c:pt>
                <c:pt idx="1197">
                  <c:v>60.613</c:v>
                </c:pt>
                <c:pt idx="1198">
                  <c:v>44.613</c:v>
                </c:pt>
                <c:pt idx="1199">
                  <c:v>57.691000000000003</c:v>
                </c:pt>
                <c:pt idx="1200">
                  <c:v>52.597999999999999</c:v>
                </c:pt>
                <c:pt idx="1201">
                  <c:v>52.325000000000003</c:v>
                </c:pt>
                <c:pt idx="1202">
                  <c:v>49.567</c:v>
                </c:pt>
                <c:pt idx="1203">
                  <c:v>55.046999999999997</c:v>
                </c:pt>
                <c:pt idx="1204">
                  <c:v>57.347000000000001</c:v>
                </c:pt>
                <c:pt idx="1205">
                  <c:v>50.975999999999999</c:v>
                </c:pt>
                <c:pt idx="1206">
                  <c:v>53.981999999999999</c:v>
                </c:pt>
                <c:pt idx="1207">
                  <c:v>45.89</c:v>
                </c:pt>
                <c:pt idx="1208">
                  <c:v>52.433999999999997</c:v>
                </c:pt>
                <c:pt idx="1209">
                  <c:v>53.97</c:v>
                </c:pt>
                <c:pt idx="1210">
                  <c:v>54.774999999999999</c:v>
                </c:pt>
                <c:pt idx="1211">
                  <c:v>54.688000000000002</c:v>
                </c:pt>
                <c:pt idx="1212">
                  <c:v>56.886000000000003</c:v>
                </c:pt>
                <c:pt idx="1213">
                  <c:v>47.390999999999998</c:v>
                </c:pt>
                <c:pt idx="1214">
                  <c:v>50.015000000000001</c:v>
                </c:pt>
                <c:pt idx="1215">
                  <c:v>51.32</c:v>
                </c:pt>
                <c:pt idx="1216">
                  <c:v>49.139000000000003</c:v>
                </c:pt>
                <c:pt idx="1217">
                  <c:v>51.598999999999997</c:v>
                </c:pt>
                <c:pt idx="1218">
                  <c:v>56.972999999999999</c:v>
                </c:pt>
                <c:pt idx="1219">
                  <c:v>52.790999999999997</c:v>
                </c:pt>
                <c:pt idx="1220">
                  <c:v>47.057000000000002</c:v>
                </c:pt>
                <c:pt idx="1221">
                  <c:v>45.335999999999999</c:v>
                </c:pt>
                <c:pt idx="1222">
                  <c:v>51.576999999999998</c:v>
                </c:pt>
                <c:pt idx="1223">
                  <c:v>51.726999999999997</c:v>
                </c:pt>
                <c:pt idx="1224">
                  <c:v>53.789000000000001</c:v>
                </c:pt>
                <c:pt idx="1225">
                  <c:v>47.317</c:v>
                </c:pt>
                <c:pt idx="1226">
                  <c:v>52.588000000000001</c:v>
                </c:pt>
                <c:pt idx="1227">
                  <c:v>51.542000000000002</c:v>
                </c:pt>
                <c:pt idx="1228">
                  <c:v>50.969000000000001</c:v>
                </c:pt>
                <c:pt idx="1229">
                  <c:v>52.357999999999997</c:v>
                </c:pt>
                <c:pt idx="1230">
                  <c:v>47.43</c:v>
                </c:pt>
                <c:pt idx="1231">
                  <c:v>57.133000000000003</c:v>
                </c:pt>
                <c:pt idx="1232">
                  <c:v>60.005000000000003</c:v>
                </c:pt>
                <c:pt idx="1233">
                  <c:v>59.64</c:v>
                </c:pt>
                <c:pt idx="1234">
                  <c:v>53.588000000000001</c:v>
                </c:pt>
                <c:pt idx="1235">
                  <c:v>50.963000000000001</c:v>
                </c:pt>
                <c:pt idx="1236">
                  <c:v>53.566000000000003</c:v>
                </c:pt>
                <c:pt idx="1237">
                  <c:v>49.854999999999997</c:v>
                </c:pt>
                <c:pt idx="1238">
                  <c:v>54.741</c:v>
                </c:pt>
                <c:pt idx="1239">
                  <c:v>52.186</c:v>
                </c:pt>
                <c:pt idx="1240">
                  <c:v>55.51</c:v>
                </c:pt>
                <c:pt idx="1241">
                  <c:v>51.005000000000003</c:v>
                </c:pt>
                <c:pt idx="1242">
                  <c:v>55.976999999999997</c:v>
                </c:pt>
                <c:pt idx="1243">
                  <c:v>45.286000000000001</c:v>
                </c:pt>
                <c:pt idx="1244">
                  <c:v>51.027000000000001</c:v>
                </c:pt>
                <c:pt idx="1245">
                  <c:v>45.78</c:v>
                </c:pt>
                <c:pt idx="1246">
                  <c:v>53.283000000000001</c:v>
                </c:pt>
                <c:pt idx="1247">
                  <c:v>53.985999999999997</c:v>
                </c:pt>
                <c:pt idx="1248">
                  <c:v>54.984000000000002</c:v>
                </c:pt>
                <c:pt idx="1249">
                  <c:v>51.136000000000003</c:v>
                </c:pt>
                <c:pt idx="1250">
                  <c:v>52.103000000000002</c:v>
                </c:pt>
                <c:pt idx="1251">
                  <c:v>51.493000000000002</c:v>
                </c:pt>
                <c:pt idx="1252">
                  <c:v>53.003</c:v>
                </c:pt>
                <c:pt idx="1253">
                  <c:v>51.078000000000003</c:v>
                </c:pt>
                <c:pt idx="1254">
                  <c:v>60.999000000000002</c:v>
                </c:pt>
                <c:pt idx="1255">
                  <c:v>55.116</c:v>
                </c:pt>
                <c:pt idx="1256">
                  <c:v>53.09</c:v>
                </c:pt>
                <c:pt idx="1257">
                  <c:v>61.113999999999997</c:v>
                </c:pt>
                <c:pt idx="1258">
                  <c:v>62.743000000000002</c:v>
                </c:pt>
                <c:pt idx="1259">
                  <c:v>62.468000000000004</c:v>
                </c:pt>
                <c:pt idx="1260">
                  <c:v>54.320999999999998</c:v>
                </c:pt>
                <c:pt idx="1261">
                  <c:v>57.597000000000001</c:v>
                </c:pt>
                <c:pt idx="1262">
                  <c:v>51.398000000000003</c:v>
                </c:pt>
                <c:pt idx="1263">
                  <c:v>49.84</c:v>
                </c:pt>
                <c:pt idx="1264">
                  <c:v>56.996000000000002</c:v>
                </c:pt>
                <c:pt idx="1265">
                  <c:v>58.476999999999997</c:v>
                </c:pt>
                <c:pt idx="1266">
                  <c:v>45.127000000000002</c:v>
                </c:pt>
                <c:pt idx="1267">
                  <c:v>53.58</c:v>
                </c:pt>
                <c:pt idx="1268">
                  <c:v>50.165999999999997</c:v>
                </c:pt>
                <c:pt idx="1269">
                  <c:v>53.811</c:v>
                </c:pt>
                <c:pt idx="1270">
                  <c:v>48.287999999999997</c:v>
                </c:pt>
                <c:pt idx="1271">
                  <c:v>44.790999999999997</c:v>
                </c:pt>
                <c:pt idx="1272">
                  <c:v>43.899000000000001</c:v>
                </c:pt>
                <c:pt idx="1273">
                  <c:v>50.624000000000002</c:v>
                </c:pt>
                <c:pt idx="1274">
                  <c:v>50.552</c:v>
                </c:pt>
                <c:pt idx="1275">
                  <c:v>45.378999999999998</c:v>
                </c:pt>
                <c:pt idx="1276">
                  <c:v>54.462000000000003</c:v>
                </c:pt>
                <c:pt idx="1277">
                  <c:v>57.078000000000003</c:v>
                </c:pt>
                <c:pt idx="1278">
                  <c:v>54.006999999999998</c:v>
                </c:pt>
                <c:pt idx="1279">
                  <c:v>51.424999999999997</c:v>
                </c:pt>
                <c:pt idx="1280">
                  <c:v>46.146000000000001</c:v>
                </c:pt>
                <c:pt idx="1281">
                  <c:v>56.78</c:v>
                </c:pt>
                <c:pt idx="1282">
                  <c:v>50.206000000000003</c:v>
                </c:pt>
                <c:pt idx="1283">
                  <c:v>64.688000000000002</c:v>
                </c:pt>
                <c:pt idx="1284">
                  <c:v>40.173000000000002</c:v>
                </c:pt>
                <c:pt idx="1285">
                  <c:v>56.881999999999998</c:v>
                </c:pt>
                <c:pt idx="1286">
                  <c:v>57.79</c:v>
                </c:pt>
                <c:pt idx="1287">
                  <c:v>53.628</c:v>
                </c:pt>
                <c:pt idx="1288">
                  <c:v>40.942</c:v>
                </c:pt>
                <c:pt idx="1289">
                  <c:v>39.563000000000002</c:v>
                </c:pt>
                <c:pt idx="1290">
                  <c:v>39.892000000000003</c:v>
                </c:pt>
                <c:pt idx="1291">
                  <c:v>50.348999999999997</c:v>
                </c:pt>
                <c:pt idx="1292">
                  <c:v>50.948999999999998</c:v>
                </c:pt>
                <c:pt idx="1293">
                  <c:v>49.962000000000003</c:v>
                </c:pt>
                <c:pt idx="1294">
                  <c:v>38.707000000000001</c:v>
                </c:pt>
                <c:pt idx="1295">
                  <c:v>50.252000000000002</c:v>
                </c:pt>
                <c:pt idx="1296">
                  <c:v>49.406999999999996</c:v>
                </c:pt>
                <c:pt idx="1297">
                  <c:v>51.37</c:v>
                </c:pt>
                <c:pt idx="1298">
                  <c:v>51.41</c:v>
                </c:pt>
                <c:pt idx="1299">
                  <c:v>52.107999999999997</c:v>
                </c:pt>
                <c:pt idx="1300">
                  <c:v>56.811</c:v>
                </c:pt>
                <c:pt idx="1301">
                  <c:v>56.064999999999998</c:v>
                </c:pt>
                <c:pt idx="1302">
                  <c:v>47.616</c:v>
                </c:pt>
                <c:pt idx="1303">
                  <c:v>45.034999999999997</c:v>
                </c:pt>
                <c:pt idx="1304">
                  <c:v>46.234000000000002</c:v>
                </c:pt>
                <c:pt idx="1305">
                  <c:v>43.988999999999997</c:v>
                </c:pt>
                <c:pt idx="1306">
                  <c:v>53.825000000000003</c:v>
                </c:pt>
                <c:pt idx="1307">
                  <c:v>49.250999999999998</c:v>
                </c:pt>
                <c:pt idx="1308">
                  <c:v>49.015999999999998</c:v>
                </c:pt>
                <c:pt idx="1309">
                  <c:v>48.902000000000001</c:v>
                </c:pt>
                <c:pt idx="1310">
                  <c:v>52.869</c:v>
                </c:pt>
                <c:pt idx="1311">
                  <c:v>50.101999999999997</c:v>
                </c:pt>
                <c:pt idx="1312">
                  <c:v>43.59</c:v>
                </c:pt>
                <c:pt idx="1313">
                  <c:v>49.781999999999996</c:v>
                </c:pt>
                <c:pt idx="1314">
                  <c:v>58.753</c:v>
                </c:pt>
                <c:pt idx="1315">
                  <c:v>56.426000000000002</c:v>
                </c:pt>
                <c:pt idx="1316">
                  <c:v>45.042999999999999</c:v>
                </c:pt>
                <c:pt idx="1317">
                  <c:v>40.237000000000002</c:v>
                </c:pt>
                <c:pt idx="1318">
                  <c:v>48.067</c:v>
                </c:pt>
                <c:pt idx="1319">
                  <c:v>53.505000000000003</c:v>
                </c:pt>
                <c:pt idx="1320">
                  <c:v>55.448999999999998</c:v>
                </c:pt>
                <c:pt idx="1321">
                  <c:v>50.619</c:v>
                </c:pt>
                <c:pt idx="1322">
                  <c:v>48.225999999999999</c:v>
                </c:pt>
                <c:pt idx="1323">
                  <c:v>55.075000000000003</c:v>
                </c:pt>
                <c:pt idx="1324">
                  <c:v>56.493000000000002</c:v>
                </c:pt>
                <c:pt idx="1325">
                  <c:v>56.523000000000003</c:v>
                </c:pt>
                <c:pt idx="1326">
                  <c:v>42.363</c:v>
                </c:pt>
                <c:pt idx="1327">
                  <c:v>53.279000000000003</c:v>
                </c:pt>
                <c:pt idx="1328">
                  <c:v>55.927</c:v>
                </c:pt>
                <c:pt idx="1329">
                  <c:v>51.62</c:v>
                </c:pt>
                <c:pt idx="1330">
                  <c:v>52.996000000000002</c:v>
                </c:pt>
                <c:pt idx="1331">
                  <c:v>44.064</c:v>
                </c:pt>
                <c:pt idx="1332">
                  <c:v>49.991</c:v>
                </c:pt>
                <c:pt idx="1333">
                  <c:v>47.127000000000002</c:v>
                </c:pt>
                <c:pt idx="1334">
                  <c:v>44.212000000000003</c:v>
                </c:pt>
                <c:pt idx="1335">
                  <c:v>56.877000000000002</c:v>
                </c:pt>
                <c:pt idx="1336">
                  <c:v>53.744999999999997</c:v>
                </c:pt>
                <c:pt idx="1337">
                  <c:v>42.801000000000002</c:v>
                </c:pt>
              </c:numCache>
            </c:numRef>
          </c:xVal>
          <c:yVal>
            <c:numRef>
              <c:f>'Forwards SameTeam'!$T$2:$T$1339</c:f>
              <c:numCache>
                <c:formatCode>General</c:formatCode>
                <c:ptCount val="1338"/>
                <c:pt idx="0">
                  <c:v>53.055999999999997</c:v>
                </c:pt>
                <c:pt idx="1">
                  <c:v>43.73</c:v>
                </c:pt>
                <c:pt idx="2">
                  <c:v>60.107999999999997</c:v>
                </c:pt>
                <c:pt idx="3">
                  <c:v>51.145000000000003</c:v>
                </c:pt>
                <c:pt idx="4">
                  <c:v>49.09</c:v>
                </c:pt>
                <c:pt idx="5">
                  <c:v>41.543999999999997</c:v>
                </c:pt>
                <c:pt idx="6">
                  <c:v>61.116999999999997</c:v>
                </c:pt>
                <c:pt idx="7">
                  <c:v>52.125999999999998</c:v>
                </c:pt>
                <c:pt idx="8">
                  <c:v>56.728999999999999</c:v>
                </c:pt>
                <c:pt idx="9">
                  <c:v>49.22</c:v>
                </c:pt>
                <c:pt idx="10">
                  <c:v>61.283999999999999</c:v>
                </c:pt>
                <c:pt idx="11">
                  <c:v>51.304000000000002</c:v>
                </c:pt>
                <c:pt idx="12">
                  <c:v>58.738</c:v>
                </c:pt>
                <c:pt idx="13">
                  <c:v>50.825000000000003</c:v>
                </c:pt>
                <c:pt idx="14">
                  <c:v>49.143000000000001</c:v>
                </c:pt>
                <c:pt idx="15">
                  <c:v>49.328000000000003</c:v>
                </c:pt>
                <c:pt idx="16">
                  <c:v>57.847000000000001</c:v>
                </c:pt>
                <c:pt idx="17">
                  <c:v>47.314999999999998</c:v>
                </c:pt>
                <c:pt idx="18">
                  <c:v>55.287999999999997</c:v>
                </c:pt>
                <c:pt idx="19">
                  <c:v>49.085999999999999</c:v>
                </c:pt>
                <c:pt idx="20">
                  <c:v>51.991</c:v>
                </c:pt>
                <c:pt idx="21">
                  <c:v>49.996000000000002</c:v>
                </c:pt>
                <c:pt idx="22">
                  <c:v>59.585999999999999</c:v>
                </c:pt>
                <c:pt idx="23">
                  <c:v>48.838999999999999</c:v>
                </c:pt>
                <c:pt idx="24">
                  <c:v>52.847000000000001</c:v>
                </c:pt>
                <c:pt idx="25">
                  <c:v>52.420999999999999</c:v>
                </c:pt>
                <c:pt idx="26">
                  <c:v>50.866999999999997</c:v>
                </c:pt>
                <c:pt idx="27">
                  <c:v>57.441000000000003</c:v>
                </c:pt>
                <c:pt idx="28">
                  <c:v>45.906999999999996</c:v>
                </c:pt>
                <c:pt idx="29">
                  <c:v>51.768000000000001</c:v>
                </c:pt>
                <c:pt idx="30">
                  <c:v>49.195999999999998</c:v>
                </c:pt>
                <c:pt idx="31">
                  <c:v>53.783000000000001</c:v>
                </c:pt>
                <c:pt idx="32">
                  <c:v>56.96</c:v>
                </c:pt>
                <c:pt idx="33">
                  <c:v>53.082999999999998</c:v>
                </c:pt>
                <c:pt idx="34">
                  <c:v>55.591000000000001</c:v>
                </c:pt>
                <c:pt idx="35">
                  <c:v>51.234000000000002</c:v>
                </c:pt>
                <c:pt idx="36">
                  <c:v>47.167999999999999</c:v>
                </c:pt>
                <c:pt idx="37">
                  <c:v>54.49</c:v>
                </c:pt>
                <c:pt idx="38">
                  <c:v>66.704999999999998</c:v>
                </c:pt>
                <c:pt idx="39">
                  <c:v>48.058999999999997</c:v>
                </c:pt>
                <c:pt idx="40">
                  <c:v>57.578000000000003</c:v>
                </c:pt>
                <c:pt idx="41">
                  <c:v>50.95</c:v>
                </c:pt>
                <c:pt idx="42">
                  <c:v>52.527999999999999</c:v>
                </c:pt>
                <c:pt idx="43">
                  <c:v>55.436999999999998</c:v>
                </c:pt>
                <c:pt idx="44">
                  <c:v>56.363</c:v>
                </c:pt>
                <c:pt idx="45">
                  <c:v>57.548000000000002</c:v>
                </c:pt>
                <c:pt idx="46">
                  <c:v>51.554000000000002</c:v>
                </c:pt>
                <c:pt idx="47">
                  <c:v>63.273000000000003</c:v>
                </c:pt>
                <c:pt idx="48">
                  <c:v>51.781999999999996</c:v>
                </c:pt>
                <c:pt idx="49">
                  <c:v>46.28</c:v>
                </c:pt>
                <c:pt idx="50">
                  <c:v>54.323</c:v>
                </c:pt>
                <c:pt idx="51">
                  <c:v>58.591999999999999</c:v>
                </c:pt>
                <c:pt idx="52">
                  <c:v>50.838000000000001</c:v>
                </c:pt>
                <c:pt idx="53">
                  <c:v>44.353000000000002</c:v>
                </c:pt>
                <c:pt idx="54">
                  <c:v>60.643000000000001</c:v>
                </c:pt>
                <c:pt idx="55">
                  <c:v>51.942</c:v>
                </c:pt>
                <c:pt idx="56">
                  <c:v>51.475999999999999</c:v>
                </c:pt>
                <c:pt idx="57">
                  <c:v>58.006999999999998</c:v>
                </c:pt>
                <c:pt idx="58">
                  <c:v>63.497</c:v>
                </c:pt>
                <c:pt idx="59">
                  <c:v>59.307000000000002</c:v>
                </c:pt>
                <c:pt idx="60">
                  <c:v>55.828000000000003</c:v>
                </c:pt>
                <c:pt idx="61">
                  <c:v>52.561999999999998</c:v>
                </c:pt>
                <c:pt idx="62">
                  <c:v>66.012</c:v>
                </c:pt>
                <c:pt idx="63">
                  <c:v>50.259</c:v>
                </c:pt>
                <c:pt idx="64">
                  <c:v>60.198</c:v>
                </c:pt>
                <c:pt idx="65">
                  <c:v>55.814999999999998</c:v>
                </c:pt>
                <c:pt idx="66">
                  <c:v>69.8</c:v>
                </c:pt>
                <c:pt idx="67">
                  <c:v>55.744999999999997</c:v>
                </c:pt>
                <c:pt idx="68">
                  <c:v>57.362000000000002</c:v>
                </c:pt>
                <c:pt idx="69">
                  <c:v>56.600999999999999</c:v>
                </c:pt>
                <c:pt idx="70">
                  <c:v>58.384</c:v>
                </c:pt>
                <c:pt idx="71">
                  <c:v>54.356999999999999</c:v>
                </c:pt>
                <c:pt idx="72">
                  <c:v>55.031999999999996</c:v>
                </c:pt>
                <c:pt idx="73">
                  <c:v>60.503</c:v>
                </c:pt>
                <c:pt idx="74">
                  <c:v>50.555999999999997</c:v>
                </c:pt>
                <c:pt idx="75">
                  <c:v>55.226999999999997</c:v>
                </c:pt>
                <c:pt idx="76">
                  <c:v>61.615000000000002</c:v>
                </c:pt>
                <c:pt idx="77">
                  <c:v>51.298999999999999</c:v>
                </c:pt>
                <c:pt idx="78">
                  <c:v>53.688000000000002</c:v>
                </c:pt>
                <c:pt idx="79">
                  <c:v>52.128</c:v>
                </c:pt>
                <c:pt idx="80">
                  <c:v>42.801000000000002</c:v>
                </c:pt>
                <c:pt idx="81">
                  <c:v>57.012</c:v>
                </c:pt>
                <c:pt idx="82">
                  <c:v>66.260999999999996</c:v>
                </c:pt>
                <c:pt idx="83">
                  <c:v>51.445999999999998</c:v>
                </c:pt>
                <c:pt idx="84">
                  <c:v>61.75</c:v>
                </c:pt>
                <c:pt idx="85">
                  <c:v>57.088000000000001</c:v>
                </c:pt>
                <c:pt idx="86">
                  <c:v>54.271000000000001</c:v>
                </c:pt>
                <c:pt idx="87">
                  <c:v>57.338000000000001</c:v>
                </c:pt>
                <c:pt idx="88">
                  <c:v>53.938000000000002</c:v>
                </c:pt>
                <c:pt idx="89">
                  <c:v>58.607999999999997</c:v>
                </c:pt>
                <c:pt idx="90">
                  <c:v>51.357999999999997</c:v>
                </c:pt>
                <c:pt idx="91">
                  <c:v>55.74</c:v>
                </c:pt>
                <c:pt idx="92">
                  <c:v>59.104999999999997</c:v>
                </c:pt>
                <c:pt idx="93">
                  <c:v>47.280999999999999</c:v>
                </c:pt>
                <c:pt idx="94">
                  <c:v>50.408000000000001</c:v>
                </c:pt>
                <c:pt idx="95">
                  <c:v>51.106999999999999</c:v>
                </c:pt>
                <c:pt idx="96">
                  <c:v>51.311</c:v>
                </c:pt>
                <c:pt idx="97">
                  <c:v>50.811999999999998</c:v>
                </c:pt>
                <c:pt idx="98">
                  <c:v>59.786000000000001</c:v>
                </c:pt>
                <c:pt idx="99">
                  <c:v>50.207000000000001</c:v>
                </c:pt>
                <c:pt idx="100">
                  <c:v>53.048000000000002</c:v>
                </c:pt>
                <c:pt idx="101">
                  <c:v>56.475000000000001</c:v>
                </c:pt>
                <c:pt idx="102">
                  <c:v>58.021000000000001</c:v>
                </c:pt>
                <c:pt idx="103">
                  <c:v>51.348999999999997</c:v>
                </c:pt>
                <c:pt idx="104">
                  <c:v>55.728000000000002</c:v>
                </c:pt>
                <c:pt idx="105">
                  <c:v>53.384</c:v>
                </c:pt>
                <c:pt idx="106">
                  <c:v>47.369</c:v>
                </c:pt>
                <c:pt idx="107">
                  <c:v>52.048000000000002</c:v>
                </c:pt>
                <c:pt idx="108">
                  <c:v>48.436999999999998</c:v>
                </c:pt>
                <c:pt idx="109">
                  <c:v>54.042999999999999</c:v>
                </c:pt>
                <c:pt idx="110">
                  <c:v>51.125</c:v>
                </c:pt>
                <c:pt idx="111">
                  <c:v>68.772000000000006</c:v>
                </c:pt>
                <c:pt idx="112">
                  <c:v>59.424999999999997</c:v>
                </c:pt>
                <c:pt idx="113">
                  <c:v>63.853999999999999</c:v>
                </c:pt>
                <c:pt idx="114">
                  <c:v>49.052</c:v>
                </c:pt>
                <c:pt idx="115">
                  <c:v>55.094000000000001</c:v>
                </c:pt>
                <c:pt idx="116">
                  <c:v>52.847000000000001</c:v>
                </c:pt>
                <c:pt idx="117">
                  <c:v>52.494999999999997</c:v>
                </c:pt>
                <c:pt idx="118">
                  <c:v>53.643999999999998</c:v>
                </c:pt>
                <c:pt idx="119">
                  <c:v>43.311999999999998</c:v>
                </c:pt>
                <c:pt idx="120">
                  <c:v>39.863999999999997</c:v>
                </c:pt>
                <c:pt idx="121">
                  <c:v>59.74</c:v>
                </c:pt>
                <c:pt idx="122">
                  <c:v>61.731000000000002</c:v>
                </c:pt>
                <c:pt idx="123">
                  <c:v>58.625</c:v>
                </c:pt>
                <c:pt idx="124">
                  <c:v>44.140999999999998</c:v>
                </c:pt>
                <c:pt idx="125">
                  <c:v>55.293999999999997</c:v>
                </c:pt>
                <c:pt idx="126">
                  <c:v>48.469000000000001</c:v>
                </c:pt>
                <c:pt idx="127">
                  <c:v>58.31</c:v>
                </c:pt>
                <c:pt idx="128">
                  <c:v>55.688000000000002</c:v>
                </c:pt>
                <c:pt idx="129">
                  <c:v>57.656999999999996</c:v>
                </c:pt>
                <c:pt idx="130">
                  <c:v>55.744999999999997</c:v>
                </c:pt>
                <c:pt idx="131">
                  <c:v>56.512</c:v>
                </c:pt>
                <c:pt idx="132">
                  <c:v>57.706000000000003</c:v>
                </c:pt>
                <c:pt idx="133">
                  <c:v>38.722999999999999</c:v>
                </c:pt>
                <c:pt idx="134">
                  <c:v>54.706000000000003</c:v>
                </c:pt>
                <c:pt idx="135">
                  <c:v>43.902000000000001</c:v>
                </c:pt>
                <c:pt idx="136">
                  <c:v>51.646000000000001</c:v>
                </c:pt>
                <c:pt idx="137">
                  <c:v>50.624000000000002</c:v>
                </c:pt>
                <c:pt idx="138">
                  <c:v>52.527000000000001</c:v>
                </c:pt>
                <c:pt idx="139">
                  <c:v>56.204000000000001</c:v>
                </c:pt>
                <c:pt idx="140">
                  <c:v>50.125</c:v>
                </c:pt>
                <c:pt idx="141">
                  <c:v>56.784999999999997</c:v>
                </c:pt>
                <c:pt idx="142">
                  <c:v>46.475000000000001</c:v>
                </c:pt>
                <c:pt idx="143">
                  <c:v>54.500999999999998</c:v>
                </c:pt>
                <c:pt idx="144">
                  <c:v>62.813000000000002</c:v>
                </c:pt>
                <c:pt idx="145">
                  <c:v>62.234999999999999</c:v>
                </c:pt>
                <c:pt idx="146">
                  <c:v>56.06</c:v>
                </c:pt>
                <c:pt idx="147">
                  <c:v>56.594999999999999</c:v>
                </c:pt>
                <c:pt idx="148">
                  <c:v>54.994</c:v>
                </c:pt>
                <c:pt idx="149">
                  <c:v>53.866999999999997</c:v>
                </c:pt>
                <c:pt idx="150">
                  <c:v>58.027000000000001</c:v>
                </c:pt>
                <c:pt idx="151">
                  <c:v>55.107999999999997</c:v>
                </c:pt>
                <c:pt idx="152">
                  <c:v>41.639000000000003</c:v>
                </c:pt>
                <c:pt idx="153">
                  <c:v>55.531999999999996</c:v>
                </c:pt>
                <c:pt idx="154">
                  <c:v>69.477000000000004</c:v>
                </c:pt>
                <c:pt idx="155">
                  <c:v>47.652999999999999</c:v>
                </c:pt>
                <c:pt idx="156">
                  <c:v>45.539000000000001</c:v>
                </c:pt>
                <c:pt idx="157">
                  <c:v>56.581000000000003</c:v>
                </c:pt>
                <c:pt idx="158">
                  <c:v>56.343000000000004</c:v>
                </c:pt>
                <c:pt idx="159">
                  <c:v>47.594000000000001</c:v>
                </c:pt>
                <c:pt idx="160">
                  <c:v>49.807000000000002</c:v>
                </c:pt>
                <c:pt idx="161">
                  <c:v>53.774000000000001</c:v>
                </c:pt>
                <c:pt idx="162">
                  <c:v>57.771999999999998</c:v>
                </c:pt>
                <c:pt idx="163">
                  <c:v>52.244999999999997</c:v>
                </c:pt>
                <c:pt idx="164">
                  <c:v>58.097000000000001</c:v>
                </c:pt>
                <c:pt idx="165">
                  <c:v>52.171999999999997</c:v>
                </c:pt>
                <c:pt idx="166">
                  <c:v>55.607999999999997</c:v>
                </c:pt>
                <c:pt idx="167">
                  <c:v>48.012999999999998</c:v>
                </c:pt>
                <c:pt idx="168">
                  <c:v>51.234000000000002</c:v>
                </c:pt>
                <c:pt idx="169">
                  <c:v>57.265999999999998</c:v>
                </c:pt>
                <c:pt idx="170">
                  <c:v>47.957000000000001</c:v>
                </c:pt>
                <c:pt idx="171">
                  <c:v>59.448999999999998</c:v>
                </c:pt>
                <c:pt idx="172">
                  <c:v>62.603999999999999</c:v>
                </c:pt>
                <c:pt idx="173">
                  <c:v>70.772000000000006</c:v>
                </c:pt>
                <c:pt idx="174">
                  <c:v>43.534999999999997</c:v>
                </c:pt>
                <c:pt idx="175">
                  <c:v>56.405999999999999</c:v>
                </c:pt>
                <c:pt idx="176">
                  <c:v>59.3</c:v>
                </c:pt>
                <c:pt idx="177">
                  <c:v>64.828999999999994</c:v>
                </c:pt>
                <c:pt idx="178">
                  <c:v>49.395000000000003</c:v>
                </c:pt>
                <c:pt idx="179">
                  <c:v>57.503</c:v>
                </c:pt>
                <c:pt idx="180">
                  <c:v>59.295000000000002</c:v>
                </c:pt>
                <c:pt idx="181">
                  <c:v>58.021999999999998</c:v>
                </c:pt>
                <c:pt idx="182">
                  <c:v>68.39</c:v>
                </c:pt>
                <c:pt idx="183">
                  <c:v>58.015999999999998</c:v>
                </c:pt>
                <c:pt idx="184">
                  <c:v>62.399000000000001</c:v>
                </c:pt>
                <c:pt idx="185">
                  <c:v>56.636000000000003</c:v>
                </c:pt>
                <c:pt idx="186">
                  <c:v>54.481000000000002</c:v>
                </c:pt>
                <c:pt idx="187">
                  <c:v>56.024000000000001</c:v>
                </c:pt>
                <c:pt idx="188">
                  <c:v>66.98</c:v>
                </c:pt>
                <c:pt idx="189">
                  <c:v>47.476999999999997</c:v>
                </c:pt>
                <c:pt idx="190">
                  <c:v>44.774000000000001</c:v>
                </c:pt>
                <c:pt idx="191">
                  <c:v>56.445999999999998</c:v>
                </c:pt>
                <c:pt idx="192">
                  <c:v>53.018999999999998</c:v>
                </c:pt>
                <c:pt idx="193">
                  <c:v>52.993000000000002</c:v>
                </c:pt>
                <c:pt idx="194">
                  <c:v>62.122</c:v>
                </c:pt>
                <c:pt idx="195">
                  <c:v>54.805999999999997</c:v>
                </c:pt>
                <c:pt idx="196">
                  <c:v>46.255000000000003</c:v>
                </c:pt>
                <c:pt idx="197">
                  <c:v>45.406999999999996</c:v>
                </c:pt>
                <c:pt idx="198">
                  <c:v>62.497</c:v>
                </c:pt>
                <c:pt idx="199">
                  <c:v>53.646999999999998</c:v>
                </c:pt>
                <c:pt idx="200">
                  <c:v>54.856999999999999</c:v>
                </c:pt>
                <c:pt idx="201">
                  <c:v>42.268999999999998</c:v>
                </c:pt>
                <c:pt idx="202">
                  <c:v>39.286000000000001</c:v>
                </c:pt>
                <c:pt idx="203">
                  <c:v>49.6</c:v>
                </c:pt>
                <c:pt idx="204">
                  <c:v>51.847000000000001</c:v>
                </c:pt>
                <c:pt idx="205">
                  <c:v>66.238</c:v>
                </c:pt>
                <c:pt idx="206">
                  <c:v>63.383000000000003</c:v>
                </c:pt>
                <c:pt idx="207">
                  <c:v>44.034999999999997</c:v>
                </c:pt>
                <c:pt idx="208">
                  <c:v>47.241999999999997</c:v>
                </c:pt>
                <c:pt idx="209">
                  <c:v>47.923000000000002</c:v>
                </c:pt>
                <c:pt idx="210">
                  <c:v>53.173000000000002</c:v>
                </c:pt>
                <c:pt idx="211">
                  <c:v>58.713999999999999</c:v>
                </c:pt>
                <c:pt idx="212">
                  <c:v>52.938000000000002</c:v>
                </c:pt>
                <c:pt idx="213">
                  <c:v>58.09</c:v>
                </c:pt>
                <c:pt idx="214">
                  <c:v>59.161999999999999</c:v>
                </c:pt>
                <c:pt idx="215">
                  <c:v>58.043999999999997</c:v>
                </c:pt>
                <c:pt idx="216">
                  <c:v>58.817</c:v>
                </c:pt>
                <c:pt idx="217">
                  <c:v>54.218000000000004</c:v>
                </c:pt>
                <c:pt idx="218">
                  <c:v>55.76</c:v>
                </c:pt>
                <c:pt idx="219">
                  <c:v>45.048999999999999</c:v>
                </c:pt>
                <c:pt idx="220">
                  <c:v>48.244</c:v>
                </c:pt>
                <c:pt idx="221">
                  <c:v>48.51</c:v>
                </c:pt>
                <c:pt idx="222">
                  <c:v>54.427</c:v>
                </c:pt>
                <c:pt idx="223">
                  <c:v>53.094000000000001</c:v>
                </c:pt>
                <c:pt idx="224">
                  <c:v>53.537999999999997</c:v>
                </c:pt>
                <c:pt idx="225">
                  <c:v>52.631999999999998</c:v>
                </c:pt>
                <c:pt idx="226">
                  <c:v>49.651000000000003</c:v>
                </c:pt>
                <c:pt idx="227">
                  <c:v>42.561999999999998</c:v>
                </c:pt>
                <c:pt idx="228">
                  <c:v>51.014000000000003</c:v>
                </c:pt>
                <c:pt idx="229">
                  <c:v>61.619</c:v>
                </c:pt>
                <c:pt idx="230">
                  <c:v>58.261000000000003</c:v>
                </c:pt>
                <c:pt idx="231">
                  <c:v>51.011000000000003</c:v>
                </c:pt>
                <c:pt idx="232">
                  <c:v>53.131999999999998</c:v>
                </c:pt>
                <c:pt idx="233">
                  <c:v>61.792000000000002</c:v>
                </c:pt>
                <c:pt idx="234">
                  <c:v>45.917000000000002</c:v>
                </c:pt>
                <c:pt idx="235">
                  <c:v>51.753</c:v>
                </c:pt>
                <c:pt idx="236">
                  <c:v>67.855999999999995</c:v>
                </c:pt>
                <c:pt idx="237">
                  <c:v>40.32</c:v>
                </c:pt>
                <c:pt idx="238">
                  <c:v>43.713999999999999</c:v>
                </c:pt>
                <c:pt idx="239">
                  <c:v>58.228999999999999</c:v>
                </c:pt>
                <c:pt idx="240">
                  <c:v>63.895000000000003</c:v>
                </c:pt>
                <c:pt idx="241">
                  <c:v>54.637999999999998</c:v>
                </c:pt>
                <c:pt idx="242">
                  <c:v>51.274999999999999</c:v>
                </c:pt>
                <c:pt idx="243">
                  <c:v>43.079000000000001</c:v>
                </c:pt>
                <c:pt idx="244">
                  <c:v>55.405999999999999</c:v>
                </c:pt>
                <c:pt idx="245">
                  <c:v>56.088000000000001</c:v>
                </c:pt>
                <c:pt idx="246">
                  <c:v>57.475000000000001</c:v>
                </c:pt>
                <c:pt idx="247">
                  <c:v>58.715000000000003</c:v>
                </c:pt>
                <c:pt idx="248">
                  <c:v>54.225000000000001</c:v>
                </c:pt>
                <c:pt idx="249">
                  <c:v>58.087000000000003</c:v>
                </c:pt>
                <c:pt idx="250">
                  <c:v>49.387</c:v>
                </c:pt>
                <c:pt idx="251">
                  <c:v>55.668999999999997</c:v>
                </c:pt>
                <c:pt idx="252">
                  <c:v>51.603000000000002</c:v>
                </c:pt>
                <c:pt idx="253">
                  <c:v>41.923999999999999</c:v>
                </c:pt>
                <c:pt idx="254">
                  <c:v>61.631999999999998</c:v>
                </c:pt>
                <c:pt idx="255">
                  <c:v>54.567999999999998</c:v>
                </c:pt>
                <c:pt idx="256">
                  <c:v>66.616</c:v>
                </c:pt>
                <c:pt idx="257">
                  <c:v>48.945999999999998</c:v>
                </c:pt>
                <c:pt idx="258">
                  <c:v>54.784999999999997</c:v>
                </c:pt>
                <c:pt idx="259">
                  <c:v>56.713000000000001</c:v>
                </c:pt>
                <c:pt idx="260">
                  <c:v>58.530999999999999</c:v>
                </c:pt>
                <c:pt idx="261">
                  <c:v>53.886000000000003</c:v>
                </c:pt>
                <c:pt idx="262">
                  <c:v>47.962000000000003</c:v>
                </c:pt>
                <c:pt idx="263">
                  <c:v>59.698</c:v>
                </c:pt>
                <c:pt idx="264">
                  <c:v>53.811</c:v>
                </c:pt>
                <c:pt idx="265">
                  <c:v>59.511000000000003</c:v>
                </c:pt>
                <c:pt idx="266">
                  <c:v>56.534999999999997</c:v>
                </c:pt>
                <c:pt idx="267">
                  <c:v>50.058</c:v>
                </c:pt>
                <c:pt idx="268">
                  <c:v>47.091000000000001</c:v>
                </c:pt>
                <c:pt idx="269">
                  <c:v>52.62</c:v>
                </c:pt>
                <c:pt idx="270">
                  <c:v>55.837000000000003</c:v>
                </c:pt>
                <c:pt idx="271">
                  <c:v>63.38</c:v>
                </c:pt>
                <c:pt idx="272">
                  <c:v>45.073999999999998</c:v>
                </c:pt>
                <c:pt idx="273">
                  <c:v>41.704000000000001</c:v>
                </c:pt>
                <c:pt idx="274">
                  <c:v>54.743000000000002</c:v>
                </c:pt>
                <c:pt idx="275">
                  <c:v>54.542000000000002</c:v>
                </c:pt>
                <c:pt idx="276">
                  <c:v>59.356000000000002</c:v>
                </c:pt>
                <c:pt idx="277">
                  <c:v>57.284999999999997</c:v>
                </c:pt>
                <c:pt idx="278">
                  <c:v>50.027999999999999</c:v>
                </c:pt>
                <c:pt idx="279">
                  <c:v>49.231999999999999</c:v>
                </c:pt>
                <c:pt idx="280">
                  <c:v>52.259</c:v>
                </c:pt>
                <c:pt idx="281">
                  <c:v>59.424999999999997</c:v>
                </c:pt>
                <c:pt idx="282">
                  <c:v>54.344000000000001</c:v>
                </c:pt>
                <c:pt idx="283">
                  <c:v>57.71</c:v>
                </c:pt>
                <c:pt idx="284">
                  <c:v>60.537999999999997</c:v>
                </c:pt>
                <c:pt idx="285">
                  <c:v>40.686</c:v>
                </c:pt>
                <c:pt idx="286">
                  <c:v>47.74</c:v>
                </c:pt>
                <c:pt idx="287">
                  <c:v>51.091000000000001</c:v>
                </c:pt>
                <c:pt idx="288">
                  <c:v>42.804000000000002</c:v>
                </c:pt>
                <c:pt idx="289">
                  <c:v>58.639000000000003</c:v>
                </c:pt>
                <c:pt idx="290">
                  <c:v>55.991999999999997</c:v>
                </c:pt>
                <c:pt idx="291">
                  <c:v>51.677999999999997</c:v>
                </c:pt>
                <c:pt idx="292">
                  <c:v>52.609000000000002</c:v>
                </c:pt>
                <c:pt idx="293">
                  <c:v>55.182000000000002</c:v>
                </c:pt>
                <c:pt idx="294">
                  <c:v>54.917999999999999</c:v>
                </c:pt>
                <c:pt idx="295">
                  <c:v>56.856000000000002</c:v>
                </c:pt>
                <c:pt idx="296">
                  <c:v>53.924999999999997</c:v>
                </c:pt>
                <c:pt idx="297">
                  <c:v>56.493000000000002</c:v>
                </c:pt>
                <c:pt idx="298">
                  <c:v>60.115000000000002</c:v>
                </c:pt>
                <c:pt idx="299">
                  <c:v>52.433</c:v>
                </c:pt>
                <c:pt idx="300">
                  <c:v>42.326000000000001</c:v>
                </c:pt>
                <c:pt idx="301">
                  <c:v>58.91</c:v>
                </c:pt>
                <c:pt idx="302">
                  <c:v>54.003</c:v>
                </c:pt>
                <c:pt idx="303">
                  <c:v>57.241</c:v>
                </c:pt>
                <c:pt idx="304">
                  <c:v>59.938000000000002</c:v>
                </c:pt>
                <c:pt idx="305">
                  <c:v>53.241</c:v>
                </c:pt>
                <c:pt idx="306">
                  <c:v>54.037999999999997</c:v>
                </c:pt>
                <c:pt idx="307">
                  <c:v>55.085000000000001</c:v>
                </c:pt>
                <c:pt idx="308">
                  <c:v>51.966000000000001</c:v>
                </c:pt>
                <c:pt idx="309">
                  <c:v>57.912999999999997</c:v>
                </c:pt>
                <c:pt idx="310">
                  <c:v>45.792999999999999</c:v>
                </c:pt>
                <c:pt idx="311">
                  <c:v>62.442</c:v>
                </c:pt>
                <c:pt idx="312">
                  <c:v>54.427999999999997</c:v>
                </c:pt>
                <c:pt idx="313">
                  <c:v>53.591000000000001</c:v>
                </c:pt>
                <c:pt idx="314">
                  <c:v>53.41</c:v>
                </c:pt>
                <c:pt idx="315">
                  <c:v>50.776000000000003</c:v>
                </c:pt>
                <c:pt idx="316">
                  <c:v>50.743000000000002</c:v>
                </c:pt>
                <c:pt idx="317">
                  <c:v>61.140999999999998</c:v>
                </c:pt>
                <c:pt idx="318">
                  <c:v>54.402999999999999</c:v>
                </c:pt>
                <c:pt idx="319">
                  <c:v>58.277000000000001</c:v>
                </c:pt>
                <c:pt idx="320">
                  <c:v>52.965000000000003</c:v>
                </c:pt>
                <c:pt idx="321">
                  <c:v>46.927999999999997</c:v>
                </c:pt>
                <c:pt idx="322">
                  <c:v>52.88</c:v>
                </c:pt>
                <c:pt idx="323">
                  <c:v>62.075000000000003</c:v>
                </c:pt>
                <c:pt idx="324">
                  <c:v>50.485999999999997</c:v>
                </c:pt>
                <c:pt idx="325">
                  <c:v>46.941000000000003</c:v>
                </c:pt>
                <c:pt idx="326">
                  <c:v>47.695999999999998</c:v>
                </c:pt>
                <c:pt idx="327">
                  <c:v>58.671999999999997</c:v>
                </c:pt>
                <c:pt idx="328">
                  <c:v>56.752000000000002</c:v>
                </c:pt>
                <c:pt idx="329">
                  <c:v>62.231000000000002</c:v>
                </c:pt>
                <c:pt idx="330">
                  <c:v>47.567</c:v>
                </c:pt>
                <c:pt idx="331">
                  <c:v>52.497</c:v>
                </c:pt>
                <c:pt idx="332">
                  <c:v>56.774000000000001</c:v>
                </c:pt>
                <c:pt idx="333">
                  <c:v>51.017000000000003</c:v>
                </c:pt>
                <c:pt idx="334">
                  <c:v>55.725000000000001</c:v>
                </c:pt>
                <c:pt idx="335">
                  <c:v>49.345999999999997</c:v>
                </c:pt>
                <c:pt idx="336">
                  <c:v>56.735999999999997</c:v>
                </c:pt>
                <c:pt idx="337">
                  <c:v>53.628999999999998</c:v>
                </c:pt>
                <c:pt idx="338">
                  <c:v>54.606000000000002</c:v>
                </c:pt>
                <c:pt idx="339">
                  <c:v>54.213000000000001</c:v>
                </c:pt>
                <c:pt idx="340">
                  <c:v>47.994999999999997</c:v>
                </c:pt>
                <c:pt idx="341">
                  <c:v>55.893999999999998</c:v>
                </c:pt>
                <c:pt idx="342">
                  <c:v>52.302999999999997</c:v>
                </c:pt>
                <c:pt idx="343">
                  <c:v>60.109000000000002</c:v>
                </c:pt>
                <c:pt idx="344">
                  <c:v>51.875</c:v>
                </c:pt>
                <c:pt idx="345">
                  <c:v>48.161000000000001</c:v>
                </c:pt>
                <c:pt idx="346">
                  <c:v>58.588999999999999</c:v>
                </c:pt>
                <c:pt idx="347">
                  <c:v>57.405000000000001</c:v>
                </c:pt>
                <c:pt idx="348">
                  <c:v>53.39</c:v>
                </c:pt>
                <c:pt idx="349">
                  <c:v>48.616</c:v>
                </c:pt>
                <c:pt idx="350">
                  <c:v>46.136000000000003</c:v>
                </c:pt>
                <c:pt idx="351">
                  <c:v>53.057000000000002</c:v>
                </c:pt>
                <c:pt idx="352">
                  <c:v>54.136000000000003</c:v>
                </c:pt>
                <c:pt idx="353">
                  <c:v>52.619</c:v>
                </c:pt>
                <c:pt idx="354">
                  <c:v>55.305999999999997</c:v>
                </c:pt>
                <c:pt idx="355">
                  <c:v>50.018999999999998</c:v>
                </c:pt>
                <c:pt idx="356">
                  <c:v>58.216999999999999</c:v>
                </c:pt>
                <c:pt idx="357">
                  <c:v>53.673999999999999</c:v>
                </c:pt>
                <c:pt idx="358">
                  <c:v>63.036000000000001</c:v>
                </c:pt>
                <c:pt idx="359">
                  <c:v>47.332000000000001</c:v>
                </c:pt>
                <c:pt idx="360">
                  <c:v>52.74</c:v>
                </c:pt>
                <c:pt idx="361">
                  <c:v>55.311</c:v>
                </c:pt>
                <c:pt idx="362">
                  <c:v>57.802999999999997</c:v>
                </c:pt>
                <c:pt idx="363">
                  <c:v>57.426000000000002</c:v>
                </c:pt>
                <c:pt idx="364">
                  <c:v>57.398000000000003</c:v>
                </c:pt>
                <c:pt idx="365">
                  <c:v>57.826999999999998</c:v>
                </c:pt>
                <c:pt idx="366">
                  <c:v>61.451000000000001</c:v>
                </c:pt>
                <c:pt idx="367">
                  <c:v>50.348999999999997</c:v>
                </c:pt>
                <c:pt idx="368">
                  <c:v>46.755000000000003</c:v>
                </c:pt>
                <c:pt idx="369">
                  <c:v>55.838999999999999</c:v>
                </c:pt>
                <c:pt idx="370">
                  <c:v>53.006999999999998</c:v>
                </c:pt>
                <c:pt idx="371">
                  <c:v>55.137</c:v>
                </c:pt>
                <c:pt idx="372">
                  <c:v>50.944000000000003</c:v>
                </c:pt>
                <c:pt idx="373">
                  <c:v>60.585999999999999</c:v>
                </c:pt>
                <c:pt idx="374">
                  <c:v>52.253999999999998</c:v>
                </c:pt>
                <c:pt idx="375">
                  <c:v>55.98</c:v>
                </c:pt>
                <c:pt idx="376">
                  <c:v>62.472999999999999</c:v>
                </c:pt>
                <c:pt idx="377">
                  <c:v>55.845999999999997</c:v>
                </c:pt>
                <c:pt idx="378">
                  <c:v>56.598999999999997</c:v>
                </c:pt>
                <c:pt idx="379">
                  <c:v>62.426000000000002</c:v>
                </c:pt>
                <c:pt idx="380">
                  <c:v>47.46</c:v>
                </c:pt>
                <c:pt idx="381">
                  <c:v>54.484000000000002</c:v>
                </c:pt>
                <c:pt idx="382">
                  <c:v>56.718000000000004</c:v>
                </c:pt>
                <c:pt idx="383">
                  <c:v>51.683</c:v>
                </c:pt>
                <c:pt idx="384">
                  <c:v>53.055</c:v>
                </c:pt>
                <c:pt idx="385">
                  <c:v>57.351999999999997</c:v>
                </c:pt>
                <c:pt idx="386">
                  <c:v>58.625</c:v>
                </c:pt>
                <c:pt idx="387">
                  <c:v>57.901000000000003</c:v>
                </c:pt>
                <c:pt idx="388">
                  <c:v>54.981000000000002</c:v>
                </c:pt>
                <c:pt idx="389">
                  <c:v>57.453000000000003</c:v>
                </c:pt>
                <c:pt idx="390">
                  <c:v>57.283000000000001</c:v>
                </c:pt>
                <c:pt idx="391">
                  <c:v>40.631999999999998</c:v>
                </c:pt>
                <c:pt idx="392">
                  <c:v>46.524999999999999</c:v>
                </c:pt>
                <c:pt idx="393">
                  <c:v>57.981000000000002</c:v>
                </c:pt>
                <c:pt idx="394">
                  <c:v>58.505000000000003</c:v>
                </c:pt>
                <c:pt idx="395">
                  <c:v>53.134</c:v>
                </c:pt>
                <c:pt idx="396">
                  <c:v>52.777999999999999</c:v>
                </c:pt>
                <c:pt idx="397">
                  <c:v>58.348999999999997</c:v>
                </c:pt>
                <c:pt idx="398">
                  <c:v>59.139000000000003</c:v>
                </c:pt>
                <c:pt idx="399">
                  <c:v>61.112000000000002</c:v>
                </c:pt>
                <c:pt idx="400">
                  <c:v>49.753</c:v>
                </c:pt>
                <c:pt idx="401">
                  <c:v>52.389000000000003</c:v>
                </c:pt>
                <c:pt idx="402">
                  <c:v>53.110999999999997</c:v>
                </c:pt>
                <c:pt idx="403">
                  <c:v>45.411999999999999</c:v>
                </c:pt>
                <c:pt idx="404">
                  <c:v>51.517000000000003</c:v>
                </c:pt>
                <c:pt idx="405">
                  <c:v>58.308999999999997</c:v>
                </c:pt>
                <c:pt idx="406">
                  <c:v>56.655000000000001</c:v>
                </c:pt>
                <c:pt idx="407">
                  <c:v>50.648000000000003</c:v>
                </c:pt>
                <c:pt idx="408">
                  <c:v>58.862000000000002</c:v>
                </c:pt>
                <c:pt idx="409">
                  <c:v>58.292999999999999</c:v>
                </c:pt>
                <c:pt idx="410">
                  <c:v>52.93</c:v>
                </c:pt>
                <c:pt idx="411">
                  <c:v>52.511000000000003</c:v>
                </c:pt>
                <c:pt idx="412">
                  <c:v>58.920999999999999</c:v>
                </c:pt>
                <c:pt idx="413">
                  <c:v>50.624000000000002</c:v>
                </c:pt>
                <c:pt idx="414">
                  <c:v>56.917000000000002</c:v>
                </c:pt>
                <c:pt idx="415">
                  <c:v>52.491999999999997</c:v>
                </c:pt>
                <c:pt idx="416">
                  <c:v>51.610999999999997</c:v>
                </c:pt>
                <c:pt idx="417">
                  <c:v>52.451999999999998</c:v>
                </c:pt>
                <c:pt idx="418">
                  <c:v>54.871000000000002</c:v>
                </c:pt>
                <c:pt idx="419">
                  <c:v>52.822000000000003</c:v>
                </c:pt>
                <c:pt idx="420">
                  <c:v>55.353999999999999</c:v>
                </c:pt>
                <c:pt idx="421">
                  <c:v>54.683</c:v>
                </c:pt>
                <c:pt idx="422">
                  <c:v>56.386000000000003</c:v>
                </c:pt>
                <c:pt idx="423">
                  <c:v>66.873999999999995</c:v>
                </c:pt>
                <c:pt idx="424">
                  <c:v>49.725000000000001</c:v>
                </c:pt>
                <c:pt idx="425">
                  <c:v>48.957999999999998</c:v>
                </c:pt>
                <c:pt idx="426">
                  <c:v>51.079000000000001</c:v>
                </c:pt>
                <c:pt idx="427">
                  <c:v>47.585000000000001</c:v>
                </c:pt>
                <c:pt idx="428">
                  <c:v>55.398000000000003</c:v>
                </c:pt>
                <c:pt idx="429">
                  <c:v>52.19</c:v>
                </c:pt>
                <c:pt idx="430">
                  <c:v>50.683</c:v>
                </c:pt>
                <c:pt idx="431">
                  <c:v>50.26</c:v>
                </c:pt>
                <c:pt idx="432">
                  <c:v>53.7</c:v>
                </c:pt>
                <c:pt idx="433">
                  <c:v>55.134</c:v>
                </c:pt>
                <c:pt idx="434">
                  <c:v>57.226999999999997</c:v>
                </c:pt>
                <c:pt idx="435">
                  <c:v>56.289000000000001</c:v>
                </c:pt>
                <c:pt idx="436">
                  <c:v>51.728000000000002</c:v>
                </c:pt>
                <c:pt idx="437">
                  <c:v>56.192</c:v>
                </c:pt>
                <c:pt idx="438">
                  <c:v>51.73</c:v>
                </c:pt>
                <c:pt idx="439">
                  <c:v>60.887999999999998</c:v>
                </c:pt>
                <c:pt idx="440">
                  <c:v>49.113999999999997</c:v>
                </c:pt>
                <c:pt idx="441">
                  <c:v>48.968000000000004</c:v>
                </c:pt>
                <c:pt idx="442">
                  <c:v>57.826000000000001</c:v>
                </c:pt>
                <c:pt idx="443">
                  <c:v>61.215000000000003</c:v>
                </c:pt>
                <c:pt idx="444">
                  <c:v>49.34</c:v>
                </c:pt>
                <c:pt idx="445">
                  <c:v>50.107999999999997</c:v>
                </c:pt>
                <c:pt idx="446">
                  <c:v>53.856000000000002</c:v>
                </c:pt>
                <c:pt idx="447">
                  <c:v>59.493000000000002</c:v>
                </c:pt>
                <c:pt idx="448">
                  <c:v>52.430999999999997</c:v>
                </c:pt>
                <c:pt idx="449">
                  <c:v>63.012</c:v>
                </c:pt>
                <c:pt idx="450">
                  <c:v>52.761000000000003</c:v>
                </c:pt>
                <c:pt idx="451">
                  <c:v>52.533999999999999</c:v>
                </c:pt>
                <c:pt idx="452">
                  <c:v>60.383000000000003</c:v>
                </c:pt>
                <c:pt idx="453">
                  <c:v>50.415999999999997</c:v>
                </c:pt>
                <c:pt idx="454">
                  <c:v>66.001000000000005</c:v>
                </c:pt>
                <c:pt idx="455">
                  <c:v>52.776000000000003</c:v>
                </c:pt>
                <c:pt idx="456">
                  <c:v>58.933</c:v>
                </c:pt>
                <c:pt idx="457">
                  <c:v>56.014000000000003</c:v>
                </c:pt>
                <c:pt idx="458">
                  <c:v>61.374000000000002</c:v>
                </c:pt>
                <c:pt idx="459">
                  <c:v>51.253999999999998</c:v>
                </c:pt>
                <c:pt idx="460">
                  <c:v>44.851999999999997</c:v>
                </c:pt>
                <c:pt idx="461">
                  <c:v>51.356000000000002</c:v>
                </c:pt>
                <c:pt idx="462">
                  <c:v>54.066000000000003</c:v>
                </c:pt>
                <c:pt idx="463">
                  <c:v>54.545000000000002</c:v>
                </c:pt>
                <c:pt idx="464">
                  <c:v>56.908000000000001</c:v>
                </c:pt>
                <c:pt idx="465">
                  <c:v>54.780999999999999</c:v>
                </c:pt>
                <c:pt idx="466">
                  <c:v>48.259</c:v>
                </c:pt>
                <c:pt idx="467">
                  <c:v>55.89</c:v>
                </c:pt>
                <c:pt idx="468">
                  <c:v>60.274000000000001</c:v>
                </c:pt>
                <c:pt idx="469">
                  <c:v>57.075000000000003</c:v>
                </c:pt>
                <c:pt idx="470">
                  <c:v>60.234999999999999</c:v>
                </c:pt>
                <c:pt idx="471">
                  <c:v>63.195</c:v>
                </c:pt>
                <c:pt idx="472">
                  <c:v>63.209000000000003</c:v>
                </c:pt>
                <c:pt idx="473">
                  <c:v>57.204000000000001</c:v>
                </c:pt>
                <c:pt idx="474">
                  <c:v>62.648000000000003</c:v>
                </c:pt>
                <c:pt idx="475">
                  <c:v>44.975999999999999</c:v>
                </c:pt>
                <c:pt idx="476">
                  <c:v>49.613</c:v>
                </c:pt>
                <c:pt idx="477">
                  <c:v>56.591000000000001</c:v>
                </c:pt>
                <c:pt idx="478">
                  <c:v>61.591999999999999</c:v>
                </c:pt>
                <c:pt idx="479">
                  <c:v>51.978999999999999</c:v>
                </c:pt>
                <c:pt idx="480">
                  <c:v>53.469000000000001</c:v>
                </c:pt>
                <c:pt idx="481">
                  <c:v>48.292000000000002</c:v>
                </c:pt>
                <c:pt idx="482">
                  <c:v>59.371000000000002</c:v>
                </c:pt>
                <c:pt idx="483">
                  <c:v>55.073999999999998</c:v>
                </c:pt>
                <c:pt idx="484">
                  <c:v>53.28</c:v>
                </c:pt>
                <c:pt idx="485">
                  <c:v>46.063000000000002</c:v>
                </c:pt>
                <c:pt idx="486">
                  <c:v>52.494</c:v>
                </c:pt>
                <c:pt idx="487">
                  <c:v>56.914999999999999</c:v>
                </c:pt>
                <c:pt idx="488">
                  <c:v>54.801000000000002</c:v>
                </c:pt>
                <c:pt idx="489">
                  <c:v>55.893999999999998</c:v>
                </c:pt>
                <c:pt idx="490">
                  <c:v>61.4</c:v>
                </c:pt>
                <c:pt idx="491">
                  <c:v>60.246000000000002</c:v>
                </c:pt>
                <c:pt idx="492">
                  <c:v>64.188000000000002</c:v>
                </c:pt>
                <c:pt idx="493">
                  <c:v>49.179000000000002</c:v>
                </c:pt>
                <c:pt idx="494">
                  <c:v>56.558999999999997</c:v>
                </c:pt>
                <c:pt idx="495">
                  <c:v>58.822000000000003</c:v>
                </c:pt>
                <c:pt idx="496">
                  <c:v>54.704000000000001</c:v>
                </c:pt>
                <c:pt idx="497">
                  <c:v>55.363999999999997</c:v>
                </c:pt>
                <c:pt idx="498">
                  <c:v>49.453000000000003</c:v>
                </c:pt>
                <c:pt idx="499">
                  <c:v>56.978000000000002</c:v>
                </c:pt>
                <c:pt idx="500">
                  <c:v>50.228999999999999</c:v>
                </c:pt>
                <c:pt idx="501">
                  <c:v>57.825000000000003</c:v>
                </c:pt>
                <c:pt idx="502">
                  <c:v>54.484000000000002</c:v>
                </c:pt>
                <c:pt idx="503">
                  <c:v>54.368000000000002</c:v>
                </c:pt>
                <c:pt idx="504">
                  <c:v>59.938000000000002</c:v>
                </c:pt>
                <c:pt idx="505">
                  <c:v>49.137</c:v>
                </c:pt>
                <c:pt idx="506">
                  <c:v>48.604999999999997</c:v>
                </c:pt>
                <c:pt idx="507">
                  <c:v>55.148000000000003</c:v>
                </c:pt>
                <c:pt idx="508">
                  <c:v>51.969000000000001</c:v>
                </c:pt>
                <c:pt idx="509">
                  <c:v>59.031999999999996</c:v>
                </c:pt>
                <c:pt idx="510">
                  <c:v>48.671999999999997</c:v>
                </c:pt>
                <c:pt idx="511">
                  <c:v>54.521000000000001</c:v>
                </c:pt>
                <c:pt idx="512">
                  <c:v>55.557000000000002</c:v>
                </c:pt>
                <c:pt idx="513">
                  <c:v>60.264000000000003</c:v>
                </c:pt>
                <c:pt idx="514">
                  <c:v>56.616</c:v>
                </c:pt>
                <c:pt idx="515">
                  <c:v>47.290999999999997</c:v>
                </c:pt>
                <c:pt idx="516">
                  <c:v>51.262999999999998</c:v>
                </c:pt>
                <c:pt idx="517">
                  <c:v>53.268999999999998</c:v>
                </c:pt>
                <c:pt idx="518">
                  <c:v>49.781999999999996</c:v>
                </c:pt>
                <c:pt idx="519">
                  <c:v>50.057000000000002</c:v>
                </c:pt>
                <c:pt idx="520">
                  <c:v>58.667000000000002</c:v>
                </c:pt>
                <c:pt idx="521">
                  <c:v>41.503</c:v>
                </c:pt>
                <c:pt idx="522">
                  <c:v>53.137999999999998</c:v>
                </c:pt>
                <c:pt idx="523">
                  <c:v>57.21</c:v>
                </c:pt>
                <c:pt idx="524">
                  <c:v>52.136000000000003</c:v>
                </c:pt>
                <c:pt idx="525">
                  <c:v>50.485999999999997</c:v>
                </c:pt>
                <c:pt idx="526">
                  <c:v>55.015999999999998</c:v>
                </c:pt>
                <c:pt idx="527">
                  <c:v>50.040999999999997</c:v>
                </c:pt>
                <c:pt idx="528">
                  <c:v>42.308999999999997</c:v>
                </c:pt>
                <c:pt idx="529">
                  <c:v>60.301000000000002</c:v>
                </c:pt>
                <c:pt idx="530">
                  <c:v>55.232999999999997</c:v>
                </c:pt>
                <c:pt idx="531">
                  <c:v>56.624000000000002</c:v>
                </c:pt>
                <c:pt idx="532">
                  <c:v>60.256999999999998</c:v>
                </c:pt>
                <c:pt idx="533">
                  <c:v>54.518999999999998</c:v>
                </c:pt>
                <c:pt idx="534">
                  <c:v>47.713999999999999</c:v>
                </c:pt>
                <c:pt idx="535">
                  <c:v>49.462000000000003</c:v>
                </c:pt>
                <c:pt idx="536">
                  <c:v>53.302</c:v>
                </c:pt>
                <c:pt idx="537">
                  <c:v>58.966999999999999</c:v>
                </c:pt>
                <c:pt idx="538">
                  <c:v>46.808</c:v>
                </c:pt>
                <c:pt idx="539">
                  <c:v>49.643000000000001</c:v>
                </c:pt>
                <c:pt idx="540">
                  <c:v>50.064</c:v>
                </c:pt>
                <c:pt idx="541">
                  <c:v>50.326000000000001</c:v>
                </c:pt>
                <c:pt idx="542">
                  <c:v>50.424999999999997</c:v>
                </c:pt>
                <c:pt idx="543">
                  <c:v>53.366999999999997</c:v>
                </c:pt>
                <c:pt idx="544">
                  <c:v>60.427999999999997</c:v>
                </c:pt>
                <c:pt idx="545">
                  <c:v>57.421999999999997</c:v>
                </c:pt>
                <c:pt idx="546">
                  <c:v>55.110999999999997</c:v>
                </c:pt>
                <c:pt idx="547">
                  <c:v>55.618000000000002</c:v>
                </c:pt>
                <c:pt idx="548">
                  <c:v>54.164000000000001</c:v>
                </c:pt>
                <c:pt idx="549">
                  <c:v>42.5</c:v>
                </c:pt>
                <c:pt idx="550">
                  <c:v>43.472999999999999</c:v>
                </c:pt>
                <c:pt idx="551">
                  <c:v>49.548999999999999</c:v>
                </c:pt>
                <c:pt idx="552">
                  <c:v>43.826000000000001</c:v>
                </c:pt>
                <c:pt idx="553">
                  <c:v>39.997</c:v>
                </c:pt>
                <c:pt idx="554">
                  <c:v>54.167000000000002</c:v>
                </c:pt>
                <c:pt idx="555">
                  <c:v>53.482999999999997</c:v>
                </c:pt>
                <c:pt idx="556">
                  <c:v>50.323</c:v>
                </c:pt>
                <c:pt idx="557">
                  <c:v>59.161000000000001</c:v>
                </c:pt>
                <c:pt idx="558">
                  <c:v>50.264000000000003</c:v>
                </c:pt>
                <c:pt idx="559">
                  <c:v>54.274999999999999</c:v>
                </c:pt>
                <c:pt idx="560">
                  <c:v>47.006999999999998</c:v>
                </c:pt>
                <c:pt idx="561">
                  <c:v>51.44</c:v>
                </c:pt>
                <c:pt idx="562">
                  <c:v>56.237000000000002</c:v>
                </c:pt>
                <c:pt idx="563">
                  <c:v>53.808999999999997</c:v>
                </c:pt>
                <c:pt idx="564">
                  <c:v>61.872</c:v>
                </c:pt>
                <c:pt idx="565">
                  <c:v>59.895000000000003</c:v>
                </c:pt>
                <c:pt idx="566">
                  <c:v>50.026000000000003</c:v>
                </c:pt>
                <c:pt idx="567">
                  <c:v>49.905000000000001</c:v>
                </c:pt>
                <c:pt idx="568">
                  <c:v>52.228999999999999</c:v>
                </c:pt>
                <c:pt idx="569">
                  <c:v>57.186</c:v>
                </c:pt>
                <c:pt idx="570">
                  <c:v>54.320999999999998</c:v>
                </c:pt>
                <c:pt idx="571">
                  <c:v>46.372999999999998</c:v>
                </c:pt>
                <c:pt idx="572">
                  <c:v>49.375</c:v>
                </c:pt>
                <c:pt idx="573">
                  <c:v>55.74</c:v>
                </c:pt>
                <c:pt idx="574">
                  <c:v>52.875999999999998</c:v>
                </c:pt>
                <c:pt idx="575">
                  <c:v>52.231000000000002</c:v>
                </c:pt>
                <c:pt idx="576">
                  <c:v>51.265000000000001</c:v>
                </c:pt>
                <c:pt idx="577">
                  <c:v>58.692</c:v>
                </c:pt>
                <c:pt idx="578">
                  <c:v>52.573999999999998</c:v>
                </c:pt>
                <c:pt idx="579">
                  <c:v>52.811</c:v>
                </c:pt>
                <c:pt idx="580">
                  <c:v>53.398000000000003</c:v>
                </c:pt>
                <c:pt idx="581">
                  <c:v>65.078999999999994</c:v>
                </c:pt>
                <c:pt idx="582">
                  <c:v>58.65</c:v>
                </c:pt>
                <c:pt idx="583">
                  <c:v>45.865000000000002</c:v>
                </c:pt>
                <c:pt idx="584">
                  <c:v>46.774000000000001</c:v>
                </c:pt>
                <c:pt idx="585">
                  <c:v>47.183999999999997</c:v>
                </c:pt>
                <c:pt idx="586">
                  <c:v>50.15</c:v>
                </c:pt>
                <c:pt idx="587">
                  <c:v>48.454999999999998</c:v>
                </c:pt>
                <c:pt idx="588">
                  <c:v>54.7</c:v>
                </c:pt>
                <c:pt idx="589">
                  <c:v>55.857999999999997</c:v>
                </c:pt>
                <c:pt idx="590">
                  <c:v>57.134999999999998</c:v>
                </c:pt>
                <c:pt idx="591">
                  <c:v>59.706000000000003</c:v>
                </c:pt>
                <c:pt idx="592">
                  <c:v>54.134</c:v>
                </c:pt>
                <c:pt idx="593">
                  <c:v>50.234000000000002</c:v>
                </c:pt>
                <c:pt idx="594">
                  <c:v>54.012999999999998</c:v>
                </c:pt>
                <c:pt idx="595">
                  <c:v>51.598999999999997</c:v>
                </c:pt>
                <c:pt idx="596">
                  <c:v>62.393000000000001</c:v>
                </c:pt>
                <c:pt idx="597">
                  <c:v>46.429000000000002</c:v>
                </c:pt>
                <c:pt idx="598">
                  <c:v>61.167999999999999</c:v>
                </c:pt>
                <c:pt idx="599">
                  <c:v>51.856000000000002</c:v>
                </c:pt>
                <c:pt idx="600">
                  <c:v>58.302</c:v>
                </c:pt>
                <c:pt idx="601">
                  <c:v>58.512999999999998</c:v>
                </c:pt>
                <c:pt idx="602">
                  <c:v>58.305999999999997</c:v>
                </c:pt>
                <c:pt idx="603">
                  <c:v>47.076999999999998</c:v>
                </c:pt>
                <c:pt idx="604">
                  <c:v>43.634999999999998</c:v>
                </c:pt>
                <c:pt idx="605">
                  <c:v>63.329000000000001</c:v>
                </c:pt>
                <c:pt idx="606">
                  <c:v>54.476999999999997</c:v>
                </c:pt>
                <c:pt idx="607">
                  <c:v>58.844999999999999</c:v>
                </c:pt>
                <c:pt idx="608">
                  <c:v>55.079000000000001</c:v>
                </c:pt>
                <c:pt idx="609">
                  <c:v>50.412999999999997</c:v>
                </c:pt>
                <c:pt idx="610">
                  <c:v>53.533999999999999</c:v>
                </c:pt>
                <c:pt idx="611">
                  <c:v>50.375</c:v>
                </c:pt>
                <c:pt idx="612">
                  <c:v>54.101999999999997</c:v>
                </c:pt>
                <c:pt idx="613">
                  <c:v>51.406999999999996</c:v>
                </c:pt>
                <c:pt idx="614">
                  <c:v>52.451000000000001</c:v>
                </c:pt>
                <c:pt idx="615">
                  <c:v>49.87</c:v>
                </c:pt>
                <c:pt idx="616">
                  <c:v>51.554000000000002</c:v>
                </c:pt>
                <c:pt idx="617">
                  <c:v>54.277000000000001</c:v>
                </c:pt>
                <c:pt idx="618">
                  <c:v>55.777999999999999</c:v>
                </c:pt>
                <c:pt idx="619">
                  <c:v>53.994</c:v>
                </c:pt>
                <c:pt idx="620">
                  <c:v>56.281999999999996</c:v>
                </c:pt>
                <c:pt idx="621">
                  <c:v>51.481999999999999</c:v>
                </c:pt>
                <c:pt idx="622">
                  <c:v>55.323</c:v>
                </c:pt>
                <c:pt idx="623">
                  <c:v>57.750999999999998</c:v>
                </c:pt>
                <c:pt idx="624">
                  <c:v>48.692</c:v>
                </c:pt>
                <c:pt idx="625">
                  <c:v>50.234999999999999</c:v>
                </c:pt>
                <c:pt idx="626">
                  <c:v>49.29</c:v>
                </c:pt>
                <c:pt idx="627">
                  <c:v>54.417000000000002</c:v>
                </c:pt>
                <c:pt idx="628">
                  <c:v>41.167999999999999</c:v>
                </c:pt>
                <c:pt idx="629">
                  <c:v>48.115000000000002</c:v>
                </c:pt>
                <c:pt idx="630">
                  <c:v>51.884</c:v>
                </c:pt>
                <c:pt idx="631">
                  <c:v>59.15</c:v>
                </c:pt>
                <c:pt idx="632">
                  <c:v>48.993000000000002</c:v>
                </c:pt>
                <c:pt idx="633">
                  <c:v>47.832999999999998</c:v>
                </c:pt>
                <c:pt idx="634">
                  <c:v>50.652000000000001</c:v>
                </c:pt>
                <c:pt idx="635">
                  <c:v>44.262</c:v>
                </c:pt>
                <c:pt idx="636">
                  <c:v>52.514000000000003</c:v>
                </c:pt>
                <c:pt idx="637">
                  <c:v>53.738999999999997</c:v>
                </c:pt>
                <c:pt idx="638">
                  <c:v>50.118000000000002</c:v>
                </c:pt>
                <c:pt idx="639">
                  <c:v>55.493000000000002</c:v>
                </c:pt>
                <c:pt idx="640">
                  <c:v>47.847000000000001</c:v>
                </c:pt>
                <c:pt idx="641">
                  <c:v>56.761000000000003</c:v>
                </c:pt>
                <c:pt idx="642">
                  <c:v>55.625</c:v>
                </c:pt>
                <c:pt idx="643">
                  <c:v>53.484000000000002</c:v>
                </c:pt>
                <c:pt idx="644">
                  <c:v>56.396000000000001</c:v>
                </c:pt>
                <c:pt idx="645">
                  <c:v>55.231000000000002</c:v>
                </c:pt>
                <c:pt idx="646">
                  <c:v>54.530999999999999</c:v>
                </c:pt>
                <c:pt idx="647">
                  <c:v>55.530999999999999</c:v>
                </c:pt>
                <c:pt idx="648">
                  <c:v>50.725999999999999</c:v>
                </c:pt>
                <c:pt idx="649">
                  <c:v>48.438000000000002</c:v>
                </c:pt>
                <c:pt idx="650">
                  <c:v>52.031999999999996</c:v>
                </c:pt>
                <c:pt idx="651">
                  <c:v>55.180999999999997</c:v>
                </c:pt>
                <c:pt idx="652">
                  <c:v>55.94</c:v>
                </c:pt>
                <c:pt idx="653">
                  <c:v>62.622999999999998</c:v>
                </c:pt>
                <c:pt idx="654">
                  <c:v>51.338000000000001</c:v>
                </c:pt>
                <c:pt idx="655">
                  <c:v>41.215000000000003</c:v>
                </c:pt>
                <c:pt idx="656">
                  <c:v>63.488999999999997</c:v>
                </c:pt>
                <c:pt idx="657">
                  <c:v>55.040999999999997</c:v>
                </c:pt>
                <c:pt idx="658">
                  <c:v>57.673999999999999</c:v>
                </c:pt>
                <c:pt idx="659">
                  <c:v>58.418999999999997</c:v>
                </c:pt>
                <c:pt idx="660">
                  <c:v>50.822000000000003</c:v>
                </c:pt>
                <c:pt idx="661">
                  <c:v>68.153999999999996</c:v>
                </c:pt>
                <c:pt idx="662">
                  <c:v>51.53</c:v>
                </c:pt>
                <c:pt idx="663">
                  <c:v>55.640999999999998</c:v>
                </c:pt>
                <c:pt idx="664">
                  <c:v>48.908999999999999</c:v>
                </c:pt>
                <c:pt idx="665">
                  <c:v>56.720999999999997</c:v>
                </c:pt>
                <c:pt idx="666">
                  <c:v>46.408000000000001</c:v>
                </c:pt>
                <c:pt idx="667">
                  <c:v>55.927</c:v>
                </c:pt>
                <c:pt idx="668">
                  <c:v>49.280999999999999</c:v>
                </c:pt>
                <c:pt idx="669">
                  <c:v>54.667000000000002</c:v>
                </c:pt>
                <c:pt idx="670">
                  <c:v>65.759</c:v>
                </c:pt>
                <c:pt idx="671">
                  <c:v>52.478999999999999</c:v>
                </c:pt>
                <c:pt idx="672">
                  <c:v>58.921999999999997</c:v>
                </c:pt>
                <c:pt idx="673">
                  <c:v>52.579000000000001</c:v>
                </c:pt>
                <c:pt idx="674">
                  <c:v>54.722999999999999</c:v>
                </c:pt>
                <c:pt idx="675">
                  <c:v>67.418000000000006</c:v>
                </c:pt>
                <c:pt idx="676">
                  <c:v>51.289000000000001</c:v>
                </c:pt>
                <c:pt idx="677">
                  <c:v>61.395000000000003</c:v>
                </c:pt>
                <c:pt idx="678">
                  <c:v>49.841999999999999</c:v>
                </c:pt>
                <c:pt idx="679">
                  <c:v>50.912999999999997</c:v>
                </c:pt>
                <c:pt idx="680">
                  <c:v>56.622999999999998</c:v>
                </c:pt>
                <c:pt idx="681">
                  <c:v>54.226999999999997</c:v>
                </c:pt>
                <c:pt idx="682">
                  <c:v>51.892000000000003</c:v>
                </c:pt>
                <c:pt idx="683">
                  <c:v>45.302999999999997</c:v>
                </c:pt>
                <c:pt idx="684">
                  <c:v>55.201999999999998</c:v>
                </c:pt>
                <c:pt idx="685">
                  <c:v>56.293999999999997</c:v>
                </c:pt>
                <c:pt idx="686">
                  <c:v>50.209000000000003</c:v>
                </c:pt>
                <c:pt idx="687">
                  <c:v>56.649000000000001</c:v>
                </c:pt>
                <c:pt idx="688">
                  <c:v>50.500999999999998</c:v>
                </c:pt>
                <c:pt idx="689">
                  <c:v>47.048999999999999</c:v>
                </c:pt>
                <c:pt idx="690">
                  <c:v>58.753</c:v>
                </c:pt>
                <c:pt idx="691">
                  <c:v>47.418999999999997</c:v>
                </c:pt>
                <c:pt idx="692">
                  <c:v>41.326999999999998</c:v>
                </c:pt>
                <c:pt idx="693">
                  <c:v>60.054000000000002</c:v>
                </c:pt>
                <c:pt idx="694">
                  <c:v>56.335000000000001</c:v>
                </c:pt>
                <c:pt idx="695">
                  <c:v>60.92</c:v>
                </c:pt>
                <c:pt idx="696">
                  <c:v>52.296999999999997</c:v>
                </c:pt>
                <c:pt idx="697">
                  <c:v>52.600999999999999</c:v>
                </c:pt>
                <c:pt idx="698">
                  <c:v>54.143000000000001</c:v>
                </c:pt>
                <c:pt idx="699">
                  <c:v>49.917000000000002</c:v>
                </c:pt>
                <c:pt idx="700">
                  <c:v>46.280999999999999</c:v>
                </c:pt>
                <c:pt idx="701">
                  <c:v>63.442</c:v>
                </c:pt>
                <c:pt idx="702">
                  <c:v>58.195</c:v>
                </c:pt>
                <c:pt idx="703">
                  <c:v>43.488</c:v>
                </c:pt>
                <c:pt idx="704">
                  <c:v>50.661000000000001</c:v>
                </c:pt>
                <c:pt idx="705">
                  <c:v>64.807000000000002</c:v>
                </c:pt>
                <c:pt idx="706">
                  <c:v>51.881</c:v>
                </c:pt>
                <c:pt idx="707">
                  <c:v>55.113999999999997</c:v>
                </c:pt>
                <c:pt idx="708">
                  <c:v>61.191000000000003</c:v>
                </c:pt>
                <c:pt idx="709">
                  <c:v>56.57</c:v>
                </c:pt>
                <c:pt idx="710">
                  <c:v>69.599999999999994</c:v>
                </c:pt>
                <c:pt idx="711">
                  <c:v>57.444000000000003</c:v>
                </c:pt>
                <c:pt idx="712">
                  <c:v>58.058</c:v>
                </c:pt>
                <c:pt idx="713">
                  <c:v>63.256999999999998</c:v>
                </c:pt>
                <c:pt idx="714">
                  <c:v>57.933999999999997</c:v>
                </c:pt>
                <c:pt idx="715">
                  <c:v>46.23</c:v>
                </c:pt>
                <c:pt idx="716">
                  <c:v>51.18</c:v>
                </c:pt>
                <c:pt idx="717">
                  <c:v>45.811</c:v>
                </c:pt>
                <c:pt idx="718">
                  <c:v>56.91</c:v>
                </c:pt>
                <c:pt idx="719">
                  <c:v>53.118000000000002</c:v>
                </c:pt>
                <c:pt idx="720">
                  <c:v>60.51</c:v>
                </c:pt>
                <c:pt idx="721">
                  <c:v>53.381</c:v>
                </c:pt>
                <c:pt idx="722">
                  <c:v>54.786000000000001</c:v>
                </c:pt>
                <c:pt idx="723">
                  <c:v>42.972000000000001</c:v>
                </c:pt>
                <c:pt idx="724">
                  <c:v>59.082999999999998</c:v>
                </c:pt>
                <c:pt idx="725">
                  <c:v>49.838999999999999</c:v>
                </c:pt>
                <c:pt idx="726">
                  <c:v>56.533000000000001</c:v>
                </c:pt>
                <c:pt idx="727">
                  <c:v>48.21</c:v>
                </c:pt>
                <c:pt idx="728">
                  <c:v>39.630000000000003</c:v>
                </c:pt>
                <c:pt idx="729">
                  <c:v>55.457999999999998</c:v>
                </c:pt>
                <c:pt idx="730">
                  <c:v>60.536999999999999</c:v>
                </c:pt>
                <c:pt idx="731">
                  <c:v>38.192999999999998</c:v>
                </c:pt>
                <c:pt idx="732">
                  <c:v>53.624000000000002</c:v>
                </c:pt>
                <c:pt idx="733">
                  <c:v>56.405000000000001</c:v>
                </c:pt>
                <c:pt idx="734">
                  <c:v>60.435000000000002</c:v>
                </c:pt>
                <c:pt idx="735">
                  <c:v>65.298000000000002</c:v>
                </c:pt>
                <c:pt idx="736">
                  <c:v>59.436</c:v>
                </c:pt>
                <c:pt idx="737">
                  <c:v>53.558999999999997</c:v>
                </c:pt>
                <c:pt idx="738">
                  <c:v>57.143999999999998</c:v>
                </c:pt>
                <c:pt idx="739">
                  <c:v>45.57</c:v>
                </c:pt>
                <c:pt idx="740">
                  <c:v>50.756</c:v>
                </c:pt>
                <c:pt idx="741">
                  <c:v>43.133000000000003</c:v>
                </c:pt>
                <c:pt idx="742">
                  <c:v>55.045999999999999</c:v>
                </c:pt>
                <c:pt idx="743">
                  <c:v>39.607999999999997</c:v>
                </c:pt>
                <c:pt idx="744">
                  <c:v>61.71</c:v>
                </c:pt>
                <c:pt idx="745">
                  <c:v>45.875</c:v>
                </c:pt>
                <c:pt idx="746">
                  <c:v>56.286000000000001</c:v>
                </c:pt>
                <c:pt idx="747">
                  <c:v>59.073</c:v>
                </c:pt>
                <c:pt idx="748">
                  <c:v>56.012999999999998</c:v>
                </c:pt>
                <c:pt idx="749">
                  <c:v>59.011000000000003</c:v>
                </c:pt>
                <c:pt idx="750">
                  <c:v>51.484999999999999</c:v>
                </c:pt>
                <c:pt idx="751">
                  <c:v>55.222999999999999</c:v>
                </c:pt>
                <c:pt idx="752">
                  <c:v>44.692999999999998</c:v>
                </c:pt>
                <c:pt idx="753">
                  <c:v>43.935000000000002</c:v>
                </c:pt>
                <c:pt idx="754">
                  <c:v>67.888000000000005</c:v>
                </c:pt>
                <c:pt idx="755">
                  <c:v>52.094999999999999</c:v>
                </c:pt>
                <c:pt idx="756">
                  <c:v>58.951999999999998</c:v>
                </c:pt>
                <c:pt idx="757">
                  <c:v>58.731999999999999</c:v>
                </c:pt>
                <c:pt idx="758">
                  <c:v>45.665999999999997</c:v>
                </c:pt>
                <c:pt idx="759">
                  <c:v>44.779000000000003</c:v>
                </c:pt>
                <c:pt idx="760">
                  <c:v>58.496000000000002</c:v>
                </c:pt>
                <c:pt idx="761">
                  <c:v>56.28</c:v>
                </c:pt>
                <c:pt idx="762">
                  <c:v>58.88</c:v>
                </c:pt>
                <c:pt idx="763">
                  <c:v>53.871000000000002</c:v>
                </c:pt>
                <c:pt idx="764">
                  <c:v>55.145000000000003</c:v>
                </c:pt>
                <c:pt idx="765">
                  <c:v>53.408000000000001</c:v>
                </c:pt>
                <c:pt idx="766">
                  <c:v>49.112000000000002</c:v>
                </c:pt>
                <c:pt idx="767">
                  <c:v>57.968000000000004</c:v>
                </c:pt>
                <c:pt idx="768">
                  <c:v>49.7</c:v>
                </c:pt>
                <c:pt idx="769">
                  <c:v>53.527999999999999</c:v>
                </c:pt>
                <c:pt idx="770">
                  <c:v>53.232999999999997</c:v>
                </c:pt>
                <c:pt idx="771">
                  <c:v>46.509</c:v>
                </c:pt>
                <c:pt idx="772">
                  <c:v>46.884999999999998</c:v>
                </c:pt>
                <c:pt idx="773">
                  <c:v>51.094999999999999</c:v>
                </c:pt>
                <c:pt idx="774">
                  <c:v>44.058999999999997</c:v>
                </c:pt>
                <c:pt idx="775">
                  <c:v>51.441000000000003</c:v>
                </c:pt>
                <c:pt idx="776">
                  <c:v>60.173000000000002</c:v>
                </c:pt>
                <c:pt idx="777">
                  <c:v>55.276000000000003</c:v>
                </c:pt>
                <c:pt idx="778">
                  <c:v>59.088000000000001</c:v>
                </c:pt>
                <c:pt idx="779">
                  <c:v>43.216999999999999</c:v>
                </c:pt>
                <c:pt idx="780">
                  <c:v>52.183</c:v>
                </c:pt>
                <c:pt idx="781">
                  <c:v>55.39</c:v>
                </c:pt>
                <c:pt idx="782">
                  <c:v>60.529000000000003</c:v>
                </c:pt>
                <c:pt idx="783">
                  <c:v>57.124000000000002</c:v>
                </c:pt>
                <c:pt idx="784">
                  <c:v>56.165999999999997</c:v>
                </c:pt>
                <c:pt idx="785">
                  <c:v>58.686</c:v>
                </c:pt>
                <c:pt idx="786">
                  <c:v>53.253</c:v>
                </c:pt>
                <c:pt idx="787">
                  <c:v>60.896000000000001</c:v>
                </c:pt>
                <c:pt idx="788">
                  <c:v>58.561999999999998</c:v>
                </c:pt>
                <c:pt idx="789">
                  <c:v>57.542999999999999</c:v>
                </c:pt>
                <c:pt idx="790">
                  <c:v>61.158999999999999</c:v>
                </c:pt>
                <c:pt idx="791">
                  <c:v>51.759</c:v>
                </c:pt>
                <c:pt idx="792">
                  <c:v>46.718000000000004</c:v>
                </c:pt>
                <c:pt idx="793">
                  <c:v>54.121000000000002</c:v>
                </c:pt>
                <c:pt idx="794">
                  <c:v>50.847000000000001</c:v>
                </c:pt>
                <c:pt idx="795">
                  <c:v>59.593000000000004</c:v>
                </c:pt>
                <c:pt idx="796">
                  <c:v>45.694000000000003</c:v>
                </c:pt>
                <c:pt idx="797">
                  <c:v>56.561999999999998</c:v>
                </c:pt>
                <c:pt idx="798">
                  <c:v>44.588000000000001</c:v>
                </c:pt>
                <c:pt idx="799">
                  <c:v>49.136000000000003</c:v>
                </c:pt>
                <c:pt idx="800">
                  <c:v>46.835000000000001</c:v>
                </c:pt>
                <c:pt idx="801">
                  <c:v>59.298999999999999</c:v>
                </c:pt>
                <c:pt idx="802">
                  <c:v>58.972999999999999</c:v>
                </c:pt>
                <c:pt idx="803">
                  <c:v>55.746000000000002</c:v>
                </c:pt>
                <c:pt idx="804">
                  <c:v>55.183999999999997</c:v>
                </c:pt>
                <c:pt idx="805">
                  <c:v>51.485999999999997</c:v>
                </c:pt>
                <c:pt idx="806">
                  <c:v>51.119</c:v>
                </c:pt>
                <c:pt idx="807">
                  <c:v>47.743000000000002</c:v>
                </c:pt>
                <c:pt idx="808">
                  <c:v>63.545000000000002</c:v>
                </c:pt>
                <c:pt idx="809">
                  <c:v>56.362000000000002</c:v>
                </c:pt>
                <c:pt idx="810">
                  <c:v>58.835999999999999</c:v>
                </c:pt>
                <c:pt idx="811">
                  <c:v>50.956000000000003</c:v>
                </c:pt>
                <c:pt idx="812">
                  <c:v>53.741</c:v>
                </c:pt>
                <c:pt idx="813">
                  <c:v>49.93</c:v>
                </c:pt>
                <c:pt idx="814">
                  <c:v>53.860999999999997</c:v>
                </c:pt>
                <c:pt idx="815">
                  <c:v>54.085999999999999</c:v>
                </c:pt>
                <c:pt idx="816">
                  <c:v>55.939</c:v>
                </c:pt>
                <c:pt idx="817">
                  <c:v>53.575000000000003</c:v>
                </c:pt>
                <c:pt idx="818">
                  <c:v>46.128999999999998</c:v>
                </c:pt>
                <c:pt idx="819">
                  <c:v>51.390999999999998</c:v>
                </c:pt>
                <c:pt idx="820">
                  <c:v>53.393999999999998</c:v>
                </c:pt>
                <c:pt idx="821">
                  <c:v>58.012999999999998</c:v>
                </c:pt>
                <c:pt idx="822">
                  <c:v>57.356000000000002</c:v>
                </c:pt>
                <c:pt idx="823">
                  <c:v>53.14</c:v>
                </c:pt>
                <c:pt idx="824">
                  <c:v>59.529000000000003</c:v>
                </c:pt>
                <c:pt idx="825">
                  <c:v>63.365000000000002</c:v>
                </c:pt>
                <c:pt idx="826">
                  <c:v>52.204999999999998</c:v>
                </c:pt>
                <c:pt idx="827">
                  <c:v>48.277999999999999</c:v>
                </c:pt>
                <c:pt idx="828">
                  <c:v>55.067</c:v>
                </c:pt>
                <c:pt idx="829">
                  <c:v>54.93</c:v>
                </c:pt>
                <c:pt idx="830">
                  <c:v>46.195999999999998</c:v>
                </c:pt>
                <c:pt idx="831">
                  <c:v>59.832000000000001</c:v>
                </c:pt>
                <c:pt idx="832">
                  <c:v>55.851999999999997</c:v>
                </c:pt>
                <c:pt idx="833">
                  <c:v>52.744999999999997</c:v>
                </c:pt>
                <c:pt idx="834">
                  <c:v>57.968000000000004</c:v>
                </c:pt>
                <c:pt idx="835">
                  <c:v>60.851999999999997</c:v>
                </c:pt>
                <c:pt idx="836">
                  <c:v>55.109000000000002</c:v>
                </c:pt>
                <c:pt idx="837">
                  <c:v>49.87</c:v>
                </c:pt>
                <c:pt idx="838">
                  <c:v>53.652000000000001</c:v>
                </c:pt>
                <c:pt idx="839">
                  <c:v>55.652000000000001</c:v>
                </c:pt>
                <c:pt idx="840">
                  <c:v>39.317999999999998</c:v>
                </c:pt>
                <c:pt idx="841">
                  <c:v>61.914000000000001</c:v>
                </c:pt>
                <c:pt idx="842">
                  <c:v>60.802999999999997</c:v>
                </c:pt>
                <c:pt idx="843">
                  <c:v>48.508000000000003</c:v>
                </c:pt>
                <c:pt idx="844">
                  <c:v>57.195</c:v>
                </c:pt>
                <c:pt idx="845">
                  <c:v>50.645000000000003</c:v>
                </c:pt>
                <c:pt idx="846">
                  <c:v>50.264000000000003</c:v>
                </c:pt>
                <c:pt idx="847">
                  <c:v>56.616999999999997</c:v>
                </c:pt>
                <c:pt idx="848">
                  <c:v>55.63</c:v>
                </c:pt>
                <c:pt idx="849">
                  <c:v>57.283000000000001</c:v>
                </c:pt>
                <c:pt idx="850">
                  <c:v>55.106999999999999</c:v>
                </c:pt>
                <c:pt idx="851">
                  <c:v>57.218000000000004</c:v>
                </c:pt>
                <c:pt idx="852">
                  <c:v>48.116</c:v>
                </c:pt>
                <c:pt idx="853">
                  <c:v>58.835000000000001</c:v>
                </c:pt>
                <c:pt idx="854">
                  <c:v>54.293999999999997</c:v>
                </c:pt>
                <c:pt idx="855">
                  <c:v>60.96</c:v>
                </c:pt>
                <c:pt idx="856">
                  <c:v>50.613</c:v>
                </c:pt>
                <c:pt idx="857">
                  <c:v>49.87</c:v>
                </c:pt>
                <c:pt idx="858">
                  <c:v>48.203000000000003</c:v>
                </c:pt>
                <c:pt idx="859">
                  <c:v>51.68</c:v>
                </c:pt>
                <c:pt idx="860">
                  <c:v>51.4</c:v>
                </c:pt>
                <c:pt idx="861">
                  <c:v>61.54</c:v>
                </c:pt>
                <c:pt idx="862">
                  <c:v>50.621000000000002</c:v>
                </c:pt>
                <c:pt idx="863">
                  <c:v>53.442</c:v>
                </c:pt>
                <c:pt idx="864">
                  <c:v>62.771000000000001</c:v>
                </c:pt>
                <c:pt idx="865">
                  <c:v>62.268999999999998</c:v>
                </c:pt>
                <c:pt idx="866">
                  <c:v>59.234000000000002</c:v>
                </c:pt>
                <c:pt idx="867">
                  <c:v>53.85</c:v>
                </c:pt>
                <c:pt idx="868">
                  <c:v>61.761000000000003</c:v>
                </c:pt>
                <c:pt idx="869">
                  <c:v>58.219000000000001</c:v>
                </c:pt>
                <c:pt idx="870">
                  <c:v>57.097999999999999</c:v>
                </c:pt>
                <c:pt idx="871">
                  <c:v>54.313000000000002</c:v>
                </c:pt>
                <c:pt idx="872">
                  <c:v>54.677999999999997</c:v>
                </c:pt>
                <c:pt idx="873">
                  <c:v>58.93</c:v>
                </c:pt>
                <c:pt idx="874">
                  <c:v>60.612000000000002</c:v>
                </c:pt>
                <c:pt idx="875">
                  <c:v>56.841999999999999</c:v>
                </c:pt>
                <c:pt idx="876">
                  <c:v>53.19</c:v>
                </c:pt>
                <c:pt idx="877">
                  <c:v>51.179000000000002</c:v>
                </c:pt>
                <c:pt idx="878">
                  <c:v>52.978000000000002</c:v>
                </c:pt>
                <c:pt idx="879">
                  <c:v>46.768999999999998</c:v>
                </c:pt>
                <c:pt idx="880">
                  <c:v>56.14</c:v>
                </c:pt>
                <c:pt idx="881">
                  <c:v>60.216999999999999</c:v>
                </c:pt>
                <c:pt idx="882">
                  <c:v>46.451000000000001</c:v>
                </c:pt>
                <c:pt idx="883">
                  <c:v>64.442999999999998</c:v>
                </c:pt>
                <c:pt idx="884">
                  <c:v>49.631999999999998</c:v>
                </c:pt>
                <c:pt idx="885">
                  <c:v>42.872999999999998</c:v>
                </c:pt>
                <c:pt idx="886">
                  <c:v>49.194000000000003</c:v>
                </c:pt>
                <c:pt idx="887">
                  <c:v>50.77</c:v>
                </c:pt>
                <c:pt idx="888">
                  <c:v>48.823999999999998</c:v>
                </c:pt>
                <c:pt idx="889">
                  <c:v>61.737000000000002</c:v>
                </c:pt>
                <c:pt idx="890">
                  <c:v>56.508000000000003</c:v>
                </c:pt>
                <c:pt idx="891">
                  <c:v>48.878</c:v>
                </c:pt>
                <c:pt idx="892">
                  <c:v>51.595999999999997</c:v>
                </c:pt>
                <c:pt idx="893">
                  <c:v>50.691000000000003</c:v>
                </c:pt>
                <c:pt idx="894">
                  <c:v>50.13</c:v>
                </c:pt>
                <c:pt idx="895">
                  <c:v>49.168999999999997</c:v>
                </c:pt>
                <c:pt idx="896">
                  <c:v>55.829000000000001</c:v>
                </c:pt>
                <c:pt idx="897">
                  <c:v>57.235999999999997</c:v>
                </c:pt>
                <c:pt idx="898">
                  <c:v>58.353999999999999</c:v>
                </c:pt>
                <c:pt idx="899">
                  <c:v>51.476999999999997</c:v>
                </c:pt>
                <c:pt idx="900">
                  <c:v>56.677999999999997</c:v>
                </c:pt>
                <c:pt idx="901">
                  <c:v>51.758000000000003</c:v>
                </c:pt>
                <c:pt idx="902">
                  <c:v>59.985999999999997</c:v>
                </c:pt>
                <c:pt idx="903">
                  <c:v>48.280999999999999</c:v>
                </c:pt>
                <c:pt idx="904">
                  <c:v>52.377000000000002</c:v>
                </c:pt>
                <c:pt idx="905">
                  <c:v>59.726999999999997</c:v>
                </c:pt>
                <c:pt idx="906">
                  <c:v>56.99</c:v>
                </c:pt>
                <c:pt idx="907">
                  <c:v>55.298000000000002</c:v>
                </c:pt>
                <c:pt idx="908">
                  <c:v>51.499000000000002</c:v>
                </c:pt>
                <c:pt idx="909">
                  <c:v>59.636000000000003</c:v>
                </c:pt>
                <c:pt idx="910">
                  <c:v>56.676000000000002</c:v>
                </c:pt>
                <c:pt idx="911">
                  <c:v>52.720999999999997</c:v>
                </c:pt>
                <c:pt idx="912">
                  <c:v>48.927</c:v>
                </c:pt>
                <c:pt idx="913">
                  <c:v>47.73</c:v>
                </c:pt>
                <c:pt idx="914">
                  <c:v>50.557000000000002</c:v>
                </c:pt>
                <c:pt idx="915">
                  <c:v>48.36</c:v>
                </c:pt>
                <c:pt idx="916">
                  <c:v>50.473999999999997</c:v>
                </c:pt>
                <c:pt idx="917">
                  <c:v>52.472000000000001</c:v>
                </c:pt>
                <c:pt idx="918">
                  <c:v>66.153000000000006</c:v>
                </c:pt>
                <c:pt idx="919">
                  <c:v>49.536000000000001</c:v>
                </c:pt>
                <c:pt idx="920">
                  <c:v>51.222999999999999</c:v>
                </c:pt>
                <c:pt idx="921">
                  <c:v>53.256</c:v>
                </c:pt>
                <c:pt idx="922">
                  <c:v>58.08</c:v>
                </c:pt>
                <c:pt idx="923">
                  <c:v>58.667999999999999</c:v>
                </c:pt>
                <c:pt idx="924">
                  <c:v>56.856999999999999</c:v>
                </c:pt>
                <c:pt idx="925">
                  <c:v>68.429000000000002</c:v>
                </c:pt>
                <c:pt idx="926">
                  <c:v>52.043999999999997</c:v>
                </c:pt>
                <c:pt idx="927">
                  <c:v>61.948999999999998</c:v>
                </c:pt>
                <c:pt idx="928">
                  <c:v>59.079000000000001</c:v>
                </c:pt>
                <c:pt idx="929">
                  <c:v>53.957000000000001</c:v>
                </c:pt>
                <c:pt idx="930">
                  <c:v>52.042000000000002</c:v>
                </c:pt>
                <c:pt idx="931">
                  <c:v>55.613</c:v>
                </c:pt>
                <c:pt idx="932">
                  <c:v>52.465000000000003</c:v>
                </c:pt>
                <c:pt idx="933">
                  <c:v>57.85</c:v>
                </c:pt>
                <c:pt idx="934">
                  <c:v>55.822000000000003</c:v>
                </c:pt>
                <c:pt idx="935">
                  <c:v>51.94</c:v>
                </c:pt>
                <c:pt idx="936">
                  <c:v>44.314</c:v>
                </c:pt>
                <c:pt idx="937">
                  <c:v>52.98</c:v>
                </c:pt>
                <c:pt idx="938">
                  <c:v>44.48</c:v>
                </c:pt>
                <c:pt idx="939">
                  <c:v>46.048000000000002</c:v>
                </c:pt>
                <c:pt idx="940">
                  <c:v>41.037999999999997</c:v>
                </c:pt>
                <c:pt idx="941">
                  <c:v>54.043999999999997</c:v>
                </c:pt>
                <c:pt idx="942">
                  <c:v>55.040999999999997</c:v>
                </c:pt>
                <c:pt idx="943">
                  <c:v>56.667999999999999</c:v>
                </c:pt>
                <c:pt idx="944">
                  <c:v>48.703000000000003</c:v>
                </c:pt>
                <c:pt idx="945">
                  <c:v>60.511000000000003</c:v>
                </c:pt>
                <c:pt idx="946">
                  <c:v>58.021999999999998</c:v>
                </c:pt>
                <c:pt idx="947">
                  <c:v>55.069000000000003</c:v>
                </c:pt>
                <c:pt idx="948">
                  <c:v>61.366999999999997</c:v>
                </c:pt>
                <c:pt idx="949">
                  <c:v>52.509</c:v>
                </c:pt>
                <c:pt idx="950">
                  <c:v>47.677999999999997</c:v>
                </c:pt>
                <c:pt idx="951">
                  <c:v>52.167000000000002</c:v>
                </c:pt>
                <c:pt idx="952">
                  <c:v>46.710999999999999</c:v>
                </c:pt>
                <c:pt idx="953">
                  <c:v>55.287999999999997</c:v>
                </c:pt>
                <c:pt idx="954">
                  <c:v>58.808999999999997</c:v>
                </c:pt>
                <c:pt idx="955">
                  <c:v>54.670999999999999</c:v>
                </c:pt>
                <c:pt idx="956">
                  <c:v>64.885999999999996</c:v>
                </c:pt>
                <c:pt idx="957">
                  <c:v>45.905000000000001</c:v>
                </c:pt>
                <c:pt idx="958">
                  <c:v>48.003</c:v>
                </c:pt>
                <c:pt idx="959">
                  <c:v>47.884999999999998</c:v>
                </c:pt>
                <c:pt idx="960">
                  <c:v>62.405000000000001</c:v>
                </c:pt>
                <c:pt idx="961">
                  <c:v>54.298999999999999</c:v>
                </c:pt>
                <c:pt idx="962">
                  <c:v>55.972000000000001</c:v>
                </c:pt>
                <c:pt idx="963">
                  <c:v>53.552999999999997</c:v>
                </c:pt>
                <c:pt idx="964">
                  <c:v>49.082999999999998</c:v>
                </c:pt>
                <c:pt idx="965">
                  <c:v>49.043999999999997</c:v>
                </c:pt>
                <c:pt idx="966">
                  <c:v>56.893999999999998</c:v>
                </c:pt>
                <c:pt idx="967">
                  <c:v>54.069000000000003</c:v>
                </c:pt>
                <c:pt idx="968">
                  <c:v>57.962000000000003</c:v>
                </c:pt>
                <c:pt idx="969">
                  <c:v>59.134999999999998</c:v>
                </c:pt>
                <c:pt idx="970">
                  <c:v>53.478999999999999</c:v>
                </c:pt>
                <c:pt idx="971">
                  <c:v>54.997</c:v>
                </c:pt>
                <c:pt idx="972">
                  <c:v>56.033999999999999</c:v>
                </c:pt>
                <c:pt idx="973">
                  <c:v>48.588000000000001</c:v>
                </c:pt>
                <c:pt idx="974">
                  <c:v>48.667999999999999</c:v>
                </c:pt>
                <c:pt idx="975">
                  <c:v>50.905000000000001</c:v>
                </c:pt>
                <c:pt idx="976">
                  <c:v>48.244</c:v>
                </c:pt>
                <c:pt idx="977">
                  <c:v>62.173999999999999</c:v>
                </c:pt>
                <c:pt idx="978">
                  <c:v>62.073999999999998</c:v>
                </c:pt>
                <c:pt idx="979">
                  <c:v>57.941000000000003</c:v>
                </c:pt>
                <c:pt idx="980">
                  <c:v>54.249000000000002</c:v>
                </c:pt>
                <c:pt idx="981">
                  <c:v>58.51</c:v>
                </c:pt>
                <c:pt idx="982">
                  <c:v>53.523000000000003</c:v>
                </c:pt>
                <c:pt idx="983">
                  <c:v>45.972999999999999</c:v>
                </c:pt>
                <c:pt idx="984">
                  <c:v>53.613</c:v>
                </c:pt>
                <c:pt idx="985">
                  <c:v>50.174999999999997</c:v>
                </c:pt>
                <c:pt idx="986">
                  <c:v>58.44</c:v>
                </c:pt>
                <c:pt idx="987">
                  <c:v>52.104999999999997</c:v>
                </c:pt>
                <c:pt idx="988">
                  <c:v>52.220999999999997</c:v>
                </c:pt>
                <c:pt idx="989">
                  <c:v>60.372999999999998</c:v>
                </c:pt>
                <c:pt idx="990">
                  <c:v>53.890999999999998</c:v>
                </c:pt>
                <c:pt idx="991">
                  <c:v>57.735999999999997</c:v>
                </c:pt>
                <c:pt idx="992">
                  <c:v>43.262</c:v>
                </c:pt>
                <c:pt idx="993">
                  <c:v>65.084999999999994</c:v>
                </c:pt>
                <c:pt idx="994">
                  <c:v>52.601999999999997</c:v>
                </c:pt>
                <c:pt idx="995">
                  <c:v>48.889000000000003</c:v>
                </c:pt>
                <c:pt idx="996">
                  <c:v>56.12</c:v>
                </c:pt>
                <c:pt idx="997">
                  <c:v>58.444000000000003</c:v>
                </c:pt>
                <c:pt idx="998">
                  <c:v>52.933999999999997</c:v>
                </c:pt>
                <c:pt idx="999">
                  <c:v>50.902000000000001</c:v>
                </c:pt>
                <c:pt idx="1000">
                  <c:v>46.593000000000004</c:v>
                </c:pt>
                <c:pt idx="1001">
                  <c:v>46.933</c:v>
                </c:pt>
                <c:pt idx="1002">
                  <c:v>57.555999999999997</c:v>
                </c:pt>
                <c:pt idx="1003">
                  <c:v>50.673999999999999</c:v>
                </c:pt>
                <c:pt idx="1004">
                  <c:v>49.988999999999997</c:v>
                </c:pt>
                <c:pt idx="1005">
                  <c:v>56.436999999999998</c:v>
                </c:pt>
                <c:pt idx="1006">
                  <c:v>57.878999999999998</c:v>
                </c:pt>
                <c:pt idx="1007">
                  <c:v>52.009</c:v>
                </c:pt>
                <c:pt idx="1008">
                  <c:v>66.382000000000005</c:v>
                </c:pt>
                <c:pt idx="1009">
                  <c:v>51.976999999999997</c:v>
                </c:pt>
                <c:pt idx="1010">
                  <c:v>53.593000000000004</c:v>
                </c:pt>
                <c:pt idx="1011">
                  <c:v>54.484000000000002</c:v>
                </c:pt>
                <c:pt idx="1012">
                  <c:v>54.793999999999997</c:v>
                </c:pt>
                <c:pt idx="1013">
                  <c:v>51.43</c:v>
                </c:pt>
                <c:pt idx="1014">
                  <c:v>52.902000000000001</c:v>
                </c:pt>
                <c:pt idx="1015">
                  <c:v>53.128</c:v>
                </c:pt>
                <c:pt idx="1016">
                  <c:v>47.222999999999999</c:v>
                </c:pt>
                <c:pt idx="1017">
                  <c:v>53.241</c:v>
                </c:pt>
                <c:pt idx="1018">
                  <c:v>56.313000000000002</c:v>
                </c:pt>
                <c:pt idx="1019">
                  <c:v>60.103999999999999</c:v>
                </c:pt>
                <c:pt idx="1020">
                  <c:v>49.408999999999999</c:v>
                </c:pt>
                <c:pt idx="1021">
                  <c:v>50.735999999999997</c:v>
                </c:pt>
                <c:pt idx="1022">
                  <c:v>46.786999999999999</c:v>
                </c:pt>
                <c:pt idx="1023">
                  <c:v>54.167999999999999</c:v>
                </c:pt>
                <c:pt idx="1024">
                  <c:v>55.929000000000002</c:v>
                </c:pt>
                <c:pt idx="1025">
                  <c:v>59.515000000000001</c:v>
                </c:pt>
                <c:pt idx="1026">
                  <c:v>52.396999999999998</c:v>
                </c:pt>
                <c:pt idx="1027">
                  <c:v>49.857999999999997</c:v>
                </c:pt>
                <c:pt idx="1028">
                  <c:v>52.581000000000003</c:v>
                </c:pt>
                <c:pt idx="1029">
                  <c:v>50.436999999999998</c:v>
                </c:pt>
                <c:pt idx="1030">
                  <c:v>60.058</c:v>
                </c:pt>
                <c:pt idx="1031">
                  <c:v>56.984999999999999</c:v>
                </c:pt>
                <c:pt idx="1032">
                  <c:v>51.042999999999999</c:v>
                </c:pt>
                <c:pt idx="1033">
                  <c:v>49.506</c:v>
                </c:pt>
                <c:pt idx="1034">
                  <c:v>50.216999999999999</c:v>
                </c:pt>
                <c:pt idx="1035">
                  <c:v>51.456000000000003</c:v>
                </c:pt>
                <c:pt idx="1036">
                  <c:v>42.228999999999999</c:v>
                </c:pt>
                <c:pt idx="1037">
                  <c:v>53.889000000000003</c:v>
                </c:pt>
                <c:pt idx="1038">
                  <c:v>49.423000000000002</c:v>
                </c:pt>
                <c:pt idx="1039">
                  <c:v>55.496000000000002</c:v>
                </c:pt>
                <c:pt idx="1040">
                  <c:v>60.808999999999997</c:v>
                </c:pt>
                <c:pt idx="1041">
                  <c:v>56.262999999999998</c:v>
                </c:pt>
                <c:pt idx="1042">
                  <c:v>49.015999999999998</c:v>
                </c:pt>
                <c:pt idx="1043">
                  <c:v>41.933999999999997</c:v>
                </c:pt>
                <c:pt idx="1044">
                  <c:v>47.395000000000003</c:v>
                </c:pt>
                <c:pt idx="1045">
                  <c:v>53.506</c:v>
                </c:pt>
                <c:pt idx="1046">
                  <c:v>64.278999999999996</c:v>
                </c:pt>
                <c:pt idx="1047">
                  <c:v>47.612000000000002</c:v>
                </c:pt>
                <c:pt idx="1048">
                  <c:v>47.075000000000003</c:v>
                </c:pt>
                <c:pt idx="1049">
                  <c:v>55.94</c:v>
                </c:pt>
                <c:pt idx="1050">
                  <c:v>54.622999999999998</c:v>
                </c:pt>
                <c:pt idx="1051">
                  <c:v>52.856999999999999</c:v>
                </c:pt>
                <c:pt idx="1052">
                  <c:v>54.863999999999997</c:v>
                </c:pt>
                <c:pt idx="1053">
                  <c:v>50.27</c:v>
                </c:pt>
                <c:pt idx="1054">
                  <c:v>54.881</c:v>
                </c:pt>
                <c:pt idx="1055">
                  <c:v>55.652000000000001</c:v>
                </c:pt>
                <c:pt idx="1056">
                  <c:v>61.298000000000002</c:v>
                </c:pt>
                <c:pt idx="1057">
                  <c:v>57.731000000000002</c:v>
                </c:pt>
                <c:pt idx="1058">
                  <c:v>52.749000000000002</c:v>
                </c:pt>
                <c:pt idx="1059">
                  <c:v>60.08</c:v>
                </c:pt>
                <c:pt idx="1060">
                  <c:v>57.328000000000003</c:v>
                </c:pt>
                <c:pt idx="1061">
                  <c:v>53.942999999999998</c:v>
                </c:pt>
                <c:pt idx="1062">
                  <c:v>58.140999999999998</c:v>
                </c:pt>
                <c:pt idx="1063">
                  <c:v>40.22</c:v>
                </c:pt>
                <c:pt idx="1064">
                  <c:v>53.893000000000001</c:v>
                </c:pt>
                <c:pt idx="1065">
                  <c:v>54.808</c:v>
                </c:pt>
                <c:pt idx="1066">
                  <c:v>62.215000000000003</c:v>
                </c:pt>
                <c:pt idx="1067">
                  <c:v>53.113</c:v>
                </c:pt>
                <c:pt idx="1068">
                  <c:v>56.539000000000001</c:v>
                </c:pt>
                <c:pt idx="1069">
                  <c:v>39.768999999999998</c:v>
                </c:pt>
                <c:pt idx="1070">
                  <c:v>47.372</c:v>
                </c:pt>
                <c:pt idx="1071">
                  <c:v>55.823999999999998</c:v>
                </c:pt>
                <c:pt idx="1072">
                  <c:v>54</c:v>
                </c:pt>
                <c:pt idx="1073">
                  <c:v>49.551000000000002</c:v>
                </c:pt>
                <c:pt idx="1074">
                  <c:v>51.884999999999998</c:v>
                </c:pt>
                <c:pt idx="1075">
                  <c:v>56.279000000000003</c:v>
                </c:pt>
                <c:pt idx="1076">
                  <c:v>37.765999999999998</c:v>
                </c:pt>
                <c:pt idx="1077">
                  <c:v>56.05</c:v>
                </c:pt>
                <c:pt idx="1078">
                  <c:v>54.677999999999997</c:v>
                </c:pt>
                <c:pt idx="1079">
                  <c:v>50.829000000000001</c:v>
                </c:pt>
                <c:pt idx="1080">
                  <c:v>56.162999999999997</c:v>
                </c:pt>
                <c:pt idx="1081">
                  <c:v>48.548000000000002</c:v>
                </c:pt>
                <c:pt idx="1082">
                  <c:v>56.155999999999999</c:v>
                </c:pt>
                <c:pt idx="1083">
                  <c:v>57.070999999999998</c:v>
                </c:pt>
                <c:pt idx="1084">
                  <c:v>41.901000000000003</c:v>
                </c:pt>
                <c:pt idx="1085">
                  <c:v>56.804000000000002</c:v>
                </c:pt>
                <c:pt idx="1086">
                  <c:v>54.228000000000002</c:v>
                </c:pt>
                <c:pt idx="1087">
                  <c:v>55.295000000000002</c:v>
                </c:pt>
                <c:pt idx="1088">
                  <c:v>57.825000000000003</c:v>
                </c:pt>
                <c:pt idx="1089">
                  <c:v>58.063000000000002</c:v>
                </c:pt>
                <c:pt idx="1090">
                  <c:v>58.695999999999998</c:v>
                </c:pt>
                <c:pt idx="1091">
                  <c:v>56.05</c:v>
                </c:pt>
                <c:pt idx="1092">
                  <c:v>61.195999999999998</c:v>
                </c:pt>
                <c:pt idx="1093">
                  <c:v>53.304000000000002</c:v>
                </c:pt>
                <c:pt idx="1094">
                  <c:v>60.987000000000002</c:v>
                </c:pt>
                <c:pt idx="1095">
                  <c:v>57.533000000000001</c:v>
                </c:pt>
                <c:pt idx="1096">
                  <c:v>52.289000000000001</c:v>
                </c:pt>
                <c:pt idx="1097">
                  <c:v>56.036000000000001</c:v>
                </c:pt>
                <c:pt idx="1098">
                  <c:v>50.237000000000002</c:v>
                </c:pt>
                <c:pt idx="1099">
                  <c:v>59.222999999999999</c:v>
                </c:pt>
                <c:pt idx="1100">
                  <c:v>49.658999999999999</c:v>
                </c:pt>
                <c:pt idx="1101">
                  <c:v>53.005000000000003</c:v>
                </c:pt>
                <c:pt idx="1102">
                  <c:v>55.459000000000003</c:v>
                </c:pt>
                <c:pt idx="1103">
                  <c:v>49.018999999999998</c:v>
                </c:pt>
                <c:pt idx="1104">
                  <c:v>46.456000000000003</c:v>
                </c:pt>
                <c:pt idx="1105">
                  <c:v>60.387999999999998</c:v>
                </c:pt>
                <c:pt idx="1106">
                  <c:v>49.997999999999998</c:v>
                </c:pt>
                <c:pt idx="1107">
                  <c:v>49.819000000000003</c:v>
                </c:pt>
                <c:pt idx="1108">
                  <c:v>52.600999999999999</c:v>
                </c:pt>
                <c:pt idx="1109">
                  <c:v>55.023000000000003</c:v>
                </c:pt>
                <c:pt idx="1110">
                  <c:v>51.238999999999997</c:v>
                </c:pt>
                <c:pt idx="1111">
                  <c:v>57.076999999999998</c:v>
                </c:pt>
                <c:pt idx="1112">
                  <c:v>43.707000000000001</c:v>
                </c:pt>
                <c:pt idx="1113">
                  <c:v>59.046999999999997</c:v>
                </c:pt>
                <c:pt idx="1114">
                  <c:v>57.107999999999997</c:v>
                </c:pt>
                <c:pt idx="1115">
                  <c:v>58.558999999999997</c:v>
                </c:pt>
                <c:pt idx="1116">
                  <c:v>47.286999999999999</c:v>
                </c:pt>
                <c:pt idx="1117">
                  <c:v>54.393000000000001</c:v>
                </c:pt>
                <c:pt idx="1118">
                  <c:v>49.512</c:v>
                </c:pt>
                <c:pt idx="1119">
                  <c:v>56.104999999999997</c:v>
                </c:pt>
                <c:pt idx="1120">
                  <c:v>65.41</c:v>
                </c:pt>
                <c:pt idx="1121">
                  <c:v>57.012999999999998</c:v>
                </c:pt>
                <c:pt idx="1122">
                  <c:v>61.963999999999999</c:v>
                </c:pt>
                <c:pt idx="1123">
                  <c:v>47.292000000000002</c:v>
                </c:pt>
                <c:pt idx="1124">
                  <c:v>53.753999999999998</c:v>
                </c:pt>
                <c:pt idx="1125">
                  <c:v>55.805</c:v>
                </c:pt>
                <c:pt idx="1126">
                  <c:v>49.552</c:v>
                </c:pt>
                <c:pt idx="1127">
                  <c:v>54.517000000000003</c:v>
                </c:pt>
                <c:pt idx="1128">
                  <c:v>53.142000000000003</c:v>
                </c:pt>
                <c:pt idx="1129">
                  <c:v>56.908000000000001</c:v>
                </c:pt>
                <c:pt idx="1130">
                  <c:v>56.021000000000001</c:v>
                </c:pt>
                <c:pt idx="1131">
                  <c:v>50.119</c:v>
                </c:pt>
                <c:pt idx="1132">
                  <c:v>55.241999999999997</c:v>
                </c:pt>
                <c:pt idx="1133">
                  <c:v>60.798000000000002</c:v>
                </c:pt>
                <c:pt idx="1134">
                  <c:v>59.792000000000002</c:v>
                </c:pt>
                <c:pt idx="1135">
                  <c:v>59.768000000000001</c:v>
                </c:pt>
                <c:pt idx="1136">
                  <c:v>53.17</c:v>
                </c:pt>
                <c:pt idx="1137">
                  <c:v>52.433</c:v>
                </c:pt>
                <c:pt idx="1138">
                  <c:v>46.034999999999997</c:v>
                </c:pt>
                <c:pt idx="1139">
                  <c:v>57.777999999999999</c:v>
                </c:pt>
                <c:pt idx="1140">
                  <c:v>57.311999999999998</c:v>
                </c:pt>
                <c:pt idx="1141">
                  <c:v>57.383000000000003</c:v>
                </c:pt>
                <c:pt idx="1142">
                  <c:v>52.27</c:v>
                </c:pt>
                <c:pt idx="1143">
                  <c:v>56.271999999999998</c:v>
                </c:pt>
                <c:pt idx="1144">
                  <c:v>48.95</c:v>
                </c:pt>
                <c:pt idx="1145">
                  <c:v>56.095999999999997</c:v>
                </c:pt>
                <c:pt idx="1146">
                  <c:v>51.359000000000002</c:v>
                </c:pt>
                <c:pt idx="1147">
                  <c:v>48.682000000000002</c:v>
                </c:pt>
                <c:pt idx="1148">
                  <c:v>52.244</c:v>
                </c:pt>
                <c:pt idx="1149">
                  <c:v>59.499000000000002</c:v>
                </c:pt>
                <c:pt idx="1150">
                  <c:v>56.598999999999997</c:v>
                </c:pt>
                <c:pt idx="1151">
                  <c:v>59.567</c:v>
                </c:pt>
                <c:pt idx="1152">
                  <c:v>55.679000000000002</c:v>
                </c:pt>
                <c:pt idx="1153">
                  <c:v>54.451999999999998</c:v>
                </c:pt>
                <c:pt idx="1154">
                  <c:v>45.088999999999999</c:v>
                </c:pt>
                <c:pt idx="1155">
                  <c:v>57.853000000000002</c:v>
                </c:pt>
                <c:pt idx="1156">
                  <c:v>56.49</c:v>
                </c:pt>
                <c:pt idx="1157">
                  <c:v>60.527000000000001</c:v>
                </c:pt>
                <c:pt idx="1158">
                  <c:v>48.637</c:v>
                </c:pt>
                <c:pt idx="1159">
                  <c:v>52.607999999999997</c:v>
                </c:pt>
                <c:pt idx="1160">
                  <c:v>58.942</c:v>
                </c:pt>
                <c:pt idx="1161">
                  <c:v>54.125999999999998</c:v>
                </c:pt>
                <c:pt idx="1162">
                  <c:v>50.987000000000002</c:v>
                </c:pt>
                <c:pt idx="1163">
                  <c:v>49.039000000000001</c:v>
                </c:pt>
                <c:pt idx="1164">
                  <c:v>54.734999999999999</c:v>
                </c:pt>
                <c:pt idx="1165">
                  <c:v>52.527999999999999</c:v>
                </c:pt>
                <c:pt idx="1166">
                  <c:v>56.021000000000001</c:v>
                </c:pt>
                <c:pt idx="1167">
                  <c:v>52.881999999999998</c:v>
                </c:pt>
                <c:pt idx="1168">
                  <c:v>58.716999999999999</c:v>
                </c:pt>
                <c:pt idx="1169">
                  <c:v>56.375999999999998</c:v>
                </c:pt>
                <c:pt idx="1170">
                  <c:v>53.968000000000004</c:v>
                </c:pt>
                <c:pt idx="1171">
                  <c:v>45.064</c:v>
                </c:pt>
                <c:pt idx="1172">
                  <c:v>56.048999999999999</c:v>
                </c:pt>
                <c:pt idx="1173">
                  <c:v>55.146999999999998</c:v>
                </c:pt>
                <c:pt idx="1174">
                  <c:v>52.497</c:v>
                </c:pt>
                <c:pt idx="1175">
                  <c:v>53.384999999999998</c:v>
                </c:pt>
                <c:pt idx="1176">
                  <c:v>50.283999999999999</c:v>
                </c:pt>
                <c:pt idx="1177">
                  <c:v>49.783000000000001</c:v>
                </c:pt>
                <c:pt idx="1178">
                  <c:v>56.363999999999997</c:v>
                </c:pt>
                <c:pt idx="1179">
                  <c:v>58.612000000000002</c:v>
                </c:pt>
                <c:pt idx="1180">
                  <c:v>47.63</c:v>
                </c:pt>
                <c:pt idx="1181">
                  <c:v>55.338999999999999</c:v>
                </c:pt>
                <c:pt idx="1182">
                  <c:v>56.222999999999999</c:v>
                </c:pt>
                <c:pt idx="1183">
                  <c:v>38.042999999999999</c:v>
                </c:pt>
                <c:pt idx="1184">
                  <c:v>58.447000000000003</c:v>
                </c:pt>
                <c:pt idx="1185">
                  <c:v>53.319000000000003</c:v>
                </c:pt>
                <c:pt idx="1186">
                  <c:v>55.671999999999997</c:v>
                </c:pt>
                <c:pt idx="1187">
                  <c:v>59.353999999999999</c:v>
                </c:pt>
                <c:pt idx="1188">
                  <c:v>51.493000000000002</c:v>
                </c:pt>
                <c:pt idx="1189">
                  <c:v>55.213999999999999</c:v>
                </c:pt>
                <c:pt idx="1190">
                  <c:v>54.360999999999997</c:v>
                </c:pt>
                <c:pt idx="1191">
                  <c:v>56.918999999999997</c:v>
                </c:pt>
                <c:pt idx="1192">
                  <c:v>54.686</c:v>
                </c:pt>
                <c:pt idx="1193">
                  <c:v>57.151000000000003</c:v>
                </c:pt>
                <c:pt idx="1194">
                  <c:v>51.773000000000003</c:v>
                </c:pt>
                <c:pt idx="1195">
                  <c:v>55.86</c:v>
                </c:pt>
                <c:pt idx="1196">
                  <c:v>52.738999999999997</c:v>
                </c:pt>
                <c:pt idx="1197">
                  <c:v>58.771999999999998</c:v>
                </c:pt>
                <c:pt idx="1198">
                  <c:v>46.988999999999997</c:v>
                </c:pt>
                <c:pt idx="1199">
                  <c:v>52.777999999999999</c:v>
                </c:pt>
                <c:pt idx="1200">
                  <c:v>60.55</c:v>
                </c:pt>
                <c:pt idx="1201">
                  <c:v>58.292000000000002</c:v>
                </c:pt>
                <c:pt idx="1202">
                  <c:v>50.271999999999998</c:v>
                </c:pt>
                <c:pt idx="1203">
                  <c:v>57.683</c:v>
                </c:pt>
                <c:pt idx="1204">
                  <c:v>52.612000000000002</c:v>
                </c:pt>
                <c:pt idx="1205">
                  <c:v>50.758000000000003</c:v>
                </c:pt>
                <c:pt idx="1206">
                  <c:v>53.387999999999998</c:v>
                </c:pt>
                <c:pt idx="1207">
                  <c:v>47.232999999999997</c:v>
                </c:pt>
                <c:pt idx="1208">
                  <c:v>53.119</c:v>
                </c:pt>
                <c:pt idx="1209">
                  <c:v>55.195999999999998</c:v>
                </c:pt>
                <c:pt idx="1210">
                  <c:v>57.737000000000002</c:v>
                </c:pt>
                <c:pt idx="1211">
                  <c:v>52.825000000000003</c:v>
                </c:pt>
                <c:pt idx="1212">
                  <c:v>55.999000000000002</c:v>
                </c:pt>
                <c:pt idx="1213">
                  <c:v>50.914000000000001</c:v>
                </c:pt>
                <c:pt idx="1214">
                  <c:v>50.603000000000002</c:v>
                </c:pt>
                <c:pt idx="1215">
                  <c:v>53.7</c:v>
                </c:pt>
                <c:pt idx="1216">
                  <c:v>49.548999999999999</c:v>
                </c:pt>
                <c:pt idx="1217">
                  <c:v>55.843000000000004</c:v>
                </c:pt>
                <c:pt idx="1218">
                  <c:v>62.423000000000002</c:v>
                </c:pt>
                <c:pt idx="1219">
                  <c:v>55.536000000000001</c:v>
                </c:pt>
                <c:pt idx="1220">
                  <c:v>54.765000000000001</c:v>
                </c:pt>
                <c:pt idx="1221">
                  <c:v>51.677999999999997</c:v>
                </c:pt>
                <c:pt idx="1222">
                  <c:v>51.396999999999998</c:v>
                </c:pt>
                <c:pt idx="1223">
                  <c:v>45.034999999999997</c:v>
                </c:pt>
                <c:pt idx="1224">
                  <c:v>57.298999999999999</c:v>
                </c:pt>
                <c:pt idx="1225">
                  <c:v>50.8</c:v>
                </c:pt>
                <c:pt idx="1226">
                  <c:v>54.552</c:v>
                </c:pt>
                <c:pt idx="1227">
                  <c:v>46.518999999999998</c:v>
                </c:pt>
                <c:pt idx="1228">
                  <c:v>52.850999999999999</c:v>
                </c:pt>
                <c:pt idx="1229">
                  <c:v>49.048000000000002</c:v>
                </c:pt>
                <c:pt idx="1230">
                  <c:v>50.411999999999999</c:v>
                </c:pt>
                <c:pt idx="1231">
                  <c:v>57.372999999999998</c:v>
                </c:pt>
                <c:pt idx="1232">
                  <c:v>62.503</c:v>
                </c:pt>
                <c:pt idx="1233">
                  <c:v>62.24</c:v>
                </c:pt>
                <c:pt idx="1234">
                  <c:v>56.485999999999997</c:v>
                </c:pt>
                <c:pt idx="1235">
                  <c:v>47.359000000000002</c:v>
                </c:pt>
                <c:pt idx="1236">
                  <c:v>54.143999999999998</c:v>
                </c:pt>
                <c:pt idx="1237">
                  <c:v>48.161000000000001</c:v>
                </c:pt>
                <c:pt idx="1238">
                  <c:v>57.484000000000002</c:v>
                </c:pt>
                <c:pt idx="1239">
                  <c:v>50.957000000000001</c:v>
                </c:pt>
                <c:pt idx="1240">
                  <c:v>52.948</c:v>
                </c:pt>
                <c:pt idx="1241">
                  <c:v>49.31</c:v>
                </c:pt>
                <c:pt idx="1242">
                  <c:v>52.985999999999997</c:v>
                </c:pt>
                <c:pt idx="1243">
                  <c:v>43.177999999999997</c:v>
                </c:pt>
                <c:pt idx="1244">
                  <c:v>50.244999999999997</c:v>
                </c:pt>
                <c:pt idx="1245">
                  <c:v>44.296999999999997</c:v>
                </c:pt>
                <c:pt idx="1246">
                  <c:v>55.494999999999997</c:v>
                </c:pt>
                <c:pt idx="1247">
                  <c:v>47.210999999999999</c:v>
                </c:pt>
                <c:pt idx="1248">
                  <c:v>54.722999999999999</c:v>
                </c:pt>
                <c:pt idx="1249">
                  <c:v>56.433999999999997</c:v>
                </c:pt>
                <c:pt idx="1250">
                  <c:v>53.353999999999999</c:v>
                </c:pt>
                <c:pt idx="1251">
                  <c:v>56.55</c:v>
                </c:pt>
                <c:pt idx="1252">
                  <c:v>54.933999999999997</c:v>
                </c:pt>
                <c:pt idx="1253">
                  <c:v>51.295000000000002</c:v>
                </c:pt>
                <c:pt idx="1254">
                  <c:v>50.845999999999997</c:v>
                </c:pt>
                <c:pt idx="1255">
                  <c:v>47.234000000000002</c:v>
                </c:pt>
                <c:pt idx="1256">
                  <c:v>56.039000000000001</c:v>
                </c:pt>
                <c:pt idx="1257">
                  <c:v>58.350999999999999</c:v>
                </c:pt>
                <c:pt idx="1258">
                  <c:v>65.936999999999998</c:v>
                </c:pt>
                <c:pt idx="1259">
                  <c:v>53.6</c:v>
                </c:pt>
                <c:pt idx="1260">
                  <c:v>54.475999999999999</c:v>
                </c:pt>
                <c:pt idx="1261">
                  <c:v>57.31</c:v>
                </c:pt>
                <c:pt idx="1262">
                  <c:v>49.747999999999998</c:v>
                </c:pt>
                <c:pt idx="1263">
                  <c:v>57.691000000000003</c:v>
                </c:pt>
                <c:pt idx="1264">
                  <c:v>52.597999999999999</c:v>
                </c:pt>
                <c:pt idx="1265">
                  <c:v>52.325000000000003</c:v>
                </c:pt>
                <c:pt idx="1266">
                  <c:v>49.567</c:v>
                </c:pt>
                <c:pt idx="1267">
                  <c:v>55.046999999999997</c:v>
                </c:pt>
                <c:pt idx="1268">
                  <c:v>57.347000000000001</c:v>
                </c:pt>
                <c:pt idx="1269">
                  <c:v>51.518999999999998</c:v>
                </c:pt>
                <c:pt idx="1270">
                  <c:v>48.488</c:v>
                </c:pt>
                <c:pt idx="1271">
                  <c:v>45.78</c:v>
                </c:pt>
                <c:pt idx="1272">
                  <c:v>45.89</c:v>
                </c:pt>
                <c:pt idx="1273">
                  <c:v>53.97</c:v>
                </c:pt>
                <c:pt idx="1274">
                  <c:v>54.774999999999999</c:v>
                </c:pt>
                <c:pt idx="1275">
                  <c:v>54.688000000000002</c:v>
                </c:pt>
                <c:pt idx="1276">
                  <c:v>56.886000000000003</c:v>
                </c:pt>
                <c:pt idx="1277">
                  <c:v>55.445</c:v>
                </c:pt>
                <c:pt idx="1278">
                  <c:v>49.761000000000003</c:v>
                </c:pt>
                <c:pt idx="1279">
                  <c:v>50.015000000000001</c:v>
                </c:pt>
                <c:pt idx="1280">
                  <c:v>51.32</c:v>
                </c:pt>
                <c:pt idx="1281">
                  <c:v>59.02</c:v>
                </c:pt>
                <c:pt idx="1282">
                  <c:v>51.598999999999997</c:v>
                </c:pt>
                <c:pt idx="1283">
                  <c:v>61.642000000000003</c:v>
                </c:pt>
                <c:pt idx="1284">
                  <c:v>47.057000000000002</c:v>
                </c:pt>
                <c:pt idx="1285">
                  <c:v>58.822000000000003</c:v>
                </c:pt>
                <c:pt idx="1286">
                  <c:v>59.472999999999999</c:v>
                </c:pt>
                <c:pt idx="1287">
                  <c:v>53.789000000000001</c:v>
                </c:pt>
                <c:pt idx="1288">
                  <c:v>47.317</c:v>
                </c:pt>
                <c:pt idx="1289">
                  <c:v>44.021000000000001</c:v>
                </c:pt>
                <c:pt idx="1290">
                  <c:v>47.195999999999998</c:v>
                </c:pt>
                <c:pt idx="1291">
                  <c:v>51.17</c:v>
                </c:pt>
                <c:pt idx="1292">
                  <c:v>52.588000000000001</c:v>
                </c:pt>
                <c:pt idx="1293">
                  <c:v>51.542000000000002</c:v>
                </c:pt>
                <c:pt idx="1294">
                  <c:v>47.43</c:v>
                </c:pt>
                <c:pt idx="1295">
                  <c:v>53.643999999999998</c:v>
                </c:pt>
                <c:pt idx="1296">
                  <c:v>57.133000000000003</c:v>
                </c:pt>
                <c:pt idx="1297">
                  <c:v>52.673999999999999</c:v>
                </c:pt>
                <c:pt idx="1298">
                  <c:v>53.908000000000001</c:v>
                </c:pt>
                <c:pt idx="1299">
                  <c:v>60.005000000000003</c:v>
                </c:pt>
                <c:pt idx="1300">
                  <c:v>59.64</c:v>
                </c:pt>
                <c:pt idx="1301">
                  <c:v>60.594000000000001</c:v>
                </c:pt>
                <c:pt idx="1302">
                  <c:v>53.588000000000001</c:v>
                </c:pt>
                <c:pt idx="1303">
                  <c:v>50.350999999999999</c:v>
                </c:pt>
                <c:pt idx="1304">
                  <c:v>48.012999999999998</c:v>
                </c:pt>
                <c:pt idx="1305">
                  <c:v>49.854999999999997</c:v>
                </c:pt>
                <c:pt idx="1306">
                  <c:v>54.741</c:v>
                </c:pt>
                <c:pt idx="1307">
                  <c:v>52.186</c:v>
                </c:pt>
                <c:pt idx="1308">
                  <c:v>55.51</c:v>
                </c:pt>
                <c:pt idx="1309">
                  <c:v>51.005000000000003</c:v>
                </c:pt>
                <c:pt idx="1310">
                  <c:v>55.976999999999997</c:v>
                </c:pt>
                <c:pt idx="1311">
                  <c:v>45.286000000000001</c:v>
                </c:pt>
                <c:pt idx="1312">
                  <c:v>45.78</c:v>
                </c:pt>
                <c:pt idx="1313">
                  <c:v>53.283000000000001</c:v>
                </c:pt>
                <c:pt idx="1314">
                  <c:v>63.145000000000003</c:v>
                </c:pt>
                <c:pt idx="1315">
                  <c:v>58.253999999999998</c:v>
                </c:pt>
                <c:pt idx="1316">
                  <c:v>51.136000000000003</c:v>
                </c:pt>
                <c:pt idx="1317">
                  <c:v>43.042999999999999</c:v>
                </c:pt>
                <c:pt idx="1318">
                  <c:v>49.514000000000003</c:v>
                </c:pt>
                <c:pt idx="1319">
                  <c:v>51.493000000000002</c:v>
                </c:pt>
                <c:pt idx="1320">
                  <c:v>52.981999999999999</c:v>
                </c:pt>
                <c:pt idx="1321">
                  <c:v>53.003</c:v>
                </c:pt>
                <c:pt idx="1322">
                  <c:v>51.078000000000003</c:v>
                </c:pt>
                <c:pt idx="1323">
                  <c:v>60.999000000000002</c:v>
                </c:pt>
                <c:pt idx="1324">
                  <c:v>60.011000000000003</c:v>
                </c:pt>
                <c:pt idx="1325">
                  <c:v>53.09</c:v>
                </c:pt>
                <c:pt idx="1326">
                  <c:v>45.851999999999997</c:v>
                </c:pt>
                <c:pt idx="1327">
                  <c:v>61.113999999999997</c:v>
                </c:pt>
                <c:pt idx="1328">
                  <c:v>62.743000000000002</c:v>
                </c:pt>
                <c:pt idx="1329">
                  <c:v>54.320999999999998</c:v>
                </c:pt>
                <c:pt idx="1330">
                  <c:v>57.597000000000001</c:v>
                </c:pt>
                <c:pt idx="1331">
                  <c:v>51.398000000000003</c:v>
                </c:pt>
                <c:pt idx="1332">
                  <c:v>52.673999999999999</c:v>
                </c:pt>
                <c:pt idx="1333">
                  <c:v>49.84</c:v>
                </c:pt>
                <c:pt idx="1334">
                  <c:v>56.996000000000002</c:v>
                </c:pt>
                <c:pt idx="1335">
                  <c:v>58.476999999999997</c:v>
                </c:pt>
                <c:pt idx="1336">
                  <c:v>62.198999999999998</c:v>
                </c:pt>
                <c:pt idx="1337">
                  <c:v>48.287999999999997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6096536"/>
        <c:axId val="256096928"/>
      </c:scatterChart>
      <c:valAx>
        <c:axId val="256096536"/>
        <c:scaling>
          <c:orientation val="minMax"/>
          <c:max val="75"/>
          <c:min val="30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096928"/>
        <c:crosses val="autoZero"/>
        <c:crossBetween val="midCat"/>
      </c:valAx>
      <c:valAx>
        <c:axId val="256096928"/>
        <c:scaling>
          <c:orientation val="minMax"/>
          <c:min val="30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096536"/>
        <c:crosses val="autoZero"/>
        <c:crossBetween val="midCat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>
                <a:alpha val="0"/>
              </a:schemeClr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Y1 vs Y2 CA60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'Forwards DiffTeam'!$T$1</c:f>
              <c:strCache>
                <c:ptCount val="1"/>
                <c:pt idx="0">
                  <c:v>Y2CA60</c:v>
                </c:pt>
              </c:strCache>
            </c:strRef>
          </c:tx>
          <c:spPr>
            <a:ln w="25400" cap="flat" cmpd="sng" algn="ctr">
              <a:noFill/>
              <a:prstDash val="sysDot"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tint val="65000"/>
                      <a:shade val="92000"/>
                      <a:satMod val="130000"/>
                    </a:schemeClr>
                  </a:gs>
                  <a:gs pos="45000">
                    <a:schemeClr val="accent1">
                      <a:tint val="60000"/>
                      <a:shade val="99000"/>
                      <a:satMod val="120000"/>
                    </a:schemeClr>
                  </a:gs>
                  <a:gs pos="100000">
                    <a:schemeClr val="accent1">
                      <a:tint val="55000"/>
                      <a:satMod val="14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1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0.17711886978757879"/>
                  <c:y val="0.40554513294533834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dirty="0"/>
                      <a:t>y = 0.2576x + 40.638</a:t>
                    </a:r>
                    <a:br>
                      <a:rPr lang="en-US" baseline="0" dirty="0"/>
                    </a:br>
                    <a:r>
                      <a:rPr lang="en-US" baseline="0" dirty="0"/>
                      <a:t>R² = </a:t>
                    </a:r>
                    <a:r>
                      <a:rPr lang="en-US" baseline="0" dirty="0">
                        <a:solidFill>
                          <a:srgbClr val="FF0000"/>
                        </a:solidFill>
                      </a:rPr>
                      <a:t>0.0795</a:t>
                    </a:r>
                    <a:endParaRPr lang="en-US" dirty="0">
                      <a:solidFill>
                        <a:srgbClr val="FF0000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'Forwards DiffTeam'!$S$2:$S$399</c:f>
              <c:numCache>
                <c:formatCode>General</c:formatCode>
                <c:ptCount val="398"/>
                <c:pt idx="0">
                  <c:v>56.127000000000002</c:v>
                </c:pt>
                <c:pt idx="1">
                  <c:v>58.491</c:v>
                </c:pt>
                <c:pt idx="2">
                  <c:v>55.688000000000002</c:v>
                </c:pt>
                <c:pt idx="3">
                  <c:v>55.744999999999997</c:v>
                </c:pt>
                <c:pt idx="4">
                  <c:v>57.706000000000003</c:v>
                </c:pt>
                <c:pt idx="5">
                  <c:v>51.311999999999998</c:v>
                </c:pt>
                <c:pt idx="6">
                  <c:v>54.706000000000003</c:v>
                </c:pt>
                <c:pt idx="7">
                  <c:v>55.093000000000004</c:v>
                </c:pt>
                <c:pt idx="8">
                  <c:v>60.140999999999998</c:v>
                </c:pt>
                <c:pt idx="9">
                  <c:v>50.372999999999998</c:v>
                </c:pt>
                <c:pt idx="10">
                  <c:v>53.024000000000001</c:v>
                </c:pt>
                <c:pt idx="11">
                  <c:v>62.813000000000002</c:v>
                </c:pt>
                <c:pt idx="12">
                  <c:v>62.234999999999999</c:v>
                </c:pt>
                <c:pt idx="13">
                  <c:v>56.594999999999999</c:v>
                </c:pt>
                <c:pt idx="14">
                  <c:v>61.442</c:v>
                </c:pt>
                <c:pt idx="15">
                  <c:v>49.988</c:v>
                </c:pt>
                <c:pt idx="16">
                  <c:v>54.96</c:v>
                </c:pt>
                <c:pt idx="17">
                  <c:v>49.863</c:v>
                </c:pt>
                <c:pt idx="18">
                  <c:v>53.526000000000003</c:v>
                </c:pt>
                <c:pt idx="19">
                  <c:v>56.581000000000003</c:v>
                </c:pt>
                <c:pt idx="20">
                  <c:v>56.343000000000004</c:v>
                </c:pt>
                <c:pt idx="21">
                  <c:v>52.825000000000003</c:v>
                </c:pt>
                <c:pt idx="22">
                  <c:v>49.661999999999999</c:v>
                </c:pt>
                <c:pt idx="23">
                  <c:v>55.93</c:v>
                </c:pt>
                <c:pt idx="24">
                  <c:v>52.171999999999997</c:v>
                </c:pt>
                <c:pt idx="25">
                  <c:v>54.622</c:v>
                </c:pt>
                <c:pt idx="26">
                  <c:v>58.021999999999998</c:v>
                </c:pt>
                <c:pt idx="27">
                  <c:v>56.994999999999997</c:v>
                </c:pt>
                <c:pt idx="28">
                  <c:v>58.603999999999999</c:v>
                </c:pt>
                <c:pt idx="29">
                  <c:v>50.762999999999998</c:v>
                </c:pt>
                <c:pt idx="30">
                  <c:v>51.542999999999999</c:v>
                </c:pt>
                <c:pt idx="31">
                  <c:v>55.098999999999997</c:v>
                </c:pt>
                <c:pt idx="32">
                  <c:v>60.698999999999998</c:v>
                </c:pt>
                <c:pt idx="33">
                  <c:v>66.238</c:v>
                </c:pt>
                <c:pt idx="34">
                  <c:v>47.241999999999997</c:v>
                </c:pt>
                <c:pt idx="35">
                  <c:v>62.88</c:v>
                </c:pt>
                <c:pt idx="36">
                  <c:v>58.817</c:v>
                </c:pt>
                <c:pt idx="37">
                  <c:v>55.76</c:v>
                </c:pt>
                <c:pt idx="38">
                  <c:v>53.094000000000001</c:v>
                </c:pt>
                <c:pt idx="39">
                  <c:v>55.314999999999998</c:v>
                </c:pt>
                <c:pt idx="40">
                  <c:v>51.011000000000003</c:v>
                </c:pt>
                <c:pt idx="41">
                  <c:v>61.488</c:v>
                </c:pt>
                <c:pt idx="42">
                  <c:v>54.637999999999998</c:v>
                </c:pt>
                <c:pt idx="43">
                  <c:v>51.274999999999999</c:v>
                </c:pt>
                <c:pt idx="44">
                  <c:v>55.405999999999999</c:v>
                </c:pt>
                <c:pt idx="45">
                  <c:v>56.088000000000001</c:v>
                </c:pt>
                <c:pt idx="46">
                  <c:v>47.091000000000001</c:v>
                </c:pt>
                <c:pt idx="47">
                  <c:v>57.247999999999998</c:v>
                </c:pt>
                <c:pt idx="48">
                  <c:v>52.182000000000002</c:v>
                </c:pt>
                <c:pt idx="49">
                  <c:v>47.74</c:v>
                </c:pt>
                <c:pt idx="50">
                  <c:v>54.917999999999999</c:v>
                </c:pt>
                <c:pt idx="51">
                  <c:v>60.115000000000002</c:v>
                </c:pt>
                <c:pt idx="52">
                  <c:v>53.591000000000001</c:v>
                </c:pt>
                <c:pt idx="53">
                  <c:v>52.188000000000002</c:v>
                </c:pt>
                <c:pt idx="54">
                  <c:v>50.776000000000003</c:v>
                </c:pt>
                <c:pt idx="55">
                  <c:v>54.58</c:v>
                </c:pt>
                <c:pt idx="56">
                  <c:v>58.671999999999997</c:v>
                </c:pt>
                <c:pt idx="57">
                  <c:v>56.735999999999997</c:v>
                </c:pt>
                <c:pt idx="58">
                  <c:v>47.387</c:v>
                </c:pt>
                <c:pt idx="59">
                  <c:v>60.109000000000002</c:v>
                </c:pt>
                <c:pt idx="60">
                  <c:v>55.98</c:v>
                </c:pt>
                <c:pt idx="61">
                  <c:v>55.481999999999999</c:v>
                </c:pt>
                <c:pt idx="62">
                  <c:v>51.683</c:v>
                </c:pt>
                <c:pt idx="63">
                  <c:v>56.231999999999999</c:v>
                </c:pt>
                <c:pt idx="64">
                  <c:v>58.505000000000003</c:v>
                </c:pt>
                <c:pt idx="65">
                  <c:v>47.179000000000002</c:v>
                </c:pt>
                <c:pt idx="66">
                  <c:v>49.146999999999998</c:v>
                </c:pt>
                <c:pt idx="67">
                  <c:v>54.259</c:v>
                </c:pt>
                <c:pt idx="68">
                  <c:v>58.348999999999997</c:v>
                </c:pt>
                <c:pt idx="69">
                  <c:v>59.139000000000003</c:v>
                </c:pt>
                <c:pt idx="70">
                  <c:v>52.389000000000003</c:v>
                </c:pt>
                <c:pt idx="71">
                  <c:v>56.655000000000001</c:v>
                </c:pt>
                <c:pt idx="72">
                  <c:v>54.759</c:v>
                </c:pt>
                <c:pt idx="73">
                  <c:v>51.23</c:v>
                </c:pt>
                <c:pt idx="74">
                  <c:v>51.426000000000002</c:v>
                </c:pt>
                <c:pt idx="75">
                  <c:v>52.491999999999997</c:v>
                </c:pt>
                <c:pt idx="76">
                  <c:v>51.610999999999997</c:v>
                </c:pt>
                <c:pt idx="77">
                  <c:v>50.984999999999999</c:v>
                </c:pt>
                <c:pt idx="78">
                  <c:v>49.713999999999999</c:v>
                </c:pt>
                <c:pt idx="79">
                  <c:v>50.683</c:v>
                </c:pt>
                <c:pt idx="80">
                  <c:v>63.697000000000003</c:v>
                </c:pt>
                <c:pt idx="81">
                  <c:v>54.116999999999997</c:v>
                </c:pt>
                <c:pt idx="82">
                  <c:v>57.826000000000001</c:v>
                </c:pt>
                <c:pt idx="83">
                  <c:v>53.207999999999998</c:v>
                </c:pt>
                <c:pt idx="84">
                  <c:v>46.826000000000001</c:v>
                </c:pt>
                <c:pt idx="85">
                  <c:v>50.863</c:v>
                </c:pt>
                <c:pt idx="86">
                  <c:v>55.216000000000001</c:v>
                </c:pt>
                <c:pt idx="87">
                  <c:v>54.545000000000002</c:v>
                </c:pt>
                <c:pt idx="88">
                  <c:v>48.259</c:v>
                </c:pt>
                <c:pt idx="89">
                  <c:v>50.082000000000001</c:v>
                </c:pt>
                <c:pt idx="90">
                  <c:v>63.195</c:v>
                </c:pt>
                <c:pt idx="91">
                  <c:v>54.625</c:v>
                </c:pt>
                <c:pt idx="92">
                  <c:v>48.256999999999998</c:v>
                </c:pt>
                <c:pt idx="93">
                  <c:v>53.469000000000001</c:v>
                </c:pt>
                <c:pt idx="94">
                  <c:v>58.298999999999999</c:v>
                </c:pt>
                <c:pt idx="95">
                  <c:v>53.773000000000003</c:v>
                </c:pt>
                <c:pt idx="96">
                  <c:v>56.558999999999997</c:v>
                </c:pt>
                <c:pt idx="97">
                  <c:v>55.363999999999997</c:v>
                </c:pt>
                <c:pt idx="98">
                  <c:v>56.978000000000002</c:v>
                </c:pt>
                <c:pt idx="99">
                  <c:v>48.061</c:v>
                </c:pt>
                <c:pt idx="100">
                  <c:v>49.137</c:v>
                </c:pt>
                <c:pt idx="101">
                  <c:v>48.671999999999997</c:v>
                </c:pt>
                <c:pt idx="102">
                  <c:v>57.686</c:v>
                </c:pt>
                <c:pt idx="103">
                  <c:v>55.015999999999998</c:v>
                </c:pt>
                <c:pt idx="104">
                  <c:v>46.725000000000001</c:v>
                </c:pt>
                <c:pt idx="105">
                  <c:v>60.301000000000002</c:v>
                </c:pt>
                <c:pt idx="106">
                  <c:v>49.823999999999998</c:v>
                </c:pt>
                <c:pt idx="107">
                  <c:v>50.326000000000001</c:v>
                </c:pt>
                <c:pt idx="108">
                  <c:v>60.427999999999997</c:v>
                </c:pt>
                <c:pt idx="109">
                  <c:v>55.110999999999997</c:v>
                </c:pt>
                <c:pt idx="110">
                  <c:v>59.161000000000001</c:v>
                </c:pt>
                <c:pt idx="111">
                  <c:v>54.537999999999997</c:v>
                </c:pt>
                <c:pt idx="112">
                  <c:v>54.274999999999999</c:v>
                </c:pt>
                <c:pt idx="113">
                  <c:v>58.564999999999998</c:v>
                </c:pt>
                <c:pt idx="114">
                  <c:v>50.026000000000003</c:v>
                </c:pt>
                <c:pt idx="115">
                  <c:v>52.228999999999999</c:v>
                </c:pt>
                <c:pt idx="116">
                  <c:v>54.320999999999998</c:v>
                </c:pt>
                <c:pt idx="117">
                  <c:v>58.283000000000001</c:v>
                </c:pt>
                <c:pt idx="118">
                  <c:v>54.411999999999999</c:v>
                </c:pt>
                <c:pt idx="119">
                  <c:v>52.811</c:v>
                </c:pt>
                <c:pt idx="120">
                  <c:v>40.929000000000002</c:v>
                </c:pt>
                <c:pt idx="121">
                  <c:v>59.706000000000003</c:v>
                </c:pt>
                <c:pt idx="122">
                  <c:v>62.393000000000001</c:v>
                </c:pt>
                <c:pt idx="123">
                  <c:v>61.167999999999999</c:v>
                </c:pt>
                <c:pt idx="124">
                  <c:v>53.790999999999997</c:v>
                </c:pt>
                <c:pt idx="125">
                  <c:v>47.076999999999998</c:v>
                </c:pt>
                <c:pt idx="126">
                  <c:v>55.323</c:v>
                </c:pt>
                <c:pt idx="127">
                  <c:v>50.776000000000003</c:v>
                </c:pt>
                <c:pt idx="128">
                  <c:v>46.89</c:v>
                </c:pt>
                <c:pt idx="129">
                  <c:v>49.084000000000003</c:v>
                </c:pt>
                <c:pt idx="130">
                  <c:v>53.872</c:v>
                </c:pt>
                <c:pt idx="131">
                  <c:v>45.621000000000002</c:v>
                </c:pt>
                <c:pt idx="132">
                  <c:v>62.25</c:v>
                </c:pt>
                <c:pt idx="133">
                  <c:v>50.640999999999998</c:v>
                </c:pt>
                <c:pt idx="134">
                  <c:v>54.48</c:v>
                </c:pt>
                <c:pt idx="135">
                  <c:v>55.59</c:v>
                </c:pt>
                <c:pt idx="136">
                  <c:v>58.329000000000001</c:v>
                </c:pt>
                <c:pt idx="137">
                  <c:v>42.529000000000003</c:v>
                </c:pt>
                <c:pt idx="138">
                  <c:v>49.26</c:v>
                </c:pt>
                <c:pt idx="139">
                  <c:v>42.94</c:v>
                </c:pt>
                <c:pt idx="140">
                  <c:v>48.526000000000003</c:v>
                </c:pt>
                <c:pt idx="141">
                  <c:v>59.707000000000001</c:v>
                </c:pt>
                <c:pt idx="142">
                  <c:v>57.503999999999998</c:v>
                </c:pt>
                <c:pt idx="143">
                  <c:v>48.917999999999999</c:v>
                </c:pt>
                <c:pt idx="144">
                  <c:v>58.408000000000001</c:v>
                </c:pt>
                <c:pt idx="145">
                  <c:v>56.331000000000003</c:v>
                </c:pt>
                <c:pt idx="146">
                  <c:v>53.722999999999999</c:v>
                </c:pt>
                <c:pt idx="147">
                  <c:v>50.615000000000002</c:v>
                </c:pt>
                <c:pt idx="148">
                  <c:v>61.319000000000003</c:v>
                </c:pt>
                <c:pt idx="149">
                  <c:v>47.59</c:v>
                </c:pt>
                <c:pt idx="150">
                  <c:v>46.521999999999998</c:v>
                </c:pt>
                <c:pt idx="151">
                  <c:v>51.892000000000003</c:v>
                </c:pt>
                <c:pt idx="152">
                  <c:v>56.293999999999997</c:v>
                </c:pt>
                <c:pt idx="153">
                  <c:v>50.411000000000001</c:v>
                </c:pt>
                <c:pt idx="154">
                  <c:v>49.252000000000002</c:v>
                </c:pt>
                <c:pt idx="155">
                  <c:v>53.845999999999997</c:v>
                </c:pt>
                <c:pt idx="156">
                  <c:v>54.853999999999999</c:v>
                </c:pt>
                <c:pt idx="157">
                  <c:v>49.676000000000002</c:v>
                </c:pt>
                <c:pt idx="158">
                  <c:v>64.272000000000006</c:v>
                </c:pt>
                <c:pt idx="159">
                  <c:v>52.296999999999997</c:v>
                </c:pt>
                <c:pt idx="160">
                  <c:v>66.88</c:v>
                </c:pt>
                <c:pt idx="161">
                  <c:v>59.384</c:v>
                </c:pt>
                <c:pt idx="162">
                  <c:v>63.442</c:v>
                </c:pt>
                <c:pt idx="163">
                  <c:v>47.35</c:v>
                </c:pt>
                <c:pt idx="164">
                  <c:v>57.786999999999999</c:v>
                </c:pt>
                <c:pt idx="165">
                  <c:v>58.040999999999997</c:v>
                </c:pt>
                <c:pt idx="166">
                  <c:v>46.35</c:v>
                </c:pt>
                <c:pt idx="167">
                  <c:v>64.807000000000002</c:v>
                </c:pt>
                <c:pt idx="168">
                  <c:v>51.881</c:v>
                </c:pt>
                <c:pt idx="169">
                  <c:v>48.046999999999997</c:v>
                </c:pt>
                <c:pt idx="170">
                  <c:v>59.601999999999997</c:v>
                </c:pt>
                <c:pt idx="171">
                  <c:v>55.457999999999998</c:v>
                </c:pt>
                <c:pt idx="172">
                  <c:v>50.786999999999999</c:v>
                </c:pt>
                <c:pt idx="173">
                  <c:v>65.298000000000002</c:v>
                </c:pt>
                <c:pt idx="174">
                  <c:v>56.088999999999999</c:v>
                </c:pt>
                <c:pt idx="175">
                  <c:v>55.045999999999999</c:v>
                </c:pt>
                <c:pt idx="176">
                  <c:v>61.71</c:v>
                </c:pt>
                <c:pt idx="177">
                  <c:v>45.875</c:v>
                </c:pt>
                <c:pt idx="178">
                  <c:v>59.073</c:v>
                </c:pt>
                <c:pt idx="179">
                  <c:v>56.012999999999998</c:v>
                </c:pt>
                <c:pt idx="180">
                  <c:v>59.011000000000003</c:v>
                </c:pt>
                <c:pt idx="181">
                  <c:v>44.779000000000003</c:v>
                </c:pt>
                <c:pt idx="182">
                  <c:v>55.241</c:v>
                </c:pt>
                <c:pt idx="183">
                  <c:v>51.094999999999999</c:v>
                </c:pt>
                <c:pt idx="184">
                  <c:v>60.173000000000002</c:v>
                </c:pt>
                <c:pt idx="185">
                  <c:v>46.661000000000001</c:v>
                </c:pt>
                <c:pt idx="186">
                  <c:v>56.165999999999997</c:v>
                </c:pt>
                <c:pt idx="187">
                  <c:v>60.896000000000001</c:v>
                </c:pt>
                <c:pt idx="188">
                  <c:v>59.593000000000004</c:v>
                </c:pt>
                <c:pt idx="189">
                  <c:v>57.356000000000002</c:v>
                </c:pt>
                <c:pt idx="190">
                  <c:v>59.529000000000003</c:v>
                </c:pt>
                <c:pt idx="191">
                  <c:v>63.365000000000002</c:v>
                </c:pt>
                <c:pt idx="192">
                  <c:v>55.067</c:v>
                </c:pt>
                <c:pt idx="193">
                  <c:v>49.665999999999997</c:v>
                </c:pt>
                <c:pt idx="194">
                  <c:v>52.744999999999997</c:v>
                </c:pt>
                <c:pt idx="195">
                  <c:v>53.631999999999998</c:v>
                </c:pt>
                <c:pt idx="196">
                  <c:v>55.109000000000002</c:v>
                </c:pt>
                <c:pt idx="197">
                  <c:v>49.87</c:v>
                </c:pt>
                <c:pt idx="198">
                  <c:v>56.853000000000002</c:v>
                </c:pt>
                <c:pt idx="199">
                  <c:v>61.914000000000001</c:v>
                </c:pt>
                <c:pt idx="200">
                  <c:v>60.783000000000001</c:v>
                </c:pt>
                <c:pt idx="201">
                  <c:v>56.454999999999998</c:v>
                </c:pt>
                <c:pt idx="202">
                  <c:v>49.896000000000001</c:v>
                </c:pt>
                <c:pt idx="203">
                  <c:v>60.981999999999999</c:v>
                </c:pt>
                <c:pt idx="204">
                  <c:v>56.543999999999997</c:v>
                </c:pt>
                <c:pt idx="205">
                  <c:v>53.442</c:v>
                </c:pt>
                <c:pt idx="206">
                  <c:v>62.268999999999998</c:v>
                </c:pt>
                <c:pt idx="207">
                  <c:v>59.234000000000002</c:v>
                </c:pt>
                <c:pt idx="208">
                  <c:v>54.313000000000002</c:v>
                </c:pt>
                <c:pt idx="209">
                  <c:v>54.677999999999997</c:v>
                </c:pt>
                <c:pt idx="210">
                  <c:v>58.93</c:v>
                </c:pt>
                <c:pt idx="211">
                  <c:v>60.216999999999999</c:v>
                </c:pt>
                <c:pt idx="212">
                  <c:v>46.451000000000001</c:v>
                </c:pt>
                <c:pt idx="213">
                  <c:v>50.210999999999999</c:v>
                </c:pt>
                <c:pt idx="214">
                  <c:v>48.823999999999998</c:v>
                </c:pt>
                <c:pt idx="215">
                  <c:v>56.195999999999998</c:v>
                </c:pt>
                <c:pt idx="216">
                  <c:v>55.829000000000001</c:v>
                </c:pt>
                <c:pt idx="217">
                  <c:v>57.235999999999997</c:v>
                </c:pt>
                <c:pt idx="218">
                  <c:v>54.853000000000002</c:v>
                </c:pt>
                <c:pt idx="219">
                  <c:v>50.933</c:v>
                </c:pt>
                <c:pt idx="220">
                  <c:v>48.280999999999999</c:v>
                </c:pt>
                <c:pt idx="221">
                  <c:v>59.726999999999997</c:v>
                </c:pt>
                <c:pt idx="222">
                  <c:v>56.99</c:v>
                </c:pt>
                <c:pt idx="223">
                  <c:v>59.636000000000003</c:v>
                </c:pt>
                <c:pt idx="224">
                  <c:v>66.153000000000006</c:v>
                </c:pt>
                <c:pt idx="225">
                  <c:v>53.256</c:v>
                </c:pt>
                <c:pt idx="226">
                  <c:v>55.762</c:v>
                </c:pt>
                <c:pt idx="227">
                  <c:v>58.08</c:v>
                </c:pt>
                <c:pt idx="228">
                  <c:v>59.079000000000001</c:v>
                </c:pt>
                <c:pt idx="229">
                  <c:v>55.837000000000003</c:v>
                </c:pt>
                <c:pt idx="230">
                  <c:v>50.817</c:v>
                </c:pt>
                <c:pt idx="231">
                  <c:v>49.058999999999997</c:v>
                </c:pt>
                <c:pt idx="232">
                  <c:v>57.103000000000002</c:v>
                </c:pt>
                <c:pt idx="233">
                  <c:v>55.822000000000003</c:v>
                </c:pt>
                <c:pt idx="234">
                  <c:v>54.043999999999997</c:v>
                </c:pt>
                <c:pt idx="235">
                  <c:v>55.040999999999997</c:v>
                </c:pt>
                <c:pt idx="236">
                  <c:v>56.667999999999999</c:v>
                </c:pt>
                <c:pt idx="237">
                  <c:v>56.996000000000002</c:v>
                </c:pt>
                <c:pt idx="238">
                  <c:v>60.511000000000003</c:v>
                </c:pt>
                <c:pt idx="239">
                  <c:v>58.021999999999998</c:v>
                </c:pt>
                <c:pt idx="240">
                  <c:v>54.218000000000004</c:v>
                </c:pt>
                <c:pt idx="241">
                  <c:v>55.287999999999997</c:v>
                </c:pt>
                <c:pt idx="242">
                  <c:v>54.670999999999999</c:v>
                </c:pt>
                <c:pt idx="243">
                  <c:v>62.343000000000004</c:v>
                </c:pt>
                <c:pt idx="244">
                  <c:v>45.905000000000001</c:v>
                </c:pt>
                <c:pt idx="245">
                  <c:v>47.768000000000001</c:v>
                </c:pt>
                <c:pt idx="246">
                  <c:v>48.003</c:v>
                </c:pt>
                <c:pt idx="247">
                  <c:v>46.655999999999999</c:v>
                </c:pt>
                <c:pt idx="248">
                  <c:v>54.298999999999999</c:v>
                </c:pt>
                <c:pt idx="249">
                  <c:v>57.962000000000003</c:v>
                </c:pt>
                <c:pt idx="250">
                  <c:v>56.033999999999999</c:v>
                </c:pt>
                <c:pt idx="251">
                  <c:v>50.905000000000001</c:v>
                </c:pt>
                <c:pt idx="252">
                  <c:v>54.972999999999999</c:v>
                </c:pt>
                <c:pt idx="253">
                  <c:v>52.640999999999998</c:v>
                </c:pt>
                <c:pt idx="254">
                  <c:v>53.298999999999999</c:v>
                </c:pt>
                <c:pt idx="255">
                  <c:v>56.542000000000002</c:v>
                </c:pt>
                <c:pt idx="256">
                  <c:v>57.941000000000003</c:v>
                </c:pt>
                <c:pt idx="257">
                  <c:v>41.140999999999998</c:v>
                </c:pt>
                <c:pt idx="258">
                  <c:v>47.527000000000001</c:v>
                </c:pt>
                <c:pt idx="259">
                  <c:v>55.372999999999998</c:v>
                </c:pt>
                <c:pt idx="260">
                  <c:v>54.902999999999999</c:v>
                </c:pt>
                <c:pt idx="261">
                  <c:v>50.515999999999998</c:v>
                </c:pt>
                <c:pt idx="262">
                  <c:v>48.552999999999997</c:v>
                </c:pt>
                <c:pt idx="263">
                  <c:v>54.692999999999998</c:v>
                </c:pt>
                <c:pt idx="264">
                  <c:v>55.747999999999998</c:v>
                </c:pt>
                <c:pt idx="265">
                  <c:v>43.012999999999998</c:v>
                </c:pt>
                <c:pt idx="266">
                  <c:v>48.500999999999998</c:v>
                </c:pt>
                <c:pt idx="267">
                  <c:v>56.369</c:v>
                </c:pt>
                <c:pt idx="268">
                  <c:v>55.67</c:v>
                </c:pt>
                <c:pt idx="269">
                  <c:v>57.936999999999998</c:v>
                </c:pt>
                <c:pt idx="270">
                  <c:v>51.401000000000003</c:v>
                </c:pt>
                <c:pt idx="271">
                  <c:v>51.351999999999997</c:v>
                </c:pt>
                <c:pt idx="272">
                  <c:v>51.686999999999998</c:v>
                </c:pt>
                <c:pt idx="273">
                  <c:v>46.436</c:v>
                </c:pt>
                <c:pt idx="274">
                  <c:v>48.402999999999999</c:v>
                </c:pt>
                <c:pt idx="275">
                  <c:v>54.908000000000001</c:v>
                </c:pt>
                <c:pt idx="276">
                  <c:v>47.146000000000001</c:v>
                </c:pt>
                <c:pt idx="277">
                  <c:v>44.621000000000002</c:v>
                </c:pt>
                <c:pt idx="278">
                  <c:v>46.426000000000002</c:v>
                </c:pt>
                <c:pt idx="279">
                  <c:v>37.253999999999998</c:v>
                </c:pt>
                <c:pt idx="280">
                  <c:v>60.808999999999997</c:v>
                </c:pt>
                <c:pt idx="281">
                  <c:v>66.332999999999998</c:v>
                </c:pt>
                <c:pt idx="282">
                  <c:v>55.031999999999996</c:v>
                </c:pt>
                <c:pt idx="283">
                  <c:v>56.468000000000004</c:v>
                </c:pt>
                <c:pt idx="284">
                  <c:v>55.981000000000002</c:v>
                </c:pt>
                <c:pt idx="285">
                  <c:v>55.597999999999999</c:v>
                </c:pt>
                <c:pt idx="286">
                  <c:v>64.278999999999996</c:v>
                </c:pt>
                <c:pt idx="287">
                  <c:v>55.39</c:v>
                </c:pt>
                <c:pt idx="288">
                  <c:v>50.27</c:v>
                </c:pt>
                <c:pt idx="289">
                  <c:v>56.048999999999999</c:v>
                </c:pt>
                <c:pt idx="290">
                  <c:v>51.843000000000004</c:v>
                </c:pt>
                <c:pt idx="291">
                  <c:v>56.822000000000003</c:v>
                </c:pt>
                <c:pt idx="292">
                  <c:v>58.140999999999998</c:v>
                </c:pt>
                <c:pt idx="293">
                  <c:v>47.816000000000003</c:v>
                </c:pt>
                <c:pt idx="294">
                  <c:v>52.531999999999996</c:v>
                </c:pt>
                <c:pt idx="295">
                  <c:v>55.015000000000001</c:v>
                </c:pt>
                <c:pt idx="296">
                  <c:v>56.539000000000001</c:v>
                </c:pt>
                <c:pt idx="297">
                  <c:v>53.073999999999998</c:v>
                </c:pt>
                <c:pt idx="298">
                  <c:v>54</c:v>
                </c:pt>
                <c:pt idx="299">
                  <c:v>56.279000000000003</c:v>
                </c:pt>
                <c:pt idx="300">
                  <c:v>52.273000000000003</c:v>
                </c:pt>
                <c:pt idx="301">
                  <c:v>37.765999999999998</c:v>
                </c:pt>
                <c:pt idx="302">
                  <c:v>56.05</c:v>
                </c:pt>
                <c:pt idx="303">
                  <c:v>50.695</c:v>
                </c:pt>
                <c:pt idx="304">
                  <c:v>55.06</c:v>
                </c:pt>
                <c:pt idx="305">
                  <c:v>56.042000000000002</c:v>
                </c:pt>
                <c:pt idx="306">
                  <c:v>56.162999999999997</c:v>
                </c:pt>
                <c:pt idx="307">
                  <c:v>54.527000000000001</c:v>
                </c:pt>
                <c:pt idx="308">
                  <c:v>56.804000000000002</c:v>
                </c:pt>
                <c:pt idx="309">
                  <c:v>52.289000000000001</c:v>
                </c:pt>
                <c:pt idx="310">
                  <c:v>57.036999999999999</c:v>
                </c:pt>
                <c:pt idx="311">
                  <c:v>56.725000000000001</c:v>
                </c:pt>
                <c:pt idx="312">
                  <c:v>52.381</c:v>
                </c:pt>
                <c:pt idx="313">
                  <c:v>57.107999999999997</c:v>
                </c:pt>
                <c:pt idx="314">
                  <c:v>56.104999999999997</c:v>
                </c:pt>
                <c:pt idx="315">
                  <c:v>61.963999999999999</c:v>
                </c:pt>
                <c:pt idx="316">
                  <c:v>55.805</c:v>
                </c:pt>
                <c:pt idx="317">
                  <c:v>56.021000000000001</c:v>
                </c:pt>
                <c:pt idx="318">
                  <c:v>55.241999999999997</c:v>
                </c:pt>
                <c:pt idx="319">
                  <c:v>55.679000000000002</c:v>
                </c:pt>
                <c:pt idx="320">
                  <c:v>60.527000000000001</c:v>
                </c:pt>
                <c:pt idx="321">
                  <c:v>50.987000000000002</c:v>
                </c:pt>
                <c:pt idx="322">
                  <c:v>49.039000000000001</c:v>
                </c:pt>
                <c:pt idx="323">
                  <c:v>55.567999999999998</c:v>
                </c:pt>
                <c:pt idx="324">
                  <c:v>53.384999999999998</c:v>
                </c:pt>
                <c:pt idx="325">
                  <c:v>56.363999999999997</c:v>
                </c:pt>
                <c:pt idx="326">
                  <c:v>58.612000000000002</c:v>
                </c:pt>
                <c:pt idx="327">
                  <c:v>55.338999999999999</c:v>
                </c:pt>
                <c:pt idx="328">
                  <c:v>38.042999999999999</c:v>
                </c:pt>
                <c:pt idx="329">
                  <c:v>59.353999999999999</c:v>
                </c:pt>
                <c:pt idx="330">
                  <c:v>55.942</c:v>
                </c:pt>
                <c:pt idx="331">
                  <c:v>58.771999999999998</c:v>
                </c:pt>
                <c:pt idx="332">
                  <c:v>58.991</c:v>
                </c:pt>
                <c:pt idx="333">
                  <c:v>52.612000000000002</c:v>
                </c:pt>
                <c:pt idx="334">
                  <c:v>49.16</c:v>
                </c:pt>
                <c:pt idx="335">
                  <c:v>59.838999999999999</c:v>
                </c:pt>
                <c:pt idx="336">
                  <c:v>53.387999999999998</c:v>
                </c:pt>
                <c:pt idx="337">
                  <c:v>47.232999999999997</c:v>
                </c:pt>
                <c:pt idx="338">
                  <c:v>50.603000000000002</c:v>
                </c:pt>
                <c:pt idx="339">
                  <c:v>53.7</c:v>
                </c:pt>
                <c:pt idx="340">
                  <c:v>55.843000000000004</c:v>
                </c:pt>
                <c:pt idx="341">
                  <c:v>57.67</c:v>
                </c:pt>
                <c:pt idx="342">
                  <c:v>57.414000000000001</c:v>
                </c:pt>
                <c:pt idx="343">
                  <c:v>53.676000000000002</c:v>
                </c:pt>
                <c:pt idx="344">
                  <c:v>62.503</c:v>
                </c:pt>
                <c:pt idx="345">
                  <c:v>62.24</c:v>
                </c:pt>
                <c:pt idx="346">
                  <c:v>49.776000000000003</c:v>
                </c:pt>
                <c:pt idx="347">
                  <c:v>53.353999999999999</c:v>
                </c:pt>
                <c:pt idx="348">
                  <c:v>56.55</c:v>
                </c:pt>
                <c:pt idx="349">
                  <c:v>56.975000000000001</c:v>
                </c:pt>
                <c:pt idx="350">
                  <c:v>54.933999999999997</c:v>
                </c:pt>
                <c:pt idx="351">
                  <c:v>56.039000000000001</c:v>
                </c:pt>
                <c:pt idx="352">
                  <c:v>51.518999999999998</c:v>
                </c:pt>
                <c:pt idx="353">
                  <c:v>48.488</c:v>
                </c:pt>
                <c:pt idx="354">
                  <c:v>45.78</c:v>
                </c:pt>
                <c:pt idx="355">
                  <c:v>49.761000000000003</c:v>
                </c:pt>
                <c:pt idx="356">
                  <c:v>59.02</c:v>
                </c:pt>
                <c:pt idx="357">
                  <c:v>61.642000000000003</c:v>
                </c:pt>
                <c:pt idx="358">
                  <c:v>58.822000000000003</c:v>
                </c:pt>
                <c:pt idx="359">
                  <c:v>59.472999999999999</c:v>
                </c:pt>
                <c:pt idx="360">
                  <c:v>44.021000000000001</c:v>
                </c:pt>
                <c:pt idx="361">
                  <c:v>47.195999999999998</c:v>
                </c:pt>
                <c:pt idx="362">
                  <c:v>54.929000000000002</c:v>
                </c:pt>
                <c:pt idx="363">
                  <c:v>53.643999999999998</c:v>
                </c:pt>
                <c:pt idx="364">
                  <c:v>50.350999999999999</c:v>
                </c:pt>
                <c:pt idx="365">
                  <c:v>48.012999999999998</c:v>
                </c:pt>
                <c:pt idx="366">
                  <c:v>41.569000000000003</c:v>
                </c:pt>
                <c:pt idx="367">
                  <c:v>58.253999999999998</c:v>
                </c:pt>
                <c:pt idx="368">
                  <c:v>43.042999999999999</c:v>
                </c:pt>
                <c:pt idx="369">
                  <c:v>49.514000000000003</c:v>
                </c:pt>
                <c:pt idx="370">
                  <c:v>59.046999999999997</c:v>
                </c:pt>
                <c:pt idx="371">
                  <c:v>61.411999999999999</c:v>
                </c:pt>
                <c:pt idx="372">
                  <c:v>57.649000000000001</c:v>
                </c:pt>
                <c:pt idx="373">
                  <c:v>44.938000000000002</c:v>
                </c:pt>
                <c:pt idx="374">
                  <c:v>52.673999999999999</c:v>
                </c:pt>
                <c:pt idx="375">
                  <c:v>53.856000000000002</c:v>
                </c:pt>
                <c:pt idx="376">
                  <c:v>60.491999999999997</c:v>
                </c:pt>
                <c:pt idx="377">
                  <c:v>50.548999999999999</c:v>
                </c:pt>
                <c:pt idx="378">
                  <c:v>60.38</c:v>
                </c:pt>
                <c:pt idx="379">
                  <c:v>53.12</c:v>
                </c:pt>
                <c:pt idx="380">
                  <c:v>49.869</c:v>
                </c:pt>
                <c:pt idx="381">
                  <c:v>44.177</c:v>
                </c:pt>
                <c:pt idx="382">
                  <c:v>42.75</c:v>
                </c:pt>
                <c:pt idx="383">
                  <c:v>49.682000000000002</c:v>
                </c:pt>
                <c:pt idx="384">
                  <c:v>51.048999999999999</c:v>
                </c:pt>
                <c:pt idx="385">
                  <c:v>54.942999999999998</c:v>
                </c:pt>
                <c:pt idx="386">
                  <c:v>46.192</c:v>
                </c:pt>
                <c:pt idx="387">
                  <c:v>47.012</c:v>
                </c:pt>
                <c:pt idx="388">
                  <c:v>50.695</c:v>
                </c:pt>
                <c:pt idx="389">
                  <c:v>53.671999999999997</c:v>
                </c:pt>
                <c:pt idx="390">
                  <c:v>58.866</c:v>
                </c:pt>
                <c:pt idx="391">
                  <c:v>42.610999999999997</c:v>
                </c:pt>
                <c:pt idx="392">
                  <c:v>57.054000000000002</c:v>
                </c:pt>
                <c:pt idx="393">
                  <c:v>51.997</c:v>
                </c:pt>
                <c:pt idx="394">
                  <c:v>54.741</c:v>
                </c:pt>
                <c:pt idx="395">
                  <c:v>47.353999999999999</c:v>
                </c:pt>
                <c:pt idx="396">
                  <c:v>50.692</c:v>
                </c:pt>
                <c:pt idx="397">
                  <c:v>45.098999999999997</c:v>
                </c:pt>
              </c:numCache>
            </c:numRef>
          </c:xVal>
          <c:yVal>
            <c:numRef>
              <c:f>'Forwards DiffTeam'!$T$2:$T$399</c:f>
              <c:numCache>
                <c:formatCode>General</c:formatCode>
                <c:ptCount val="398"/>
                <c:pt idx="0">
                  <c:v>51.476999999999997</c:v>
                </c:pt>
                <c:pt idx="1">
                  <c:v>54.872</c:v>
                </c:pt>
                <c:pt idx="2">
                  <c:v>58.152999999999999</c:v>
                </c:pt>
                <c:pt idx="3">
                  <c:v>50.911999999999999</c:v>
                </c:pt>
                <c:pt idx="4">
                  <c:v>51.155999999999999</c:v>
                </c:pt>
                <c:pt idx="5">
                  <c:v>54.795000000000002</c:v>
                </c:pt>
                <c:pt idx="6">
                  <c:v>52.908000000000001</c:v>
                </c:pt>
                <c:pt idx="7">
                  <c:v>52.524999999999999</c:v>
                </c:pt>
                <c:pt idx="8">
                  <c:v>61.408000000000001</c:v>
                </c:pt>
                <c:pt idx="9">
                  <c:v>46.743000000000002</c:v>
                </c:pt>
                <c:pt idx="10">
                  <c:v>63.08</c:v>
                </c:pt>
                <c:pt idx="11">
                  <c:v>55.252000000000002</c:v>
                </c:pt>
                <c:pt idx="12">
                  <c:v>57.545999999999999</c:v>
                </c:pt>
                <c:pt idx="13">
                  <c:v>53.843000000000004</c:v>
                </c:pt>
                <c:pt idx="14">
                  <c:v>58.448</c:v>
                </c:pt>
                <c:pt idx="15">
                  <c:v>57.481000000000002</c:v>
                </c:pt>
                <c:pt idx="16">
                  <c:v>55.494</c:v>
                </c:pt>
                <c:pt idx="17">
                  <c:v>56.837000000000003</c:v>
                </c:pt>
                <c:pt idx="18">
                  <c:v>51.481000000000002</c:v>
                </c:pt>
                <c:pt idx="19">
                  <c:v>57.616</c:v>
                </c:pt>
                <c:pt idx="20">
                  <c:v>49.527999999999999</c:v>
                </c:pt>
                <c:pt idx="21">
                  <c:v>53.948999999999998</c:v>
                </c:pt>
                <c:pt idx="22">
                  <c:v>50.939</c:v>
                </c:pt>
                <c:pt idx="23">
                  <c:v>48.37</c:v>
                </c:pt>
                <c:pt idx="24">
                  <c:v>53.612000000000002</c:v>
                </c:pt>
                <c:pt idx="25">
                  <c:v>45.293999999999997</c:v>
                </c:pt>
                <c:pt idx="26">
                  <c:v>48.993000000000002</c:v>
                </c:pt>
                <c:pt idx="27">
                  <c:v>55.923999999999999</c:v>
                </c:pt>
                <c:pt idx="28">
                  <c:v>57.058999999999997</c:v>
                </c:pt>
                <c:pt idx="29">
                  <c:v>52.109000000000002</c:v>
                </c:pt>
                <c:pt idx="30">
                  <c:v>56.195999999999998</c:v>
                </c:pt>
                <c:pt idx="31">
                  <c:v>65.915999999999997</c:v>
                </c:pt>
                <c:pt idx="32">
                  <c:v>65.956000000000003</c:v>
                </c:pt>
                <c:pt idx="33">
                  <c:v>56.127000000000002</c:v>
                </c:pt>
                <c:pt idx="34">
                  <c:v>51.063000000000002</c:v>
                </c:pt>
                <c:pt idx="35">
                  <c:v>61.359000000000002</c:v>
                </c:pt>
                <c:pt idx="36">
                  <c:v>62.771999999999998</c:v>
                </c:pt>
                <c:pt idx="37">
                  <c:v>55.093000000000004</c:v>
                </c:pt>
                <c:pt idx="38">
                  <c:v>50.372999999999998</c:v>
                </c:pt>
                <c:pt idx="39">
                  <c:v>49.988</c:v>
                </c:pt>
                <c:pt idx="40">
                  <c:v>58.448999999999998</c:v>
                </c:pt>
                <c:pt idx="41">
                  <c:v>53.526000000000003</c:v>
                </c:pt>
                <c:pt idx="42">
                  <c:v>55.948999999999998</c:v>
                </c:pt>
                <c:pt idx="43">
                  <c:v>58.557000000000002</c:v>
                </c:pt>
                <c:pt idx="44">
                  <c:v>52.825000000000003</c:v>
                </c:pt>
                <c:pt idx="45">
                  <c:v>53.878</c:v>
                </c:pt>
                <c:pt idx="46">
                  <c:v>56.32</c:v>
                </c:pt>
                <c:pt idx="47">
                  <c:v>55.539000000000001</c:v>
                </c:pt>
                <c:pt idx="48">
                  <c:v>45.468000000000004</c:v>
                </c:pt>
                <c:pt idx="49">
                  <c:v>54.017000000000003</c:v>
                </c:pt>
                <c:pt idx="50">
                  <c:v>62.88</c:v>
                </c:pt>
                <c:pt idx="51">
                  <c:v>58.737000000000002</c:v>
                </c:pt>
                <c:pt idx="52">
                  <c:v>69.492999999999995</c:v>
                </c:pt>
                <c:pt idx="53">
                  <c:v>50.863999999999997</c:v>
                </c:pt>
                <c:pt idx="54">
                  <c:v>56.65</c:v>
                </c:pt>
                <c:pt idx="55">
                  <c:v>55.314999999999998</c:v>
                </c:pt>
                <c:pt idx="56">
                  <c:v>61.488</c:v>
                </c:pt>
                <c:pt idx="57">
                  <c:v>49.712000000000003</c:v>
                </c:pt>
                <c:pt idx="58">
                  <c:v>52.654000000000003</c:v>
                </c:pt>
                <c:pt idx="59">
                  <c:v>62.963999999999999</c:v>
                </c:pt>
                <c:pt idx="60">
                  <c:v>60.851999999999997</c:v>
                </c:pt>
                <c:pt idx="61">
                  <c:v>49.232999999999997</c:v>
                </c:pt>
                <c:pt idx="62">
                  <c:v>51.927</c:v>
                </c:pt>
                <c:pt idx="63">
                  <c:v>49.356000000000002</c:v>
                </c:pt>
                <c:pt idx="64">
                  <c:v>56.970999999999997</c:v>
                </c:pt>
                <c:pt idx="65">
                  <c:v>49.771000000000001</c:v>
                </c:pt>
                <c:pt idx="66">
                  <c:v>55.286000000000001</c:v>
                </c:pt>
                <c:pt idx="67">
                  <c:v>58.725000000000001</c:v>
                </c:pt>
                <c:pt idx="68">
                  <c:v>57.255000000000003</c:v>
                </c:pt>
                <c:pt idx="69">
                  <c:v>56.662999999999997</c:v>
                </c:pt>
                <c:pt idx="70">
                  <c:v>50.444000000000003</c:v>
                </c:pt>
                <c:pt idx="71">
                  <c:v>55.628999999999998</c:v>
                </c:pt>
                <c:pt idx="72">
                  <c:v>59.27</c:v>
                </c:pt>
                <c:pt idx="73">
                  <c:v>52.188000000000002</c:v>
                </c:pt>
                <c:pt idx="74">
                  <c:v>54.953000000000003</c:v>
                </c:pt>
                <c:pt idx="75">
                  <c:v>59.067</c:v>
                </c:pt>
                <c:pt idx="76">
                  <c:v>54.991</c:v>
                </c:pt>
                <c:pt idx="77">
                  <c:v>60.442999999999998</c:v>
                </c:pt>
                <c:pt idx="78">
                  <c:v>53.317999999999998</c:v>
                </c:pt>
                <c:pt idx="79">
                  <c:v>51.914999999999999</c:v>
                </c:pt>
                <c:pt idx="80">
                  <c:v>60.331000000000003</c:v>
                </c:pt>
                <c:pt idx="81">
                  <c:v>54.527000000000001</c:v>
                </c:pt>
                <c:pt idx="82">
                  <c:v>62.533000000000001</c:v>
                </c:pt>
                <c:pt idx="83">
                  <c:v>56.164000000000001</c:v>
                </c:pt>
                <c:pt idx="84">
                  <c:v>51.619</c:v>
                </c:pt>
                <c:pt idx="85">
                  <c:v>56.843000000000004</c:v>
                </c:pt>
                <c:pt idx="86">
                  <c:v>62.039000000000001</c:v>
                </c:pt>
                <c:pt idx="87">
                  <c:v>58.362000000000002</c:v>
                </c:pt>
                <c:pt idx="88">
                  <c:v>50.825000000000003</c:v>
                </c:pt>
                <c:pt idx="89">
                  <c:v>56.231999999999999</c:v>
                </c:pt>
                <c:pt idx="90">
                  <c:v>62.462000000000003</c:v>
                </c:pt>
                <c:pt idx="91">
                  <c:v>54.481999999999999</c:v>
                </c:pt>
                <c:pt idx="92">
                  <c:v>56.182000000000002</c:v>
                </c:pt>
                <c:pt idx="93">
                  <c:v>47.179000000000002</c:v>
                </c:pt>
                <c:pt idx="94">
                  <c:v>49.146999999999998</c:v>
                </c:pt>
                <c:pt idx="95">
                  <c:v>54.259</c:v>
                </c:pt>
                <c:pt idx="96">
                  <c:v>54.759</c:v>
                </c:pt>
                <c:pt idx="97">
                  <c:v>56.253</c:v>
                </c:pt>
                <c:pt idx="98">
                  <c:v>51.23</c:v>
                </c:pt>
                <c:pt idx="99">
                  <c:v>59.034999999999997</c:v>
                </c:pt>
                <c:pt idx="100">
                  <c:v>48.029000000000003</c:v>
                </c:pt>
                <c:pt idx="101">
                  <c:v>49.713999999999999</c:v>
                </c:pt>
                <c:pt idx="102">
                  <c:v>54.845999999999997</c:v>
                </c:pt>
                <c:pt idx="103">
                  <c:v>61.798999999999999</c:v>
                </c:pt>
                <c:pt idx="104">
                  <c:v>49.244</c:v>
                </c:pt>
                <c:pt idx="105">
                  <c:v>56.768000000000001</c:v>
                </c:pt>
                <c:pt idx="106">
                  <c:v>68.611000000000004</c:v>
                </c:pt>
                <c:pt idx="107">
                  <c:v>50.863</c:v>
                </c:pt>
                <c:pt idx="108">
                  <c:v>51.883000000000003</c:v>
                </c:pt>
                <c:pt idx="109">
                  <c:v>55.216000000000001</c:v>
                </c:pt>
                <c:pt idx="110">
                  <c:v>54.908000000000001</c:v>
                </c:pt>
                <c:pt idx="111">
                  <c:v>54.826000000000001</c:v>
                </c:pt>
                <c:pt idx="112">
                  <c:v>50.082000000000001</c:v>
                </c:pt>
                <c:pt idx="113">
                  <c:v>54.625</c:v>
                </c:pt>
                <c:pt idx="114">
                  <c:v>54.555</c:v>
                </c:pt>
                <c:pt idx="115">
                  <c:v>59.350999999999999</c:v>
                </c:pt>
                <c:pt idx="116">
                  <c:v>48.256999999999998</c:v>
                </c:pt>
                <c:pt idx="117">
                  <c:v>49.145000000000003</c:v>
                </c:pt>
                <c:pt idx="118">
                  <c:v>58.298999999999999</c:v>
                </c:pt>
                <c:pt idx="119">
                  <c:v>53.773000000000003</c:v>
                </c:pt>
                <c:pt idx="120">
                  <c:v>49.491</c:v>
                </c:pt>
                <c:pt idx="121">
                  <c:v>56.119</c:v>
                </c:pt>
                <c:pt idx="122">
                  <c:v>64.924999999999997</c:v>
                </c:pt>
                <c:pt idx="123">
                  <c:v>53.661999999999999</c:v>
                </c:pt>
                <c:pt idx="124">
                  <c:v>55.030999999999999</c:v>
                </c:pt>
                <c:pt idx="125">
                  <c:v>48.061</c:v>
                </c:pt>
                <c:pt idx="126">
                  <c:v>56.078000000000003</c:v>
                </c:pt>
                <c:pt idx="127">
                  <c:v>57.686</c:v>
                </c:pt>
                <c:pt idx="128">
                  <c:v>52.603000000000002</c:v>
                </c:pt>
                <c:pt idx="129">
                  <c:v>49.573</c:v>
                </c:pt>
                <c:pt idx="130">
                  <c:v>52.597999999999999</c:v>
                </c:pt>
                <c:pt idx="131">
                  <c:v>56.944000000000003</c:v>
                </c:pt>
                <c:pt idx="132">
                  <c:v>53.347000000000001</c:v>
                </c:pt>
                <c:pt idx="133">
                  <c:v>55.545000000000002</c:v>
                </c:pt>
                <c:pt idx="134">
                  <c:v>51.460999999999999</c:v>
                </c:pt>
                <c:pt idx="135">
                  <c:v>54.537999999999997</c:v>
                </c:pt>
                <c:pt idx="136">
                  <c:v>58.564999999999998</c:v>
                </c:pt>
                <c:pt idx="137">
                  <c:v>58.283000000000001</c:v>
                </c:pt>
                <c:pt idx="138">
                  <c:v>54.411999999999999</c:v>
                </c:pt>
                <c:pt idx="139">
                  <c:v>48.191000000000003</c:v>
                </c:pt>
                <c:pt idx="140">
                  <c:v>54.487000000000002</c:v>
                </c:pt>
                <c:pt idx="141">
                  <c:v>53.174999999999997</c:v>
                </c:pt>
                <c:pt idx="142">
                  <c:v>54.476999999999997</c:v>
                </c:pt>
                <c:pt idx="143">
                  <c:v>64.771000000000001</c:v>
                </c:pt>
                <c:pt idx="144">
                  <c:v>53.790999999999997</c:v>
                </c:pt>
                <c:pt idx="145">
                  <c:v>64.454999999999998</c:v>
                </c:pt>
                <c:pt idx="146">
                  <c:v>45.920999999999999</c:v>
                </c:pt>
                <c:pt idx="147">
                  <c:v>56.354999999999997</c:v>
                </c:pt>
                <c:pt idx="148">
                  <c:v>49.051000000000002</c:v>
                </c:pt>
                <c:pt idx="149">
                  <c:v>49.084000000000003</c:v>
                </c:pt>
                <c:pt idx="150">
                  <c:v>51.267000000000003</c:v>
                </c:pt>
                <c:pt idx="151">
                  <c:v>52.722999999999999</c:v>
                </c:pt>
                <c:pt idx="152">
                  <c:v>54.616999999999997</c:v>
                </c:pt>
                <c:pt idx="153">
                  <c:v>44.698</c:v>
                </c:pt>
                <c:pt idx="154">
                  <c:v>51.820999999999998</c:v>
                </c:pt>
                <c:pt idx="155">
                  <c:v>54.923999999999999</c:v>
                </c:pt>
                <c:pt idx="156">
                  <c:v>54.338999999999999</c:v>
                </c:pt>
                <c:pt idx="157">
                  <c:v>47.487000000000002</c:v>
                </c:pt>
                <c:pt idx="158">
                  <c:v>56.353999999999999</c:v>
                </c:pt>
                <c:pt idx="159">
                  <c:v>50.968000000000004</c:v>
                </c:pt>
                <c:pt idx="160">
                  <c:v>66.456999999999994</c:v>
                </c:pt>
                <c:pt idx="161">
                  <c:v>48.505000000000003</c:v>
                </c:pt>
                <c:pt idx="162">
                  <c:v>57.808</c:v>
                </c:pt>
                <c:pt idx="163">
                  <c:v>56.124000000000002</c:v>
                </c:pt>
                <c:pt idx="164">
                  <c:v>66.269000000000005</c:v>
                </c:pt>
                <c:pt idx="165">
                  <c:v>58.524999999999999</c:v>
                </c:pt>
                <c:pt idx="166">
                  <c:v>53.728000000000002</c:v>
                </c:pt>
                <c:pt idx="167">
                  <c:v>53.820999999999998</c:v>
                </c:pt>
                <c:pt idx="168">
                  <c:v>51.609000000000002</c:v>
                </c:pt>
                <c:pt idx="169">
                  <c:v>61.755000000000003</c:v>
                </c:pt>
                <c:pt idx="170">
                  <c:v>50.411000000000001</c:v>
                </c:pt>
                <c:pt idx="171">
                  <c:v>43.548000000000002</c:v>
                </c:pt>
                <c:pt idx="172">
                  <c:v>48.195999999999998</c:v>
                </c:pt>
                <c:pt idx="173">
                  <c:v>64.272000000000006</c:v>
                </c:pt>
                <c:pt idx="174">
                  <c:v>59.088999999999999</c:v>
                </c:pt>
                <c:pt idx="175">
                  <c:v>66.88</c:v>
                </c:pt>
                <c:pt idx="176">
                  <c:v>53.21</c:v>
                </c:pt>
                <c:pt idx="177">
                  <c:v>59.384</c:v>
                </c:pt>
                <c:pt idx="178">
                  <c:v>55.408999999999999</c:v>
                </c:pt>
                <c:pt idx="179">
                  <c:v>57.786999999999999</c:v>
                </c:pt>
                <c:pt idx="180">
                  <c:v>54.972000000000001</c:v>
                </c:pt>
                <c:pt idx="181">
                  <c:v>52.698</c:v>
                </c:pt>
                <c:pt idx="182">
                  <c:v>58.585999999999999</c:v>
                </c:pt>
                <c:pt idx="183">
                  <c:v>52.369</c:v>
                </c:pt>
                <c:pt idx="184">
                  <c:v>59.601999999999997</c:v>
                </c:pt>
                <c:pt idx="185">
                  <c:v>46.64</c:v>
                </c:pt>
                <c:pt idx="186">
                  <c:v>50.786999999999999</c:v>
                </c:pt>
                <c:pt idx="187">
                  <c:v>52.057000000000002</c:v>
                </c:pt>
                <c:pt idx="188">
                  <c:v>56.088999999999999</c:v>
                </c:pt>
                <c:pt idx="189">
                  <c:v>57.64</c:v>
                </c:pt>
                <c:pt idx="190">
                  <c:v>57.389000000000003</c:v>
                </c:pt>
                <c:pt idx="191">
                  <c:v>55.241</c:v>
                </c:pt>
                <c:pt idx="192">
                  <c:v>59.000999999999998</c:v>
                </c:pt>
                <c:pt idx="193">
                  <c:v>46.878</c:v>
                </c:pt>
                <c:pt idx="194">
                  <c:v>53.451999999999998</c:v>
                </c:pt>
                <c:pt idx="195">
                  <c:v>52.899000000000001</c:v>
                </c:pt>
                <c:pt idx="196">
                  <c:v>54.148000000000003</c:v>
                </c:pt>
                <c:pt idx="197">
                  <c:v>57.875999999999998</c:v>
                </c:pt>
                <c:pt idx="198">
                  <c:v>48.185000000000002</c:v>
                </c:pt>
                <c:pt idx="199">
                  <c:v>59.878</c:v>
                </c:pt>
                <c:pt idx="200">
                  <c:v>58.533000000000001</c:v>
                </c:pt>
                <c:pt idx="201">
                  <c:v>52.305999999999997</c:v>
                </c:pt>
                <c:pt idx="202">
                  <c:v>50.914999999999999</c:v>
                </c:pt>
                <c:pt idx="203">
                  <c:v>53.649000000000001</c:v>
                </c:pt>
                <c:pt idx="204">
                  <c:v>57.48</c:v>
                </c:pt>
                <c:pt idx="205">
                  <c:v>50.155000000000001</c:v>
                </c:pt>
                <c:pt idx="206">
                  <c:v>60.619</c:v>
                </c:pt>
                <c:pt idx="207">
                  <c:v>51.720999999999997</c:v>
                </c:pt>
                <c:pt idx="208">
                  <c:v>55.957000000000001</c:v>
                </c:pt>
                <c:pt idx="209">
                  <c:v>52.15</c:v>
                </c:pt>
                <c:pt idx="210">
                  <c:v>52.832999999999998</c:v>
                </c:pt>
                <c:pt idx="211">
                  <c:v>53.167000000000002</c:v>
                </c:pt>
                <c:pt idx="212">
                  <c:v>59.51</c:v>
                </c:pt>
                <c:pt idx="213">
                  <c:v>49.665999999999997</c:v>
                </c:pt>
                <c:pt idx="214">
                  <c:v>53.631999999999998</c:v>
                </c:pt>
                <c:pt idx="215">
                  <c:v>50.406999999999996</c:v>
                </c:pt>
                <c:pt idx="216">
                  <c:v>58.454999999999998</c:v>
                </c:pt>
                <c:pt idx="217">
                  <c:v>56.837000000000003</c:v>
                </c:pt>
                <c:pt idx="218">
                  <c:v>54.149000000000001</c:v>
                </c:pt>
                <c:pt idx="219">
                  <c:v>56.454999999999998</c:v>
                </c:pt>
                <c:pt idx="220">
                  <c:v>47.906999999999996</c:v>
                </c:pt>
                <c:pt idx="221">
                  <c:v>49.896000000000001</c:v>
                </c:pt>
                <c:pt idx="222">
                  <c:v>57.191000000000003</c:v>
                </c:pt>
                <c:pt idx="223">
                  <c:v>60.981999999999999</c:v>
                </c:pt>
                <c:pt idx="224">
                  <c:v>61.08</c:v>
                </c:pt>
                <c:pt idx="225">
                  <c:v>56.543999999999997</c:v>
                </c:pt>
                <c:pt idx="226">
                  <c:v>56.259</c:v>
                </c:pt>
                <c:pt idx="227">
                  <c:v>54.76</c:v>
                </c:pt>
                <c:pt idx="228">
                  <c:v>52.999000000000002</c:v>
                </c:pt>
                <c:pt idx="229">
                  <c:v>52.563000000000002</c:v>
                </c:pt>
                <c:pt idx="230">
                  <c:v>56.664999999999999</c:v>
                </c:pt>
                <c:pt idx="231">
                  <c:v>59.387</c:v>
                </c:pt>
                <c:pt idx="232">
                  <c:v>52.399000000000001</c:v>
                </c:pt>
                <c:pt idx="233">
                  <c:v>54.518999999999998</c:v>
                </c:pt>
                <c:pt idx="234">
                  <c:v>58.408000000000001</c:v>
                </c:pt>
                <c:pt idx="235">
                  <c:v>50.210999999999999</c:v>
                </c:pt>
                <c:pt idx="236">
                  <c:v>55.258000000000003</c:v>
                </c:pt>
                <c:pt idx="237">
                  <c:v>52.072000000000003</c:v>
                </c:pt>
                <c:pt idx="238">
                  <c:v>56.195999999999998</c:v>
                </c:pt>
                <c:pt idx="239">
                  <c:v>49.603000000000002</c:v>
                </c:pt>
                <c:pt idx="240">
                  <c:v>52.22</c:v>
                </c:pt>
                <c:pt idx="241">
                  <c:v>54.057000000000002</c:v>
                </c:pt>
                <c:pt idx="242">
                  <c:v>49.677</c:v>
                </c:pt>
                <c:pt idx="243">
                  <c:v>54.853000000000002</c:v>
                </c:pt>
                <c:pt idx="244">
                  <c:v>54.326999999999998</c:v>
                </c:pt>
                <c:pt idx="245">
                  <c:v>50.933</c:v>
                </c:pt>
                <c:pt idx="246">
                  <c:v>52.395000000000003</c:v>
                </c:pt>
                <c:pt idx="247">
                  <c:v>50.482999999999997</c:v>
                </c:pt>
                <c:pt idx="248">
                  <c:v>50.716000000000001</c:v>
                </c:pt>
                <c:pt idx="249">
                  <c:v>52.12</c:v>
                </c:pt>
                <c:pt idx="250">
                  <c:v>52.805</c:v>
                </c:pt>
                <c:pt idx="251">
                  <c:v>50.476999999999997</c:v>
                </c:pt>
                <c:pt idx="252">
                  <c:v>48.822000000000003</c:v>
                </c:pt>
                <c:pt idx="253">
                  <c:v>45.055</c:v>
                </c:pt>
                <c:pt idx="254">
                  <c:v>55.762</c:v>
                </c:pt>
                <c:pt idx="255">
                  <c:v>56.655000000000001</c:v>
                </c:pt>
                <c:pt idx="256">
                  <c:v>55.837000000000003</c:v>
                </c:pt>
                <c:pt idx="257">
                  <c:v>49.192</c:v>
                </c:pt>
                <c:pt idx="258">
                  <c:v>50.817</c:v>
                </c:pt>
                <c:pt idx="259">
                  <c:v>49.058999999999997</c:v>
                </c:pt>
                <c:pt idx="260">
                  <c:v>54.069000000000003</c:v>
                </c:pt>
                <c:pt idx="261">
                  <c:v>56.996000000000002</c:v>
                </c:pt>
                <c:pt idx="262">
                  <c:v>53.258000000000003</c:v>
                </c:pt>
                <c:pt idx="263">
                  <c:v>53.201000000000001</c:v>
                </c:pt>
                <c:pt idx="264">
                  <c:v>54.218000000000004</c:v>
                </c:pt>
                <c:pt idx="265">
                  <c:v>45.939</c:v>
                </c:pt>
                <c:pt idx="266">
                  <c:v>62.343000000000004</c:v>
                </c:pt>
                <c:pt idx="267">
                  <c:v>61.7</c:v>
                </c:pt>
                <c:pt idx="268">
                  <c:v>49.139000000000003</c:v>
                </c:pt>
                <c:pt idx="269">
                  <c:v>51.72</c:v>
                </c:pt>
                <c:pt idx="270">
                  <c:v>53.814</c:v>
                </c:pt>
                <c:pt idx="271">
                  <c:v>58.652000000000001</c:v>
                </c:pt>
                <c:pt idx="272">
                  <c:v>57.970999999999997</c:v>
                </c:pt>
                <c:pt idx="273">
                  <c:v>50.915999999999997</c:v>
                </c:pt>
                <c:pt idx="274">
                  <c:v>54.473999999999997</c:v>
                </c:pt>
                <c:pt idx="275">
                  <c:v>57.552</c:v>
                </c:pt>
                <c:pt idx="276">
                  <c:v>45.389000000000003</c:v>
                </c:pt>
                <c:pt idx="277">
                  <c:v>54.972999999999999</c:v>
                </c:pt>
                <c:pt idx="278">
                  <c:v>52.640999999999998</c:v>
                </c:pt>
                <c:pt idx="279">
                  <c:v>46.360999999999997</c:v>
                </c:pt>
                <c:pt idx="280">
                  <c:v>66.741</c:v>
                </c:pt>
                <c:pt idx="281">
                  <c:v>59.776000000000003</c:v>
                </c:pt>
                <c:pt idx="282">
                  <c:v>66.846999999999994</c:v>
                </c:pt>
                <c:pt idx="283">
                  <c:v>58.735999999999997</c:v>
                </c:pt>
                <c:pt idx="284">
                  <c:v>52.709000000000003</c:v>
                </c:pt>
                <c:pt idx="285">
                  <c:v>52.985999999999997</c:v>
                </c:pt>
                <c:pt idx="286">
                  <c:v>62.256999999999998</c:v>
                </c:pt>
                <c:pt idx="287">
                  <c:v>51.555</c:v>
                </c:pt>
                <c:pt idx="288">
                  <c:v>57.860999999999997</c:v>
                </c:pt>
                <c:pt idx="289">
                  <c:v>49.563000000000002</c:v>
                </c:pt>
                <c:pt idx="290">
                  <c:v>60.253</c:v>
                </c:pt>
                <c:pt idx="291">
                  <c:v>65.524000000000001</c:v>
                </c:pt>
                <c:pt idx="292">
                  <c:v>53.13</c:v>
                </c:pt>
                <c:pt idx="293">
                  <c:v>53.390999999999998</c:v>
                </c:pt>
                <c:pt idx="294">
                  <c:v>55.433</c:v>
                </c:pt>
                <c:pt idx="295">
                  <c:v>52.88</c:v>
                </c:pt>
                <c:pt idx="296">
                  <c:v>59.655999999999999</c:v>
                </c:pt>
                <c:pt idx="297">
                  <c:v>43.151000000000003</c:v>
                </c:pt>
                <c:pt idx="298">
                  <c:v>47.84</c:v>
                </c:pt>
                <c:pt idx="299">
                  <c:v>57.6</c:v>
                </c:pt>
                <c:pt idx="300">
                  <c:v>37.253999999999998</c:v>
                </c:pt>
                <c:pt idx="301">
                  <c:v>66.332999999999998</c:v>
                </c:pt>
                <c:pt idx="302">
                  <c:v>54.965000000000003</c:v>
                </c:pt>
                <c:pt idx="303">
                  <c:v>51.287999999999997</c:v>
                </c:pt>
                <c:pt idx="304">
                  <c:v>50.204999999999998</c:v>
                </c:pt>
                <c:pt idx="305">
                  <c:v>55.031999999999996</c:v>
                </c:pt>
                <c:pt idx="306">
                  <c:v>55.981000000000002</c:v>
                </c:pt>
                <c:pt idx="307">
                  <c:v>53.476999999999997</c:v>
                </c:pt>
                <c:pt idx="308">
                  <c:v>57.753999999999998</c:v>
                </c:pt>
                <c:pt idx="309">
                  <c:v>56.822000000000003</c:v>
                </c:pt>
                <c:pt idx="310">
                  <c:v>57.542000000000002</c:v>
                </c:pt>
                <c:pt idx="311">
                  <c:v>53.073999999999998</c:v>
                </c:pt>
                <c:pt idx="312">
                  <c:v>52.273000000000003</c:v>
                </c:pt>
                <c:pt idx="313">
                  <c:v>50.695</c:v>
                </c:pt>
                <c:pt idx="314">
                  <c:v>55.06</c:v>
                </c:pt>
                <c:pt idx="315">
                  <c:v>56.042000000000002</c:v>
                </c:pt>
                <c:pt idx="316">
                  <c:v>54.527000000000001</c:v>
                </c:pt>
                <c:pt idx="317">
                  <c:v>61.841999999999999</c:v>
                </c:pt>
                <c:pt idx="318">
                  <c:v>62.962000000000003</c:v>
                </c:pt>
                <c:pt idx="319">
                  <c:v>57.584000000000003</c:v>
                </c:pt>
                <c:pt idx="320">
                  <c:v>56.725000000000001</c:v>
                </c:pt>
                <c:pt idx="321">
                  <c:v>51.054000000000002</c:v>
                </c:pt>
                <c:pt idx="322">
                  <c:v>54.453000000000003</c:v>
                </c:pt>
                <c:pt idx="323">
                  <c:v>60.569000000000003</c:v>
                </c:pt>
                <c:pt idx="324">
                  <c:v>55.863</c:v>
                </c:pt>
                <c:pt idx="325">
                  <c:v>57.685000000000002</c:v>
                </c:pt>
                <c:pt idx="326">
                  <c:v>58.585999999999999</c:v>
                </c:pt>
                <c:pt idx="327">
                  <c:v>56.581000000000003</c:v>
                </c:pt>
                <c:pt idx="328">
                  <c:v>50.901000000000003</c:v>
                </c:pt>
                <c:pt idx="329">
                  <c:v>51.317</c:v>
                </c:pt>
                <c:pt idx="330">
                  <c:v>51.344999999999999</c:v>
                </c:pt>
                <c:pt idx="331">
                  <c:v>55.784999999999997</c:v>
                </c:pt>
                <c:pt idx="332">
                  <c:v>58.393000000000001</c:v>
                </c:pt>
                <c:pt idx="333">
                  <c:v>54.622</c:v>
                </c:pt>
                <c:pt idx="334">
                  <c:v>47.441000000000003</c:v>
                </c:pt>
                <c:pt idx="335">
                  <c:v>51.204999999999998</c:v>
                </c:pt>
                <c:pt idx="336">
                  <c:v>53.546999999999997</c:v>
                </c:pt>
                <c:pt idx="337">
                  <c:v>57.107999999999997</c:v>
                </c:pt>
                <c:pt idx="338">
                  <c:v>50.709000000000003</c:v>
                </c:pt>
                <c:pt idx="339">
                  <c:v>54.82</c:v>
                </c:pt>
                <c:pt idx="340">
                  <c:v>57.414999999999999</c:v>
                </c:pt>
                <c:pt idx="341">
                  <c:v>57.851999999999997</c:v>
                </c:pt>
                <c:pt idx="342">
                  <c:v>53.896999999999998</c:v>
                </c:pt>
                <c:pt idx="343">
                  <c:v>54.978999999999999</c:v>
                </c:pt>
                <c:pt idx="344">
                  <c:v>55.567999999999998</c:v>
                </c:pt>
                <c:pt idx="345">
                  <c:v>54.069000000000003</c:v>
                </c:pt>
                <c:pt idx="346">
                  <c:v>55.908999999999999</c:v>
                </c:pt>
                <c:pt idx="347">
                  <c:v>56.444000000000003</c:v>
                </c:pt>
                <c:pt idx="348">
                  <c:v>57.496000000000002</c:v>
                </c:pt>
                <c:pt idx="349">
                  <c:v>55.942</c:v>
                </c:pt>
                <c:pt idx="350">
                  <c:v>53.247999999999998</c:v>
                </c:pt>
                <c:pt idx="351">
                  <c:v>57.177999999999997</c:v>
                </c:pt>
                <c:pt idx="352">
                  <c:v>49.83</c:v>
                </c:pt>
                <c:pt idx="353">
                  <c:v>49.16</c:v>
                </c:pt>
                <c:pt idx="354">
                  <c:v>59.838999999999999</c:v>
                </c:pt>
                <c:pt idx="355">
                  <c:v>57.192999999999998</c:v>
                </c:pt>
                <c:pt idx="356">
                  <c:v>52.768000000000001</c:v>
                </c:pt>
                <c:pt idx="357">
                  <c:v>54.651000000000003</c:v>
                </c:pt>
                <c:pt idx="358">
                  <c:v>57.414000000000001</c:v>
                </c:pt>
                <c:pt idx="359">
                  <c:v>53.676000000000002</c:v>
                </c:pt>
                <c:pt idx="360">
                  <c:v>46.209000000000003</c:v>
                </c:pt>
                <c:pt idx="361">
                  <c:v>41.994</c:v>
                </c:pt>
                <c:pt idx="362">
                  <c:v>55.002000000000002</c:v>
                </c:pt>
                <c:pt idx="363">
                  <c:v>54.006</c:v>
                </c:pt>
                <c:pt idx="364">
                  <c:v>57.906999999999996</c:v>
                </c:pt>
                <c:pt idx="365">
                  <c:v>60.334000000000003</c:v>
                </c:pt>
                <c:pt idx="366">
                  <c:v>55.390999999999998</c:v>
                </c:pt>
                <c:pt idx="367">
                  <c:v>53.613</c:v>
                </c:pt>
                <c:pt idx="368">
                  <c:v>48.02</c:v>
                </c:pt>
                <c:pt idx="369">
                  <c:v>51.61</c:v>
                </c:pt>
                <c:pt idx="370">
                  <c:v>53.622</c:v>
                </c:pt>
                <c:pt idx="371">
                  <c:v>56.975000000000001</c:v>
                </c:pt>
                <c:pt idx="372">
                  <c:v>49.338000000000001</c:v>
                </c:pt>
                <c:pt idx="373">
                  <c:v>42.878</c:v>
                </c:pt>
                <c:pt idx="374">
                  <c:v>60.613</c:v>
                </c:pt>
                <c:pt idx="375">
                  <c:v>51.652000000000001</c:v>
                </c:pt>
                <c:pt idx="376">
                  <c:v>54.307000000000002</c:v>
                </c:pt>
                <c:pt idx="377">
                  <c:v>52.790999999999997</c:v>
                </c:pt>
                <c:pt idx="378">
                  <c:v>51.576999999999998</c:v>
                </c:pt>
                <c:pt idx="379">
                  <c:v>50.969000000000001</c:v>
                </c:pt>
                <c:pt idx="380">
                  <c:v>52.357999999999997</c:v>
                </c:pt>
                <c:pt idx="381">
                  <c:v>50.963000000000001</c:v>
                </c:pt>
                <c:pt idx="382">
                  <c:v>53.566000000000003</c:v>
                </c:pt>
                <c:pt idx="383">
                  <c:v>51.027000000000001</c:v>
                </c:pt>
                <c:pt idx="384">
                  <c:v>53.985999999999997</c:v>
                </c:pt>
                <c:pt idx="385">
                  <c:v>51.384999999999998</c:v>
                </c:pt>
                <c:pt idx="386">
                  <c:v>54.984000000000002</c:v>
                </c:pt>
                <c:pt idx="387">
                  <c:v>52.103000000000002</c:v>
                </c:pt>
                <c:pt idx="388">
                  <c:v>59.046999999999997</c:v>
                </c:pt>
                <c:pt idx="389">
                  <c:v>61.411999999999999</c:v>
                </c:pt>
                <c:pt idx="390">
                  <c:v>55.116</c:v>
                </c:pt>
                <c:pt idx="391">
                  <c:v>49.481000000000002</c:v>
                </c:pt>
                <c:pt idx="392">
                  <c:v>62.468000000000004</c:v>
                </c:pt>
                <c:pt idx="393">
                  <c:v>57.649000000000001</c:v>
                </c:pt>
                <c:pt idx="394">
                  <c:v>44.938000000000002</c:v>
                </c:pt>
                <c:pt idx="395">
                  <c:v>53.856000000000002</c:v>
                </c:pt>
                <c:pt idx="396">
                  <c:v>53.811</c:v>
                </c:pt>
                <c:pt idx="397">
                  <c:v>50.548999999999999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6097712"/>
        <c:axId val="256098104"/>
      </c:scatterChart>
      <c:valAx>
        <c:axId val="256097712"/>
        <c:scaling>
          <c:orientation val="minMax"/>
          <c:max val="75"/>
          <c:min val="30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098104"/>
        <c:crosses val="autoZero"/>
        <c:crossBetween val="midCat"/>
      </c:valAx>
      <c:valAx>
        <c:axId val="256098104"/>
        <c:scaling>
          <c:orientation val="minMax"/>
          <c:max val="75"/>
          <c:min val="30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097712"/>
        <c:crosses val="autoZero"/>
        <c:crossBetween val="midCat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>
                <a:alpha val="0"/>
              </a:schemeClr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Y1 vs Y2 CA60 RelTM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'Forwards SameTeam'!$AN$1</c:f>
              <c:strCache>
                <c:ptCount val="1"/>
                <c:pt idx="0">
                  <c:v>Y2CA60RelTM</c:v>
                </c:pt>
              </c:strCache>
            </c:strRef>
          </c:tx>
          <c:spPr>
            <a:ln w="25400" cap="flat" cmpd="sng" algn="ctr">
              <a:noFill/>
              <a:prstDash val="sysDot"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tint val="65000"/>
                      <a:shade val="92000"/>
                      <a:satMod val="130000"/>
                    </a:schemeClr>
                  </a:gs>
                  <a:gs pos="45000">
                    <a:schemeClr val="accent1">
                      <a:tint val="60000"/>
                      <a:shade val="99000"/>
                      <a:satMod val="120000"/>
                    </a:schemeClr>
                  </a:gs>
                  <a:gs pos="100000">
                    <a:schemeClr val="accent1">
                      <a:tint val="55000"/>
                      <a:satMod val="14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1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0.18938196841605665"/>
                  <c:y val="0.44470949826923806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dirty="0"/>
                      <a:t>y = 0.4119x - 0.1938</a:t>
                    </a:r>
                    <a:br>
                      <a:rPr lang="en-US" baseline="0" dirty="0"/>
                    </a:br>
                    <a:r>
                      <a:rPr lang="en-US" baseline="0" dirty="0"/>
                      <a:t>R² = </a:t>
                    </a:r>
                    <a:r>
                      <a:rPr lang="en-US" baseline="0" dirty="0">
                        <a:solidFill>
                          <a:srgbClr val="FF0000"/>
                        </a:solidFill>
                      </a:rPr>
                      <a:t>0.1643</a:t>
                    </a:r>
                    <a:endParaRPr lang="en-US" dirty="0">
                      <a:solidFill>
                        <a:srgbClr val="FF0000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'Forwards SameTeam'!$AM$2:$AM$1339</c:f>
              <c:numCache>
                <c:formatCode>General</c:formatCode>
                <c:ptCount val="1338"/>
                <c:pt idx="0">
                  <c:v>-0.64300000000000002</c:v>
                </c:pt>
                <c:pt idx="1">
                  <c:v>-5.1784999999999997</c:v>
                </c:pt>
                <c:pt idx="2">
                  <c:v>1.9422999999999999</c:v>
                </c:pt>
                <c:pt idx="3">
                  <c:v>0.4909</c:v>
                </c:pt>
                <c:pt idx="4">
                  <c:v>2.6027999999999998</c:v>
                </c:pt>
                <c:pt idx="5">
                  <c:v>-6.5011999999999999</c:v>
                </c:pt>
                <c:pt idx="6">
                  <c:v>-3.1034999999999999</c:v>
                </c:pt>
                <c:pt idx="7">
                  <c:v>-2.4209999999999998</c:v>
                </c:pt>
                <c:pt idx="8">
                  <c:v>4.6284000000000001</c:v>
                </c:pt>
                <c:pt idx="9">
                  <c:v>-0.54990000000000006</c:v>
                </c:pt>
                <c:pt idx="10">
                  <c:v>-9.0800000000000006E-2</c:v>
                </c:pt>
                <c:pt idx="11">
                  <c:v>3.4483000000000001</c:v>
                </c:pt>
                <c:pt idx="12">
                  <c:v>7.2473000000000001</c:v>
                </c:pt>
                <c:pt idx="13">
                  <c:v>1.6593</c:v>
                </c:pt>
                <c:pt idx="14">
                  <c:v>1.0711999999999999</c:v>
                </c:pt>
                <c:pt idx="15">
                  <c:v>-3.8601999999999999</c:v>
                </c:pt>
                <c:pt idx="16">
                  <c:v>7.3815999999999997</c:v>
                </c:pt>
                <c:pt idx="17">
                  <c:v>-10.5121</c:v>
                </c:pt>
                <c:pt idx="18">
                  <c:v>0.40510000000000002</c:v>
                </c:pt>
                <c:pt idx="19">
                  <c:v>6.7026000000000003</c:v>
                </c:pt>
                <c:pt idx="20">
                  <c:v>4.9036</c:v>
                </c:pt>
                <c:pt idx="21">
                  <c:v>-2.0352000000000001</c:v>
                </c:pt>
                <c:pt idx="22">
                  <c:v>-0.16789999999999999</c:v>
                </c:pt>
                <c:pt idx="23">
                  <c:v>-8.9940999999999995</c:v>
                </c:pt>
                <c:pt idx="24">
                  <c:v>0.25569999999999998</c:v>
                </c:pt>
                <c:pt idx="25">
                  <c:v>-2.0347</c:v>
                </c:pt>
                <c:pt idx="26">
                  <c:v>-0.24529999999999999</c:v>
                </c:pt>
                <c:pt idx="27">
                  <c:v>2.8469000000000002</c:v>
                </c:pt>
                <c:pt idx="28">
                  <c:v>-3.3121</c:v>
                </c:pt>
                <c:pt idx="29">
                  <c:v>0.49680000000000002</c:v>
                </c:pt>
                <c:pt idx="30">
                  <c:v>-1.3278000000000001</c:v>
                </c:pt>
                <c:pt idx="31">
                  <c:v>-0.83789999999999998</c:v>
                </c:pt>
                <c:pt idx="32">
                  <c:v>-2.3279999999999998</c:v>
                </c:pt>
                <c:pt idx="33">
                  <c:v>-0.1019</c:v>
                </c:pt>
                <c:pt idx="34">
                  <c:v>-1.179</c:v>
                </c:pt>
                <c:pt idx="35">
                  <c:v>-4.6540999999999997</c:v>
                </c:pt>
                <c:pt idx="36">
                  <c:v>-10.291499999999999</c:v>
                </c:pt>
                <c:pt idx="37">
                  <c:v>6.0930999999999997</c:v>
                </c:pt>
                <c:pt idx="38">
                  <c:v>-5.7324000000000002</c:v>
                </c:pt>
                <c:pt idx="39">
                  <c:v>-7.5410000000000004</c:v>
                </c:pt>
                <c:pt idx="40">
                  <c:v>-3.9003000000000001</c:v>
                </c:pt>
                <c:pt idx="41">
                  <c:v>-3.2033999999999998</c:v>
                </c:pt>
                <c:pt idx="42">
                  <c:v>-3.407</c:v>
                </c:pt>
                <c:pt idx="43">
                  <c:v>0.98499999999999999</c:v>
                </c:pt>
                <c:pt idx="44">
                  <c:v>-2.2328999999999999</c:v>
                </c:pt>
                <c:pt idx="45">
                  <c:v>3.097</c:v>
                </c:pt>
                <c:pt idx="46">
                  <c:v>-0.95420000000000005</c:v>
                </c:pt>
                <c:pt idx="47">
                  <c:v>-1.3548</c:v>
                </c:pt>
                <c:pt idx="48">
                  <c:v>0.95850000000000002</c:v>
                </c:pt>
                <c:pt idx="49">
                  <c:v>-0.7863</c:v>
                </c:pt>
                <c:pt idx="50">
                  <c:v>-1.1558999999999999</c:v>
                </c:pt>
                <c:pt idx="51">
                  <c:v>-6.5744999999999996</c:v>
                </c:pt>
                <c:pt idx="52">
                  <c:v>-0.8679</c:v>
                </c:pt>
                <c:pt idx="53">
                  <c:v>1.2344999999999999</c:v>
                </c:pt>
                <c:pt idx="54">
                  <c:v>-7.0776000000000003</c:v>
                </c:pt>
                <c:pt idx="55">
                  <c:v>-1.4020999999999999</c:v>
                </c:pt>
                <c:pt idx="56">
                  <c:v>-0.54249999999999998</c:v>
                </c:pt>
                <c:pt idx="57">
                  <c:v>-1.1184000000000001</c:v>
                </c:pt>
                <c:pt idx="58">
                  <c:v>0.43830000000000002</c:v>
                </c:pt>
                <c:pt idx="59">
                  <c:v>1.0099</c:v>
                </c:pt>
                <c:pt idx="60">
                  <c:v>4.7759999999999998</c:v>
                </c:pt>
                <c:pt idx="61">
                  <c:v>2.1711</c:v>
                </c:pt>
                <c:pt idx="62">
                  <c:v>2.1520000000000001</c:v>
                </c:pt>
                <c:pt idx="63">
                  <c:v>-5.2525000000000004</c:v>
                </c:pt>
                <c:pt idx="64">
                  <c:v>1.9483999999999999</c:v>
                </c:pt>
                <c:pt idx="65">
                  <c:v>-1.3314999999999999</c:v>
                </c:pt>
                <c:pt idx="66">
                  <c:v>5.3487999999999998</c:v>
                </c:pt>
                <c:pt idx="67">
                  <c:v>-3.6579999999999999</c:v>
                </c:pt>
                <c:pt idx="68">
                  <c:v>-3.3679999999999999</c:v>
                </c:pt>
                <c:pt idx="69">
                  <c:v>1.5935999999999999</c:v>
                </c:pt>
                <c:pt idx="70">
                  <c:v>2.5284</c:v>
                </c:pt>
                <c:pt idx="71">
                  <c:v>0.71089999999999998</c:v>
                </c:pt>
                <c:pt idx="72">
                  <c:v>0.86719999999999997</c:v>
                </c:pt>
                <c:pt idx="73">
                  <c:v>3.5735999999999999</c:v>
                </c:pt>
                <c:pt idx="74">
                  <c:v>-0.38940000000000002</c:v>
                </c:pt>
                <c:pt idx="75">
                  <c:v>-3.8647</c:v>
                </c:pt>
                <c:pt idx="76">
                  <c:v>-0.85980000000000001</c:v>
                </c:pt>
                <c:pt idx="77">
                  <c:v>4.3642000000000003</c:v>
                </c:pt>
                <c:pt idx="78">
                  <c:v>4.9893000000000001</c:v>
                </c:pt>
                <c:pt idx="79">
                  <c:v>-6.5552999999999999</c:v>
                </c:pt>
                <c:pt idx="80">
                  <c:v>-4.8253000000000004</c:v>
                </c:pt>
                <c:pt idx="81">
                  <c:v>-6.1950000000000003</c:v>
                </c:pt>
                <c:pt idx="82">
                  <c:v>8.0755999999999997</c:v>
                </c:pt>
                <c:pt idx="83">
                  <c:v>-1.5639000000000001</c:v>
                </c:pt>
                <c:pt idx="84">
                  <c:v>-0.80369999999999997</c:v>
                </c:pt>
                <c:pt idx="85">
                  <c:v>4.0849000000000002</c:v>
                </c:pt>
                <c:pt idx="86">
                  <c:v>0.41620000000000001</c:v>
                </c:pt>
                <c:pt idx="87">
                  <c:v>-2.7946</c:v>
                </c:pt>
                <c:pt idx="88">
                  <c:v>-2.7010000000000001</c:v>
                </c:pt>
                <c:pt idx="89">
                  <c:v>-0.4148</c:v>
                </c:pt>
                <c:pt idx="90">
                  <c:v>2.5741000000000001</c:v>
                </c:pt>
                <c:pt idx="91">
                  <c:v>2.0799999999999999E-2</c:v>
                </c:pt>
                <c:pt idx="92">
                  <c:v>-2.0127000000000002</c:v>
                </c:pt>
                <c:pt idx="93">
                  <c:v>-2.3540999999999999</c:v>
                </c:pt>
                <c:pt idx="94">
                  <c:v>-4.3975</c:v>
                </c:pt>
                <c:pt idx="95">
                  <c:v>1.472</c:v>
                </c:pt>
                <c:pt idx="96">
                  <c:v>-0.6462</c:v>
                </c:pt>
                <c:pt idx="97">
                  <c:v>-0.44840000000000002</c:v>
                </c:pt>
                <c:pt idx="98">
                  <c:v>-1.4208000000000001</c:v>
                </c:pt>
                <c:pt idx="99">
                  <c:v>-2.4274</c:v>
                </c:pt>
                <c:pt idx="100">
                  <c:v>-4.5195999999999996</c:v>
                </c:pt>
                <c:pt idx="101">
                  <c:v>-4.2290999999999999</c:v>
                </c:pt>
                <c:pt idx="102">
                  <c:v>3.3934000000000002</c:v>
                </c:pt>
                <c:pt idx="103">
                  <c:v>1.7310000000000001</c:v>
                </c:pt>
                <c:pt idx="104">
                  <c:v>3.2288999999999999</c:v>
                </c:pt>
                <c:pt idx="105">
                  <c:v>2.6459000000000001</c:v>
                </c:pt>
                <c:pt idx="106">
                  <c:v>-0.93720000000000003</c:v>
                </c:pt>
                <c:pt idx="107">
                  <c:v>-1.5179</c:v>
                </c:pt>
                <c:pt idx="108">
                  <c:v>-5.7824999999999998</c:v>
                </c:pt>
                <c:pt idx="109">
                  <c:v>4.5785999999999998</c:v>
                </c:pt>
                <c:pt idx="110">
                  <c:v>-1.7750999999999999</c:v>
                </c:pt>
                <c:pt idx="111">
                  <c:v>-2.3645</c:v>
                </c:pt>
                <c:pt idx="112">
                  <c:v>5.4962999999999997</c:v>
                </c:pt>
                <c:pt idx="113">
                  <c:v>1.8016000000000001</c:v>
                </c:pt>
                <c:pt idx="114">
                  <c:v>-0.29730000000000001</c:v>
                </c:pt>
                <c:pt idx="115">
                  <c:v>-6.4092000000000002</c:v>
                </c:pt>
                <c:pt idx="116">
                  <c:v>-0.91830000000000001</c:v>
                </c:pt>
                <c:pt idx="117">
                  <c:v>2.3658000000000001</c:v>
                </c:pt>
                <c:pt idx="118">
                  <c:v>-2.5106999999999999</c:v>
                </c:pt>
                <c:pt idx="119">
                  <c:v>-2.2117</c:v>
                </c:pt>
                <c:pt idx="120">
                  <c:v>-1.2323</c:v>
                </c:pt>
                <c:pt idx="121">
                  <c:v>-6.6532999999999998</c:v>
                </c:pt>
                <c:pt idx="122">
                  <c:v>-3.5242</c:v>
                </c:pt>
                <c:pt idx="123">
                  <c:v>4.4249999999999998</c:v>
                </c:pt>
                <c:pt idx="124">
                  <c:v>-4.8891</c:v>
                </c:pt>
                <c:pt idx="125">
                  <c:v>-2.9129</c:v>
                </c:pt>
                <c:pt idx="126">
                  <c:v>0.24490000000000001</c:v>
                </c:pt>
                <c:pt idx="127">
                  <c:v>6.8500000000000005E-2</c:v>
                </c:pt>
                <c:pt idx="128">
                  <c:v>2.9014000000000002</c:v>
                </c:pt>
                <c:pt idx="129">
                  <c:v>-4.3132999999999999</c:v>
                </c:pt>
                <c:pt idx="130">
                  <c:v>1.0371999999999999</c:v>
                </c:pt>
                <c:pt idx="131">
                  <c:v>8.9733999999999998</c:v>
                </c:pt>
                <c:pt idx="132">
                  <c:v>1.4557</c:v>
                </c:pt>
                <c:pt idx="133">
                  <c:v>-0.75019999999999998</c:v>
                </c:pt>
                <c:pt idx="134">
                  <c:v>0.62219999999999998</c:v>
                </c:pt>
                <c:pt idx="135">
                  <c:v>-6.9009</c:v>
                </c:pt>
                <c:pt idx="136">
                  <c:v>3.2408000000000001</c:v>
                </c:pt>
                <c:pt idx="137">
                  <c:v>3.3875999999999999</c:v>
                </c:pt>
                <c:pt idx="138">
                  <c:v>-1.1089</c:v>
                </c:pt>
                <c:pt idx="139">
                  <c:v>-2.1818</c:v>
                </c:pt>
                <c:pt idx="140">
                  <c:v>-3.5163000000000002</c:v>
                </c:pt>
                <c:pt idx="141">
                  <c:v>-6.6909000000000001</c:v>
                </c:pt>
                <c:pt idx="142">
                  <c:v>-3.2433000000000001</c:v>
                </c:pt>
                <c:pt idx="143">
                  <c:v>-1.3335999999999999</c:v>
                </c:pt>
                <c:pt idx="144">
                  <c:v>2.2461000000000002</c:v>
                </c:pt>
                <c:pt idx="145">
                  <c:v>6.7355999999999998</c:v>
                </c:pt>
                <c:pt idx="146">
                  <c:v>2.6383000000000001</c:v>
                </c:pt>
                <c:pt idx="147">
                  <c:v>-4.8513999999999999</c:v>
                </c:pt>
                <c:pt idx="148">
                  <c:v>-2.9378000000000002</c:v>
                </c:pt>
                <c:pt idx="149">
                  <c:v>-4.1159999999999997</c:v>
                </c:pt>
                <c:pt idx="150">
                  <c:v>-6.4645000000000001</c:v>
                </c:pt>
                <c:pt idx="151">
                  <c:v>6.8266999999999998</c:v>
                </c:pt>
                <c:pt idx="152">
                  <c:v>-9.4791000000000007</c:v>
                </c:pt>
                <c:pt idx="153">
                  <c:v>-1.9361999999999999</c:v>
                </c:pt>
                <c:pt idx="154">
                  <c:v>4.6026999999999996</c:v>
                </c:pt>
                <c:pt idx="155">
                  <c:v>-11.1129</c:v>
                </c:pt>
                <c:pt idx="156">
                  <c:v>-4.4646999999999997</c:v>
                </c:pt>
                <c:pt idx="157">
                  <c:v>5.9131</c:v>
                </c:pt>
                <c:pt idx="158">
                  <c:v>6.8158000000000003</c:v>
                </c:pt>
                <c:pt idx="159">
                  <c:v>-5.7591000000000001</c:v>
                </c:pt>
                <c:pt idx="160">
                  <c:v>-4.2736000000000001</c:v>
                </c:pt>
                <c:pt idx="161">
                  <c:v>1.6338999999999999</c:v>
                </c:pt>
                <c:pt idx="162">
                  <c:v>7.3095999999999997</c:v>
                </c:pt>
                <c:pt idx="163">
                  <c:v>-4.0115999999999996</c:v>
                </c:pt>
                <c:pt idx="164">
                  <c:v>-6.6247999999999996</c:v>
                </c:pt>
                <c:pt idx="165">
                  <c:v>2.6810999999999998</c:v>
                </c:pt>
                <c:pt idx="166">
                  <c:v>7.9973999999999998</c:v>
                </c:pt>
                <c:pt idx="167">
                  <c:v>1.9261999999999999</c:v>
                </c:pt>
                <c:pt idx="168">
                  <c:v>-2.5089000000000001</c:v>
                </c:pt>
                <c:pt idx="169">
                  <c:v>-2.3997999999999999</c:v>
                </c:pt>
                <c:pt idx="170">
                  <c:v>-5.1722999999999999</c:v>
                </c:pt>
                <c:pt idx="171">
                  <c:v>6.9231999999999996</c:v>
                </c:pt>
                <c:pt idx="172">
                  <c:v>-2.2688000000000001</c:v>
                </c:pt>
                <c:pt idx="173">
                  <c:v>-0.92959999999999998</c:v>
                </c:pt>
                <c:pt idx="174">
                  <c:v>-1.4845999999999999</c:v>
                </c:pt>
                <c:pt idx="175">
                  <c:v>-0.21240000000000001</c:v>
                </c:pt>
                <c:pt idx="176">
                  <c:v>5.6581999999999999</c:v>
                </c:pt>
                <c:pt idx="177">
                  <c:v>-0.10970000000000001</c:v>
                </c:pt>
                <c:pt idx="178">
                  <c:v>0.86509999999999998</c:v>
                </c:pt>
                <c:pt idx="179">
                  <c:v>-5.1338999999999997</c:v>
                </c:pt>
                <c:pt idx="180">
                  <c:v>1.3534999999999999</c:v>
                </c:pt>
                <c:pt idx="181">
                  <c:v>0.62960000000000005</c:v>
                </c:pt>
                <c:pt idx="182">
                  <c:v>-3.7435</c:v>
                </c:pt>
                <c:pt idx="183">
                  <c:v>2.7906</c:v>
                </c:pt>
                <c:pt idx="184">
                  <c:v>-6.7043999999999997</c:v>
                </c:pt>
                <c:pt idx="185">
                  <c:v>3.4148000000000001</c:v>
                </c:pt>
                <c:pt idx="186">
                  <c:v>-2.7246999999999999</c:v>
                </c:pt>
                <c:pt idx="187">
                  <c:v>3.7399</c:v>
                </c:pt>
                <c:pt idx="188">
                  <c:v>2.0775000000000001</c:v>
                </c:pt>
                <c:pt idx="189">
                  <c:v>-3.1650999999999998</c:v>
                </c:pt>
                <c:pt idx="190">
                  <c:v>2.0821000000000001</c:v>
                </c:pt>
                <c:pt idx="191">
                  <c:v>-5.8666</c:v>
                </c:pt>
                <c:pt idx="192">
                  <c:v>2.7423999999999999</c:v>
                </c:pt>
                <c:pt idx="193">
                  <c:v>6.7088000000000001</c:v>
                </c:pt>
                <c:pt idx="194">
                  <c:v>-4.3491</c:v>
                </c:pt>
                <c:pt idx="195">
                  <c:v>-1.5017</c:v>
                </c:pt>
                <c:pt idx="196">
                  <c:v>-1.9323999999999999</c:v>
                </c:pt>
                <c:pt idx="197">
                  <c:v>-1.3889</c:v>
                </c:pt>
                <c:pt idx="198">
                  <c:v>5.7614000000000001</c:v>
                </c:pt>
                <c:pt idx="199">
                  <c:v>3.6911999999999998</c:v>
                </c:pt>
                <c:pt idx="200">
                  <c:v>-6.7855999999999996</c:v>
                </c:pt>
                <c:pt idx="201">
                  <c:v>-2.3881999999999999</c:v>
                </c:pt>
                <c:pt idx="202">
                  <c:v>2.4382000000000001</c:v>
                </c:pt>
                <c:pt idx="203">
                  <c:v>-3.2027000000000001</c:v>
                </c:pt>
                <c:pt idx="204">
                  <c:v>3.4407000000000001</c:v>
                </c:pt>
                <c:pt idx="205">
                  <c:v>-4.9185999999999996</c:v>
                </c:pt>
                <c:pt idx="206">
                  <c:v>1.2726</c:v>
                </c:pt>
                <c:pt idx="207">
                  <c:v>-9.1097000000000001</c:v>
                </c:pt>
                <c:pt idx="208">
                  <c:v>8.1972000000000005</c:v>
                </c:pt>
                <c:pt idx="209">
                  <c:v>-5.5975000000000001</c:v>
                </c:pt>
                <c:pt idx="210">
                  <c:v>3.8683999999999998</c:v>
                </c:pt>
                <c:pt idx="211">
                  <c:v>-3.2881</c:v>
                </c:pt>
                <c:pt idx="212">
                  <c:v>-3.6903000000000001</c:v>
                </c:pt>
                <c:pt idx="213">
                  <c:v>1.3245</c:v>
                </c:pt>
                <c:pt idx="214">
                  <c:v>3.282</c:v>
                </c:pt>
                <c:pt idx="215">
                  <c:v>3.2984</c:v>
                </c:pt>
                <c:pt idx="216">
                  <c:v>3.6838000000000002</c:v>
                </c:pt>
                <c:pt idx="217">
                  <c:v>3.2694999999999999</c:v>
                </c:pt>
                <c:pt idx="218">
                  <c:v>-1.6752</c:v>
                </c:pt>
                <c:pt idx="219">
                  <c:v>-3.1789000000000001</c:v>
                </c:pt>
                <c:pt idx="220">
                  <c:v>4.4901</c:v>
                </c:pt>
                <c:pt idx="221">
                  <c:v>8.8765000000000001</c:v>
                </c:pt>
                <c:pt idx="222">
                  <c:v>-3.4853999999999998</c:v>
                </c:pt>
                <c:pt idx="223">
                  <c:v>-3.4438</c:v>
                </c:pt>
                <c:pt idx="224">
                  <c:v>-0.97460000000000002</c:v>
                </c:pt>
                <c:pt idx="225">
                  <c:v>-6.8044000000000002</c:v>
                </c:pt>
                <c:pt idx="226">
                  <c:v>0.68210000000000004</c:v>
                </c:pt>
                <c:pt idx="227">
                  <c:v>-4.9779999999999998</c:v>
                </c:pt>
                <c:pt idx="228">
                  <c:v>3.6124000000000001</c:v>
                </c:pt>
                <c:pt idx="229">
                  <c:v>-3.2572000000000001</c:v>
                </c:pt>
                <c:pt idx="230">
                  <c:v>-4.2362000000000002</c:v>
                </c:pt>
                <c:pt idx="231">
                  <c:v>3.6473</c:v>
                </c:pt>
                <c:pt idx="232">
                  <c:v>-3.3721999999999999</c:v>
                </c:pt>
                <c:pt idx="233">
                  <c:v>-3.9245999999999999</c:v>
                </c:pt>
                <c:pt idx="234">
                  <c:v>-7.4768999999999997</c:v>
                </c:pt>
                <c:pt idx="235">
                  <c:v>0.94179999999999997</c:v>
                </c:pt>
                <c:pt idx="236">
                  <c:v>1.9285000000000001</c:v>
                </c:pt>
                <c:pt idx="237">
                  <c:v>-5.4893999999999998</c:v>
                </c:pt>
                <c:pt idx="238">
                  <c:v>-3.4664999999999999</c:v>
                </c:pt>
                <c:pt idx="239">
                  <c:v>3.1939000000000002</c:v>
                </c:pt>
                <c:pt idx="240">
                  <c:v>3.2785000000000002</c:v>
                </c:pt>
                <c:pt idx="241">
                  <c:v>-3.4603000000000002</c:v>
                </c:pt>
                <c:pt idx="242">
                  <c:v>6.5564999999999998</c:v>
                </c:pt>
                <c:pt idx="243">
                  <c:v>1.7245999999999999</c:v>
                </c:pt>
                <c:pt idx="244">
                  <c:v>2.9731999999999998</c:v>
                </c:pt>
                <c:pt idx="245">
                  <c:v>0.28699999999999998</c:v>
                </c:pt>
                <c:pt idx="246">
                  <c:v>-4.8746999999999998</c:v>
                </c:pt>
                <c:pt idx="247">
                  <c:v>0.89229999999999998</c:v>
                </c:pt>
                <c:pt idx="248">
                  <c:v>-0.91410000000000002</c:v>
                </c:pt>
                <c:pt idx="249">
                  <c:v>-4.5735999999999999</c:v>
                </c:pt>
                <c:pt idx="250">
                  <c:v>1.9413</c:v>
                </c:pt>
                <c:pt idx="251">
                  <c:v>2.7923</c:v>
                </c:pt>
                <c:pt idx="252">
                  <c:v>3.7427000000000001</c:v>
                </c:pt>
                <c:pt idx="253">
                  <c:v>-3.6048</c:v>
                </c:pt>
                <c:pt idx="254">
                  <c:v>1.0175000000000001</c:v>
                </c:pt>
                <c:pt idx="255">
                  <c:v>-0.85970000000000002</c:v>
                </c:pt>
                <c:pt idx="256">
                  <c:v>4.9668000000000001</c:v>
                </c:pt>
                <c:pt idx="257">
                  <c:v>-5.4637000000000002</c:v>
                </c:pt>
                <c:pt idx="258">
                  <c:v>-5.0347999999999997</c:v>
                </c:pt>
                <c:pt idx="259">
                  <c:v>-2.6575000000000002</c:v>
                </c:pt>
                <c:pt idx="260">
                  <c:v>3.1878000000000002</c:v>
                </c:pt>
                <c:pt idx="261">
                  <c:v>-3.4184000000000001</c:v>
                </c:pt>
                <c:pt idx="262">
                  <c:v>2.0350999999999999</c:v>
                </c:pt>
                <c:pt idx="263">
                  <c:v>1.9863999999999999</c:v>
                </c:pt>
                <c:pt idx="264">
                  <c:v>0.65639999999999998</c:v>
                </c:pt>
                <c:pt idx="265">
                  <c:v>-3.1640000000000001</c:v>
                </c:pt>
                <c:pt idx="266">
                  <c:v>0.20830000000000001</c:v>
                </c:pt>
                <c:pt idx="267">
                  <c:v>-6.3532000000000002</c:v>
                </c:pt>
                <c:pt idx="268">
                  <c:v>-5.2805999999999997</c:v>
                </c:pt>
                <c:pt idx="269">
                  <c:v>1.4509000000000001</c:v>
                </c:pt>
                <c:pt idx="270">
                  <c:v>1.3743000000000001</c:v>
                </c:pt>
                <c:pt idx="271">
                  <c:v>-0.28029999999999999</c:v>
                </c:pt>
                <c:pt idx="272">
                  <c:v>-2.1461000000000001</c:v>
                </c:pt>
                <c:pt idx="273">
                  <c:v>-0.37</c:v>
                </c:pt>
                <c:pt idx="274">
                  <c:v>-6.6181999999999999</c:v>
                </c:pt>
                <c:pt idx="275">
                  <c:v>8.9999999999999998E-4</c:v>
                </c:pt>
                <c:pt idx="276">
                  <c:v>-2.8218000000000001</c:v>
                </c:pt>
                <c:pt idx="277">
                  <c:v>0.36919999999999997</c:v>
                </c:pt>
                <c:pt idx="278">
                  <c:v>-7.5709999999999997</c:v>
                </c:pt>
                <c:pt idx="279">
                  <c:v>-0.73699999999999999</c:v>
                </c:pt>
                <c:pt idx="280">
                  <c:v>4.5609000000000002</c:v>
                </c:pt>
                <c:pt idx="281">
                  <c:v>-0.94779999999999998</c:v>
                </c:pt>
                <c:pt idx="282">
                  <c:v>-7.8019999999999996</c:v>
                </c:pt>
                <c:pt idx="283">
                  <c:v>5.7031000000000001</c:v>
                </c:pt>
                <c:pt idx="284">
                  <c:v>1.5593999999999999</c:v>
                </c:pt>
                <c:pt idx="285">
                  <c:v>-6.9913999999999996</c:v>
                </c:pt>
                <c:pt idx="286">
                  <c:v>0.39279999999999998</c:v>
                </c:pt>
                <c:pt idx="287">
                  <c:v>2.1901000000000002</c:v>
                </c:pt>
                <c:pt idx="288">
                  <c:v>-0.31440000000000001</c:v>
                </c:pt>
                <c:pt idx="289">
                  <c:v>5.6702000000000004</c:v>
                </c:pt>
                <c:pt idx="290">
                  <c:v>2.1417000000000002</c:v>
                </c:pt>
                <c:pt idx="291">
                  <c:v>-4.5519999999999996</c:v>
                </c:pt>
                <c:pt idx="292">
                  <c:v>9.1499999999999998E-2</c:v>
                </c:pt>
                <c:pt idx="293">
                  <c:v>-0.96619999999999995</c:v>
                </c:pt>
                <c:pt idx="294">
                  <c:v>5.0057999999999998</c:v>
                </c:pt>
                <c:pt idx="295">
                  <c:v>0.7712</c:v>
                </c:pt>
                <c:pt idx="296">
                  <c:v>0.27429999999999999</c:v>
                </c:pt>
                <c:pt idx="297">
                  <c:v>5.7093999999999996</c:v>
                </c:pt>
                <c:pt idx="298">
                  <c:v>1.6476999999999999</c:v>
                </c:pt>
                <c:pt idx="299">
                  <c:v>1.9743999999999999</c:v>
                </c:pt>
                <c:pt idx="300">
                  <c:v>-5.1847000000000003</c:v>
                </c:pt>
                <c:pt idx="301">
                  <c:v>6.3170999999999999</c:v>
                </c:pt>
                <c:pt idx="302">
                  <c:v>0.3992</c:v>
                </c:pt>
                <c:pt idx="303">
                  <c:v>-7.431</c:v>
                </c:pt>
                <c:pt idx="304">
                  <c:v>1.8568</c:v>
                </c:pt>
                <c:pt idx="305">
                  <c:v>-2.3477000000000001</c:v>
                </c:pt>
                <c:pt idx="306">
                  <c:v>-0.27350000000000002</c:v>
                </c:pt>
                <c:pt idx="307">
                  <c:v>-8.3379999999999992</c:v>
                </c:pt>
                <c:pt idx="308">
                  <c:v>-3.0459999999999998</c:v>
                </c:pt>
                <c:pt idx="309">
                  <c:v>0.39340000000000003</c:v>
                </c:pt>
                <c:pt idx="310">
                  <c:v>-1.1891</c:v>
                </c:pt>
                <c:pt idx="311">
                  <c:v>1.1556</c:v>
                </c:pt>
                <c:pt idx="312">
                  <c:v>0.8347</c:v>
                </c:pt>
                <c:pt idx="313">
                  <c:v>3.7155999999999998</c:v>
                </c:pt>
                <c:pt idx="314">
                  <c:v>-4.6928999999999998</c:v>
                </c:pt>
                <c:pt idx="315">
                  <c:v>0.55889999999999995</c:v>
                </c:pt>
                <c:pt idx="316">
                  <c:v>-2.1856</c:v>
                </c:pt>
                <c:pt idx="317">
                  <c:v>7.0709</c:v>
                </c:pt>
                <c:pt idx="318">
                  <c:v>-2.0386000000000002</c:v>
                </c:pt>
                <c:pt idx="319">
                  <c:v>-3.0345</c:v>
                </c:pt>
                <c:pt idx="320">
                  <c:v>-4.3339999999999996</c:v>
                </c:pt>
                <c:pt idx="321">
                  <c:v>-5.5690999999999997</c:v>
                </c:pt>
                <c:pt idx="322">
                  <c:v>-1.3349</c:v>
                </c:pt>
                <c:pt idx="323">
                  <c:v>6.7638999999999996</c:v>
                </c:pt>
                <c:pt idx="324">
                  <c:v>-4.4131</c:v>
                </c:pt>
                <c:pt idx="325">
                  <c:v>-5.9999000000000002</c:v>
                </c:pt>
                <c:pt idx="326">
                  <c:v>-3.9220000000000002</c:v>
                </c:pt>
                <c:pt idx="327">
                  <c:v>-3.6555</c:v>
                </c:pt>
                <c:pt idx="328">
                  <c:v>0.2571</c:v>
                </c:pt>
                <c:pt idx="329">
                  <c:v>-4.6241000000000003</c:v>
                </c:pt>
                <c:pt idx="330">
                  <c:v>-1.8902000000000001</c:v>
                </c:pt>
                <c:pt idx="331">
                  <c:v>2.2806999999999999</c:v>
                </c:pt>
                <c:pt idx="332">
                  <c:v>5.4462000000000002</c:v>
                </c:pt>
                <c:pt idx="333">
                  <c:v>-3.3565999999999998</c:v>
                </c:pt>
                <c:pt idx="334">
                  <c:v>0.2006</c:v>
                </c:pt>
                <c:pt idx="335">
                  <c:v>-3.1292</c:v>
                </c:pt>
                <c:pt idx="336">
                  <c:v>3.125</c:v>
                </c:pt>
                <c:pt idx="337">
                  <c:v>1.8209</c:v>
                </c:pt>
                <c:pt idx="338">
                  <c:v>0.48170000000000002</c:v>
                </c:pt>
                <c:pt idx="339">
                  <c:v>-7.0124000000000004</c:v>
                </c:pt>
                <c:pt idx="340">
                  <c:v>-1.4181999999999999</c:v>
                </c:pt>
                <c:pt idx="341">
                  <c:v>3.6101000000000001</c:v>
                </c:pt>
                <c:pt idx="342">
                  <c:v>-0.78049999999999997</c:v>
                </c:pt>
                <c:pt idx="343">
                  <c:v>-0.14280000000000001</c:v>
                </c:pt>
                <c:pt idx="344">
                  <c:v>-3.1627999999999998</c:v>
                </c:pt>
                <c:pt idx="345">
                  <c:v>-2.8182</c:v>
                </c:pt>
                <c:pt idx="346">
                  <c:v>-0.2838</c:v>
                </c:pt>
                <c:pt idx="347">
                  <c:v>-1.8966000000000001</c:v>
                </c:pt>
                <c:pt idx="348">
                  <c:v>-5.1981000000000002</c:v>
                </c:pt>
                <c:pt idx="349">
                  <c:v>-8.1365999999999996</c:v>
                </c:pt>
                <c:pt idx="350">
                  <c:v>-4.8162000000000003</c:v>
                </c:pt>
                <c:pt idx="351">
                  <c:v>-6.8879000000000001</c:v>
                </c:pt>
                <c:pt idx="352">
                  <c:v>-4.3097000000000003</c:v>
                </c:pt>
                <c:pt idx="353">
                  <c:v>-7.6600000000000001E-2</c:v>
                </c:pt>
                <c:pt idx="354">
                  <c:v>2.3098999999999998</c:v>
                </c:pt>
                <c:pt idx="355">
                  <c:v>-4.9330999999999996</c:v>
                </c:pt>
                <c:pt idx="356">
                  <c:v>-0.92230000000000001</c:v>
                </c:pt>
                <c:pt idx="357">
                  <c:v>-1.7149000000000001</c:v>
                </c:pt>
                <c:pt idx="358">
                  <c:v>2.6943000000000001</c:v>
                </c:pt>
                <c:pt idx="359">
                  <c:v>1.3641000000000001</c:v>
                </c:pt>
                <c:pt idx="360">
                  <c:v>-2.6537999999999999</c:v>
                </c:pt>
                <c:pt idx="361">
                  <c:v>-1.5471999999999999</c:v>
                </c:pt>
                <c:pt idx="362">
                  <c:v>0.98670000000000002</c:v>
                </c:pt>
                <c:pt idx="363">
                  <c:v>-0.84689999999999999</c:v>
                </c:pt>
                <c:pt idx="364">
                  <c:v>-3.1331000000000002</c:v>
                </c:pt>
                <c:pt idx="365">
                  <c:v>-0.76280000000000003</c:v>
                </c:pt>
                <c:pt idx="366">
                  <c:v>6.4916</c:v>
                </c:pt>
                <c:pt idx="367">
                  <c:v>-3.5884</c:v>
                </c:pt>
                <c:pt idx="368">
                  <c:v>2.8197999999999999</c:v>
                </c:pt>
                <c:pt idx="369">
                  <c:v>-4.1792999999999996</c:v>
                </c:pt>
                <c:pt idx="370">
                  <c:v>5.8627000000000002</c:v>
                </c:pt>
                <c:pt idx="371">
                  <c:v>-4.3598999999999997</c:v>
                </c:pt>
                <c:pt idx="372">
                  <c:v>0.80230000000000001</c:v>
                </c:pt>
                <c:pt idx="373">
                  <c:v>3.2749999999999999</c:v>
                </c:pt>
                <c:pt idx="374">
                  <c:v>0.91469999999999996</c:v>
                </c:pt>
                <c:pt idx="375">
                  <c:v>3.4058000000000002</c:v>
                </c:pt>
                <c:pt idx="376">
                  <c:v>-5.5194999999999999</c:v>
                </c:pt>
                <c:pt idx="377">
                  <c:v>1.0399</c:v>
                </c:pt>
                <c:pt idx="378">
                  <c:v>1.5302</c:v>
                </c:pt>
                <c:pt idx="379">
                  <c:v>3.6522999999999999</c:v>
                </c:pt>
                <c:pt idx="380">
                  <c:v>-5.9455</c:v>
                </c:pt>
                <c:pt idx="381">
                  <c:v>6.0160999999999998</c:v>
                </c:pt>
                <c:pt idx="382">
                  <c:v>7.5444000000000004</c:v>
                </c:pt>
                <c:pt idx="383">
                  <c:v>4.1271000000000004</c:v>
                </c:pt>
                <c:pt idx="384">
                  <c:v>0.96399999999999997</c:v>
                </c:pt>
                <c:pt idx="385">
                  <c:v>5.3699999999999998E-2</c:v>
                </c:pt>
                <c:pt idx="386">
                  <c:v>5.2233000000000001</c:v>
                </c:pt>
                <c:pt idx="387">
                  <c:v>-2.7793999999999999</c:v>
                </c:pt>
                <c:pt idx="388">
                  <c:v>-3.3479000000000001</c:v>
                </c:pt>
                <c:pt idx="389">
                  <c:v>2.6505999999999998</c:v>
                </c:pt>
                <c:pt idx="390">
                  <c:v>-0.74719999999999998</c:v>
                </c:pt>
                <c:pt idx="391">
                  <c:v>-4.5688000000000004</c:v>
                </c:pt>
                <c:pt idx="392">
                  <c:v>0.45029999999999998</c:v>
                </c:pt>
                <c:pt idx="393">
                  <c:v>2.5653000000000001</c:v>
                </c:pt>
                <c:pt idx="394">
                  <c:v>3.2709000000000001</c:v>
                </c:pt>
                <c:pt idx="395">
                  <c:v>1.4151</c:v>
                </c:pt>
                <c:pt idx="396">
                  <c:v>-9.4521999999999995</c:v>
                </c:pt>
                <c:pt idx="397">
                  <c:v>4.8714000000000004</c:v>
                </c:pt>
                <c:pt idx="398">
                  <c:v>-0.50090000000000001</c:v>
                </c:pt>
                <c:pt idx="399">
                  <c:v>3.3027000000000002</c:v>
                </c:pt>
                <c:pt idx="400">
                  <c:v>2.7496999999999998</c:v>
                </c:pt>
                <c:pt idx="401">
                  <c:v>-2.3641000000000001</c:v>
                </c:pt>
                <c:pt idx="402">
                  <c:v>-0.43020000000000003</c:v>
                </c:pt>
                <c:pt idx="403">
                  <c:v>-7.2508999999999997</c:v>
                </c:pt>
                <c:pt idx="404">
                  <c:v>-0.59699999999999998</c:v>
                </c:pt>
                <c:pt idx="405">
                  <c:v>-1.4881</c:v>
                </c:pt>
                <c:pt idx="406">
                  <c:v>2.1101999999999999</c:v>
                </c:pt>
                <c:pt idx="407">
                  <c:v>-2.5373000000000001</c:v>
                </c:pt>
                <c:pt idx="408">
                  <c:v>2.0167999999999999</c:v>
                </c:pt>
                <c:pt idx="409">
                  <c:v>-3.0154999999999998</c:v>
                </c:pt>
                <c:pt idx="410">
                  <c:v>-1.5758000000000001</c:v>
                </c:pt>
                <c:pt idx="411">
                  <c:v>-5.9355000000000002</c:v>
                </c:pt>
                <c:pt idx="412">
                  <c:v>-0.30480000000000002</c:v>
                </c:pt>
                <c:pt idx="413">
                  <c:v>4.3941999999999997</c:v>
                </c:pt>
                <c:pt idx="414">
                  <c:v>0.57279999999999998</c:v>
                </c:pt>
                <c:pt idx="415">
                  <c:v>6.6727999999999996</c:v>
                </c:pt>
                <c:pt idx="416">
                  <c:v>-6.2257999999999996</c:v>
                </c:pt>
                <c:pt idx="417">
                  <c:v>-5.1999999999999998E-3</c:v>
                </c:pt>
                <c:pt idx="418">
                  <c:v>-5.7781000000000002</c:v>
                </c:pt>
                <c:pt idx="419">
                  <c:v>4.8375000000000004</c:v>
                </c:pt>
                <c:pt idx="420">
                  <c:v>-0.57199999999999995</c:v>
                </c:pt>
                <c:pt idx="421">
                  <c:v>-4.7575000000000003</c:v>
                </c:pt>
                <c:pt idx="422">
                  <c:v>0.38340000000000002</c:v>
                </c:pt>
                <c:pt idx="423">
                  <c:v>0.93140000000000001</c:v>
                </c:pt>
                <c:pt idx="424">
                  <c:v>-1.8702000000000001</c:v>
                </c:pt>
                <c:pt idx="425">
                  <c:v>-2.0434999999999999</c:v>
                </c:pt>
                <c:pt idx="426">
                  <c:v>-2.9521999999999999</c:v>
                </c:pt>
                <c:pt idx="427">
                  <c:v>-5.2202999999999999</c:v>
                </c:pt>
                <c:pt idx="428">
                  <c:v>-4.2709000000000001</c:v>
                </c:pt>
                <c:pt idx="429">
                  <c:v>7.2938999999999998</c:v>
                </c:pt>
                <c:pt idx="430">
                  <c:v>-3.4477000000000002</c:v>
                </c:pt>
                <c:pt idx="431">
                  <c:v>-1.6611</c:v>
                </c:pt>
                <c:pt idx="432">
                  <c:v>5.7545999999999999</c:v>
                </c:pt>
                <c:pt idx="433">
                  <c:v>0.81620000000000004</c:v>
                </c:pt>
                <c:pt idx="434">
                  <c:v>3.0125000000000002</c:v>
                </c:pt>
                <c:pt idx="435">
                  <c:v>-5.3205</c:v>
                </c:pt>
                <c:pt idx="436">
                  <c:v>4.7309000000000001</c:v>
                </c:pt>
                <c:pt idx="437">
                  <c:v>6.9032</c:v>
                </c:pt>
                <c:pt idx="438">
                  <c:v>5.4954000000000001</c:v>
                </c:pt>
                <c:pt idx="439">
                  <c:v>5.4341999999999997</c:v>
                </c:pt>
                <c:pt idx="440">
                  <c:v>-5.0000999999999998</c:v>
                </c:pt>
                <c:pt idx="441">
                  <c:v>-3.6562000000000001</c:v>
                </c:pt>
                <c:pt idx="442">
                  <c:v>-1.7374000000000001</c:v>
                </c:pt>
                <c:pt idx="443">
                  <c:v>-0.77149999999999996</c:v>
                </c:pt>
                <c:pt idx="444">
                  <c:v>-8.8834</c:v>
                </c:pt>
                <c:pt idx="445">
                  <c:v>-9.9465000000000003</c:v>
                </c:pt>
                <c:pt idx="446">
                  <c:v>-3.7845</c:v>
                </c:pt>
                <c:pt idx="447">
                  <c:v>-0.73250000000000004</c:v>
                </c:pt>
                <c:pt idx="448">
                  <c:v>0.78520000000000001</c:v>
                </c:pt>
                <c:pt idx="449">
                  <c:v>0.49490000000000001</c:v>
                </c:pt>
                <c:pt idx="450">
                  <c:v>-3.8944000000000001</c:v>
                </c:pt>
                <c:pt idx="451">
                  <c:v>-2.8437000000000001</c:v>
                </c:pt>
                <c:pt idx="452">
                  <c:v>1.4141999999999999</c:v>
                </c:pt>
                <c:pt idx="453">
                  <c:v>-3.3588</c:v>
                </c:pt>
                <c:pt idx="454">
                  <c:v>0.496</c:v>
                </c:pt>
                <c:pt idx="455">
                  <c:v>2.6427</c:v>
                </c:pt>
                <c:pt idx="456">
                  <c:v>-1.8259000000000001</c:v>
                </c:pt>
                <c:pt idx="457">
                  <c:v>-6.3396999999999997</c:v>
                </c:pt>
                <c:pt idx="458">
                  <c:v>-2.1356000000000002</c:v>
                </c:pt>
                <c:pt idx="459">
                  <c:v>-0.60899999999999999</c:v>
                </c:pt>
                <c:pt idx="460">
                  <c:v>-3.8801000000000001</c:v>
                </c:pt>
                <c:pt idx="461">
                  <c:v>5.5278</c:v>
                </c:pt>
                <c:pt idx="462">
                  <c:v>-1.1848000000000001</c:v>
                </c:pt>
                <c:pt idx="463">
                  <c:v>4.077</c:v>
                </c:pt>
                <c:pt idx="464">
                  <c:v>-1.0001</c:v>
                </c:pt>
                <c:pt idx="465">
                  <c:v>5.7634999999999996</c:v>
                </c:pt>
                <c:pt idx="466">
                  <c:v>-3.1863000000000001</c:v>
                </c:pt>
                <c:pt idx="467">
                  <c:v>-0.87639999999999996</c:v>
                </c:pt>
                <c:pt idx="468">
                  <c:v>-4.9848999999999997</c:v>
                </c:pt>
                <c:pt idx="469">
                  <c:v>-8.5428999999999995</c:v>
                </c:pt>
                <c:pt idx="470">
                  <c:v>-7.2453000000000003</c:v>
                </c:pt>
                <c:pt idx="471">
                  <c:v>2.5886</c:v>
                </c:pt>
                <c:pt idx="472">
                  <c:v>0.31969999999999998</c:v>
                </c:pt>
                <c:pt idx="473">
                  <c:v>-3.7193000000000001</c:v>
                </c:pt>
                <c:pt idx="474">
                  <c:v>6.2225000000000001</c:v>
                </c:pt>
                <c:pt idx="475">
                  <c:v>-5.6993999999999998</c:v>
                </c:pt>
                <c:pt idx="476">
                  <c:v>-1.2203999999999999</c:v>
                </c:pt>
                <c:pt idx="477">
                  <c:v>1.9761</c:v>
                </c:pt>
                <c:pt idx="478">
                  <c:v>2.8083</c:v>
                </c:pt>
                <c:pt idx="479">
                  <c:v>-0.66279999999999994</c:v>
                </c:pt>
                <c:pt idx="480">
                  <c:v>6.2911000000000001</c:v>
                </c:pt>
                <c:pt idx="481">
                  <c:v>-1.8442000000000001</c:v>
                </c:pt>
                <c:pt idx="482">
                  <c:v>8.3591999999999995</c:v>
                </c:pt>
                <c:pt idx="483">
                  <c:v>-1.9639</c:v>
                </c:pt>
                <c:pt idx="484">
                  <c:v>4.7881</c:v>
                </c:pt>
                <c:pt idx="485">
                  <c:v>-3.9765999999999999</c:v>
                </c:pt>
                <c:pt idx="486">
                  <c:v>-1.9957</c:v>
                </c:pt>
                <c:pt idx="487">
                  <c:v>0.16689999999999999</c:v>
                </c:pt>
                <c:pt idx="488">
                  <c:v>3.4765999999999999</c:v>
                </c:pt>
                <c:pt idx="489">
                  <c:v>-0.46579999999999999</c:v>
                </c:pt>
                <c:pt idx="490">
                  <c:v>-3.1503000000000001</c:v>
                </c:pt>
                <c:pt idx="491">
                  <c:v>-2.5399999999999999E-2</c:v>
                </c:pt>
                <c:pt idx="492">
                  <c:v>-1.1108</c:v>
                </c:pt>
                <c:pt idx="493">
                  <c:v>1.6649</c:v>
                </c:pt>
                <c:pt idx="494">
                  <c:v>-3.0748000000000002</c:v>
                </c:pt>
                <c:pt idx="495">
                  <c:v>-3.1785999999999999</c:v>
                </c:pt>
                <c:pt idx="496">
                  <c:v>-2.8191000000000002</c:v>
                </c:pt>
                <c:pt idx="497">
                  <c:v>0.81010000000000004</c:v>
                </c:pt>
                <c:pt idx="498">
                  <c:v>-7.7725999999999997</c:v>
                </c:pt>
                <c:pt idx="499">
                  <c:v>-12.8414</c:v>
                </c:pt>
                <c:pt idx="500">
                  <c:v>-5.7647000000000004</c:v>
                </c:pt>
                <c:pt idx="501">
                  <c:v>3.1642000000000001</c:v>
                </c:pt>
                <c:pt idx="502">
                  <c:v>2.8140000000000001</c:v>
                </c:pt>
                <c:pt idx="503">
                  <c:v>-0.41760000000000003</c:v>
                </c:pt>
                <c:pt idx="504">
                  <c:v>4.6704999999999997</c:v>
                </c:pt>
                <c:pt idx="505">
                  <c:v>1.4241999999999999</c:v>
                </c:pt>
                <c:pt idx="506">
                  <c:v>-4.6482000000000001</c:v>
                </c:pt>
                <c:pt idx="507">
                  <c:v>-1.6808000000000001</c:v>
                </c:pt>
                <c:pt idx="508">
                  <c:v>3.6465999999999998</c:v>
                </c:pt>
                <c:pt idx="509">
                  <c:v>0.8478</c:v>
                </c:pt>
                <c:pt idx="510">
                  <c:v>-0.75890000000000002</c:v>
                </c:pt>
                <c:pt idx="511">
                  <c:v>-3.9321000000000002</c:v>
                </c:pt>
                <c:pt idx="512">
                  <c:v>-5.4158999999999997</c:v>
                </c:pt>
                <c:pt idx="513">
                  <c:v>-2.4445999999999999</c:v>
                </c:pt>
                <c:pt idx="514">
                  <c:v>-2.0419999999999998</c:v>
                </c:pt>
                <c:pt idx="515">
                  <c:v>-1.4924999999999999</c:v>
                </c:pt>
                <c:pt idx="516">
                  <c:v>-2.4241999999999999</c:v>
                </c:pt>
                <c:pt idx="517">
                  <c:v>5.6294000000000004</c:v>
                </c:pt>
                <c:pt idx="518">
                  <c:v>-4.6288</c:v>
                </c:pt>
                <c:pt idx="519">
                  <c:v>-0.7268</c:v>
                </c:pt>
                <c:pt idx="520">
                  <c:v>0.61299999999999999</c:v>
                </c:pt>
                <c:pt idx="521">
                  <c:v>-5.3398000000000003</c:v>
                </c:pt>
                <c:pt idx="522">
                  <c:v>-4.4021999999999997</c:v>
                </c:pt>
                <c:pt idx="523">
                  <c:v>2.3231000000000002</c:v>
                </c:pt>
                <c:pt idx="524">
                  <c:v>-5.0262000000000002</c:v>
                </c:pt>
                <c:pt idx="525">
                  <c:v>4.5545999999999998</c:v>
                </c:pt>
                <c:pt idx="526">
                  <c:v>3.2115</c:v>
                </c:pt>
                <c:pt idx="527">
                  <c:v>-0.95350000000000001</c:v>
                </c:pt>
                <c:pt idx="528">
                  <c:v>-0.49009999999999998</c:v>
                </c:pt>
                <c:pt idx="529">
                  <c:v>0.53900000000000003</c:v>
                </c:pt>
                <c:pt idx="530">
                  <c:v>-2.8626</c:v>
                </c:pt>
                <c:pt idx="531">
                  <c:v>-0.2152</c:v>
                </c:pt>
                <c:pt idx="532">
                  <c:v>1.7523</c:v>
                </c:pt>
                <c:pt idx="533">
                  <c:v>0.63060000000000005</c:v>
                </c:pt>
                <c:pt idx="534">
                  <c:v>-1.8248</c:v>
                </c:pt>
                <c:pt idx="535">
                  <c:v>-7.1558000000000002</c:v>
                </c:pt>
                <c:pt idx="536">
                  <c:v>-4.6603000000000003</c:v>
                </c:pt>
                <c:pt idx="537">
                  <c:v>0.38</c:v>
                </c:pt>
                <c:pt idx="538">
                  <c:v>-3.3191000000000002</c:v>
                </c:pt>
                <c:pt idx="539">
                  <c:v>-3.9287999999999998</c:v>
                </c:pt>
                <c:pt idx="540">
                  <c:v>5.9698000000000002</c:v>
                </c:pt>
                <c:pt idx="541">
                  <c:v>2.0958999999999999</c:v>
                </c:pt>
                <c:pt idx="542">
                  <c:v>0.12620000000000001</c:v>
                </c:pt>
                <c:pt idx="543">
                  <c:v>3.9855999999999998</c:v>
                </c:pt>
                <c:pt idx="544">
                  <c:v>-2.4661</c:v>
                </c:pt>
                <c:pt idx="545">
                  <c:v>-3.2330000000000001</c:v>
                </c:pt>
                <c:pt idx="546">
                  <c:v>4.4444999999999997</c:v>
                </c:pt>
                <c:pt idx="547">
                  <c:v>3.0019999999999998</c:v>
                </c:pt>
                <c:pt idx="548">
                  <c:v>-4.75</c:v>
                </c:pt>
                <c:pt idx="549">
                  <c:v>-3.7595999999999998</c:v>
                </c:pt>
                <c:pt idx="550">
                  <c:v>-3.0642999999999998</c:v>
                </c:pt>
                <c:pt idx="551">
                  <c:v>4.0288000000000004</c:v>
                </c:pt>
                <c:pt idx="552">
                  <c:v>0.49669999999999997</c:v>
                </c:pt>
                <c:pt idx="553">
                  <c:v>-2.7225999999999999</c:v>
                </c:pt>
                <c:pt idx="554">
                  <c:v>-1.3945000000000001</c:v>
                </c:pt>
                <c:pt idx="555">
                  <c:v>3.1751999999999998</c:v>
                </c:pt>
                <c:pt idx="556">
                  <c:v>-2.246</c:v>
                </c:pt>
                <c:pt idx="557">
                  <c:v>-1.8364</c:v>
                </c:pt>
                <c:pt idx="558">
                  <c:v>2.3873000000000002</c:v>
                </c:pt>
                <c:pt idx="559">
                  <c:v>-1.351</c:v>
                </c:pt>
                <c:pt idx="560">
                  <c:v>-0.67420000000000002</c:v>
                </c:pt>
                <c:pt idx="561">
                  <c:v>-5.5396000000000001</c:v>
                </c:pt>
                <c:pt idx="562">
                  <c:v>-5.3868999999999998</c:v>
                </c:pt>
                <c:pt idx="563">
                  <c:v>-4.3765000000000001</c:v>
                </c:pt>
                <c:pt idx="564">
                  <c:v>-0.26729999999999998</c:v>
                </c:pt>
                <c:pt idx="565">
                  <c:v>-0.25590000000000002</c:v>
                </c:pt>
                <c:pt idx="566">
                  <c:v>-8.9319000000000006</c:v>
                </c:pt>
                <c:pt idx="567">
                  <c:v>-4.4047000000000001</c:v>
                </c:pt>
                <c:pt idx="568">
                  <c:v>1.9292</c:v>
                </c:pt>
                <c:pt idx="569">
                  <c:v>5.3258000000000001</c:v>
                </c:pt>
                <c:pt idx="570">
                  <c:v>7.5461999999999998</c:v>
                </c:pt>
                <c:pt idx="571">
                  <c:v>-0.64610000000000001</c:v>
                </c:pt>
                <c:pt idx="572">
                  <c:v>-3.8517999999999999</c:v>
                </c:pt>
                <c:pt idx="573">
                  <c:v>5.2281000000000004</c:v>
                </c:pt>
                <c:pt idx="574">
                  <c:v>-2.4821</c:v>
                </c:pt>
                <c:pt idx="575">
                  <c:v>4.4561999999999999</c:v>
                </c:pt>
                <c:pt idx="576">
                  <c:v>-0.87180000000000002</c:v>
                </c:pt>
                <c:pt idx="577">
                  <c:v>-5.9482999999999997</c:v>
                </c:pt>
                <c:pt idx="578">
                  <c:v>-5.4890999999999996</c:v>
                </c:pt>
                <c:pt idx="579">
                  <c:v>1.0971</c:v>
                </c:pt>
                <c:pt idx="580">
                  <c:v>-5.1269</c:v>
                </c:pt>
                <c:pt idx="581">
                  <c:v>2.0221</c:v>
                </c:pt>
                <c:pt idx="582">
                  <c:v>-3.2812999999999999</c:v>
                </c:pt>
                <c:pt idx="583">
                  <c:v>-5.0251999999999999</c:v>
                </c:pt>
                <c:pt idx="584">
                  <c:v>0.84899999999999998</c:v>
                </c:pt>
                <c:pt idx="585">
                  <c:v>0.39300000000000002</c:v>
                </c:pt>
                <c:pt idx="586">
                  <c:v>1.0913999999999999</c:v>
                </c:pt>
                <c:pt idx="587">
                  <c:v>-8.0778999999999996</c:v>
                </c:pt>
                <c:pt idx="588">
                  <c:v>-3.1802000000000001</c:v>
                </c:pt>
                <c:pt idx="589">
                  <c:v>-3.4468000000000001</c:v>
                </c:pt>
                <c:pt idx="590">
                  <c:v>4.7874999999999996</c:v>
                </c:pt>
                <c:pt idx="591">
                  <c:v>-0.66020000000000001</c:v>
                </c:pt>
                <c:pt idx="592">
                  <c:v>-1.9681999999999999</c:v>
                </c:pt>
                <c:pt idx="593">
                  <c:v>1.0146999999999999</c:v>
                </c:pt>
                <c:pt idx="594">
                  <c:v>4.157</c:v>
                </c:pt>
                <c:pt idx="595">
                  <c:v>-7.7439</c:v>
                </c:pt>
                <c:pt idx="596">
                  <c:v>0.80989999999999995</c:v>
                </c:pt>
                <c:pt idx="597">
                  <c:v>-0.68810000000000004</c:v>
                </c:pt>
                <c:pt idx="598">
                  <c:v>3.1917</c:v>
                </c:pt>
                <c:pt idx="599">
                  <c:v>0.70069999999999999</c:v>
                </c:pt>
                <c:pt idx="600">
                  <c:v>-7.7049000000000003</c:v>
                </c:pt>
                <c:pt idx="601">
                  <c:v>1.3906000000000001</c:v>
                </c:pt>
                <c:pt idx="602">
                  <c:v>0.22070000000000001</c:v>
                </c:pt>
                <c:pt idx="603">
                  <c:v>1.2077</c:v>
                </c:pt>
                <c:pt idx="604">
                  <c:v>-3.6190000000000002</c:v>
                </c:pt>
                <c:pt idx="605">
                  <c:v>-2.5859999999999999</c:v>
                </c:pt>
                <c:pt idx="606">
                  <c:v>-3.6675</c:v>
                </c:pt>
                <c:pt idx="607">
                  <c:v>2.4519000000000002</c:v>
                </c:pt>
                <c:pt idx="608">
                  <c:v>0.40050000000000002</c:v>
                </c:pt>
                <c:pt idx="609">
                  <c:v>-1.1741999999999999</c:v>
                </c:pt>
                <c:pt idx="610">
                  <c:v>0.93430000000000002</c:v>
                </c:pt>
                <c:pt idx="611">
                  <c:v>-3.3490000000000002</c:v>
                </c:pt>
                <c:pt idx="612">
                  <c:v>-4.8000999999999996</c:v>
                </c:pt>
                <c:pt idx="613">
                  <c:v>1.4399</c:v>
                </c:pt>
                <c:pt idx="614">
                  <c:v>-1.6899</c:v>
                </c:pt>
                <c:pt idx="615">
                  <c:v>-0.76859999999999995</c:v>
                </c:pt>
                <c:pt idx="616">
                  <c:v>6.5016999999999996</c:v>
                </c:pt>
                <c:pt idx="617">
                  <c:v>-0.37069999999999997</c:v>
                </c:pt>
                <c:pt idx="618">
                  <c:v>0.39789999999999998</c:v>
                </c:pt>
                <c:pt idx="619">
                  <c:v>4.1402000000000001</c:v>
                </c:pt>
                <c:pt idx="620">
                  <c:v>5.8879000000000001</c:v>
                </c:pt>
                <c:pt idx="621">
                  <c:v>-5.0327000000000002</c:v>
                </c:pt>
                <c:pt idx="622">
                  <c:v>-2.92E-2</c:v>
                </c:pt>
                <c:pt idx="623">
                  <c:v>4.0861999999999998</c:v>
                </c:pt>
                <c:pt idx="624">
                  <c:v>-1.194</c:v>
                </c:pt>
                <c:pt idx="625">
                  <c:v>-4.0465</c:v>
                </c:pt>
                <c:pt idx="626">
                  <c:v>3.5827</c:v>
                </c:pt>
                <c:pt idx="627">
                  <c:v>-4.2880000000000003</c:v>
                </c:pt>
                <c:pt idx="628">
                  <c:v>1.0611999999999999</c:v>
                </c:pt>
                <c:pt idx="629">
                  <c:v>-3.2709000000000001</c:v>
                </c:pt>
                <c:pt idx="630">
                  <c:v>-3.8201000000000001</c:v>
                </c:pt>
                <c:pt idx="631">
                  <c:v>2.2827999999999999</c:v>
                </c:pt>
                <c:pt idx="632">
                  <c:v>0.31219999999999998</c:v>
                </c:pt>
                <c:pt idx="633">
                  <c:v>-1.5795999999999999</c:v>
                </c:pt>
                <c:pt idx="634">
                  <c:v>-3.5623999999999998</c:v>
                </c:pt>
                <c:pt idx="635">
                  <c:v>2.3969999999999998</c:v>
                </c:pt>
                <c:pt idx="636">
                  <c:v>-4.3724999999999996</c:v>
                </c:pt>
                <c:pt idx="637">
                  <c:v>-2.6145999999999998</c:v>
                </c:pt>
                <c:pt idx="638">
                  <c:v>-6.4942000000000002</c:v>
                </c:pt>
                <c:pt idx="639">
                  <c:v>-3.3306</c:v>
                </c:pt>
                <c:pt idx="640">
                  <c:v>-0.75649999999999995</c:v>
                </c:pt>
                <c:pt idx="641">
                  <c:v>1.4008</c:v>
                </c:pt>
                <c:pt idx="642">
                  <c:v>3.2113</c:v>
                </c:pt>
                <c:pt idx="643">
                  <c:v>3.5535000000000001</c:v>
                </c:pt>
                <c:pt idx="644">
                  <c:v>3.3793000000000002</c:v>
                </c:pt>
                <c:pt idx="645">
                  <c:v>-1.792</c:v>
                </c:pt>
                <c:pt idx="646">
                  <c:v>5.9149000000000003</c:v>
                </c:pt>
                <c:pt idx="647">
                  <c:v>0.72199999999999998</c:v>
                </c:pt>
                <c:pt idx="648">
                  <c:v>-4.0336999999999996</c:v>
                </c:pt>
                <c:pt idx="649">
                  <c:v>-10.921099999999999</c:v>
                </c:pt>
                <c:pt idx="650">
                  <c:v>-1.9107000000000001</c:v>
                </c:pt>
                <c:pt idx="651">
                  <c:v>0.99199999999999999</c:v>
                </c:pt>
                <c:pt idx="652">
                  <c:v>-3.5243000000000002</c:v>
                </c:pt>
                <c:pt idx="653">
                  <c:v>0.45750000000000002</c:v>
                </c:pt>
                <c:pt idx="654">
                  <c:v>-4.3414000000000001</c:v>
                </c:pt>
                <c:pt idx="655">
                  <c:v>2.7488999999999999</c:v>
                </c:pt>
                <c:pt idx="656">
                  <c:v>6.5952000000000002</c:v>
                </c:pt>
                <c:pt idx="657">
                  <c:v>1.2390000000000001</c:v>
                </c:pt>
                <c:pt idx="658">
                  <c:v>-0.26729999999999998</c:v>
                </c:pt>
                <c:pt idx="659">
                  <c:v>-5.3113999999999999</c:v>
                </c:pt>
                <c:pt idx="660">
                  <c:v>3.9767000000000001</c:v>
                </c:pt>
                <c:pt idx="661">
                  <c:v>-2.5230000000000001</c:v>
                </c:pt>
                <c:pt idx="662">
                  <c:v>1.161</c:v>
                </c:pt>
                <c:pt idx="663">
                  <c:v>1.5316000000000001</c:v>
                </c:pt>
                <c:pt idx="664">
                  <c:v>2.7831000000000001</c:v>
                </c:pt>
                <c:pt idx="665">
                  <c:v>2.8111000000000002</c:v>
                </c:pt>
                <c:pt idx="666">
                  <c:v>-2.3437999999999999</c:v>
                </c:pt>
                <c:pt idx="667">
                  <c:v>5.1741000000000001</c:v>
                </c:pt>
                <c:pt idx="668">
                  <c:v>-0.80689999999999995</c:v>
                </c:pt>
                <c:pt idx="669">
                  <c:v>-1.6749000000000001</c:v>
                </c:pt>
                <c:pt idx="670">
                  <c:v>5.6676000000000002</c:v>
                </c:pt>
                <c:pt idx="671">
                  <c:v>-1.9741</c:v>
                </c:pt>
                <c:pt idx="672">
                  <c:v>-3.2433000000000001</c:v>
                </c:pt>
                <c:pt idx="673">
                  <c:v>-6.7049000000000003</c:v>
                </c:pt>
                <c:pt idx="674">
                  <c:v>-0.17780000000000001</c:v>
                </c:pt>
                <c:pt idx="675">
                  <c:v>-0.5706</c:v>
                </c:pt>
                <c:pt idx="676">
                  <c:v>-1.5465</c:v>
                </c:pt>
                <c:pt idx="677">
                  <c:v>-0.98160000000000003</c:v>
                </c:pt>
                <c:pt idx="678">
                  <c:v>-0.51949999999999996</c:v>
                </c:pt>
                <c:pt idx="679">
                  <c:v>-5.7049000000000003</c:v>
                </c:pt>
                <c:pt idx="680">
                  <c:v>2.5550999999999999</c:v>
                </c:pt>
                <c:pt idx="681">
                  <c:v>-4.1578999999999997</c:v>
                </c:pt>
                <c:pt idx="682">
                  <c:v>-1.9521999999999999</c:v>
                </c:pt>
                <c:pt idx="683">
                  <c:v>-0.64039999999999997</c:v>
                </c:pt>
                <c:pt idx="684">
                  <c:v>-3.0528</c:v>
                </c:pt>
                <c:pt idx="685">
                  <c:v>4.5301</c:v>
                </c:pt>
                <c:pt idx="686">
                  <c:v>2.9849999999999999</c:v>
                </c:pt>
                <c:pt idx="687">
                  <c:v>8.0930999999999997</c:v>
                </c:pt>
                <c:pt idx="688">
                  <c:v>-3.4428000000000001</c:v>
                </c:pt>
                <c:pt idx="689">
                  <c:v>-0.1182</c:v>
                </c:pt>
                <c:pt idx="690">
                  <c:v>-2.2517999999999998</c:v>
                </c:pt>
                <c:pt idx="691">
                  <c:v>-4.0358000000000001</c:v>
                </c:pt>
                <c:pt idx="692">
                  <c:v>-2.9605999999999999</c:v>
                </c:pt>
                <c:pt idx="693">
                  <c:v>6.7382999999999997</c:v>
                </c:pt>
                <c:pt idx="694">
                  <c:v>-2.4138999999999999</c:v>
                </c:pt>
                <c:pt idx="695">
                  <c:v>3.6836000000000002</c:v>
                </c:pt>
                <c:pt idx="696">
                  <c:v>-1.8151999999999999</c:v>
                </c:pt>
                <c:pt idx="697">
                  <c:v>2.0495999999999999</c:v>
                </c:pt>
                <c:pt idx="698">
                  <c:v>-4.5423</c:v>
                </c:pt>
                <c:pt idx="699">
                  <c:v>-6.6532</c:v>
                </c:pt>
                <c:pt idx="700">
                  <c:v>-15.948700000000001</c:v>
                </c:pt>
                <c:pt idx="701">
                  <c:v>1.4787999999999999</c:v>
                </c:pt>
                <c:pt idx="702">
                  <c:v>-1.7363999999999999</c:v>
                </c:pt>
                <c:pt idx="703">
                  <c:v>-6.1188000000000002</c:v>
                </c:pt>
                <c:pt idx="704">
                  <c:v>-4.5250000000000004</c:v>
                </c:pt>
                <c:pt idx="705">
                  <c:v>4.0415000000000001</c:v>
                </c:pt>
                <c:pt idx="706">
                  <c:v>-3.1126</c:v>
                </c:pt>
                <c:pt idx="707">
                  <c:v>2.5615999999999999</c:v>
                </c:pt>
                <c:pt idx="708">
                  <c:v>0.4385</c:v>
                </c:pt>
                <c:pt idx="709">
                  <c:v>-9.7525999999999993</c:v>
                </c:pt>
                <c:pt idx="710">
                  <c:v>4.2325999999999997</c:v>
                </c:pt>
                <c:pt idx="711">
                  <c:v>1.5134000000000001</c:v>
                </c:pt>
                <c:pt idx="712">
                  <c:v>0.27750000000000002</c:v>
                </c:pt>
                <c:pt idx="713">
                  <c:v>-2.6453000000000002</c:v>
                </c:pt>
                <c:pt idx="714">
                  <c:v>3.3934000000000002</c:v>
                </c:pt>
                <c:pt idx="715">
                  <c:v>-3.3458000000000001</c:v>
                </c:pt>
                <c:pt idx="716">
                  <c:v>-5.3063000000000002</c:v>
                </c:pt>
                <c:pt idx="717">
                  <c:v>-2.7884000000000002</c:v>
                </c:pt>
                <c:pt idx="718">
                  <c:v>-1.6674</c:v>
                </c:pt>
                <c:pt idx="719">
                  <c:v>-0.76819999999999999</c:v>
                </c:pt>
                <c:pt idx="720">
                  <c:v>-8.7378999999999998</c:v>
                </c:pt>
                <c:pt idx="721">
                  <c:v>-3.0705</c:v>
                </c:pt>
                <c:pt idx="722">
                  <c:v>0.9093</c:v>
                </c:pt>
                <c:pt idx="723">
                  <c:v>-1.3337000000000001</c:v>
                </c:pt>
                <c:pt idx="724">
                  <c:v>-2.4176000000000002</c:v>
                </c:pt>
                <c:pt idx="725">
                  <c:v>-1.5095000000000001</c:v>
                </c:pt>
                <c:pt idx="726">
                  <c:v>0.18859999999999999</c:v>
                </c:pt>
                <c:pt idx="727">
                  <c:v>-6.7584999999999997</c:v>
                </c:pt>
                <c:pt idx="728">
                  <c:v>-7.8804999999999996</c:v>
                </c:pt>
                <c:pt idx="729">
                  <c:v>-1.6301000000000001</c:v>
                </c:pt>
                <c:pt idx="730">
                  <c:v>1.1126</c:v>
                </c:pt>
                <c:pt idx="731">
                  <c:v>-2.5451999999999999</c:v>
                </c:pt>
                <c:pt idx="732">
                  <c:v>-3.6400000000000002E-2</c:v>
                </c:pt>
                <c:pt idx="733">
                  <c:v>5.1016000000000004</c:v>
                </c:pt>
                <c:pt idx="734">
                  <c:v>-2.1231</c:v>
                </c:pt>
                <c:pt idx="735">
                  <c:v>3.6457999999999999</c:v>
                </c:pt>
                <c:pt idx="736">
                  <c:v>7.6162999999999998</c:v>
                </c:pt>
                <c:pt idx="737">
                  <c:v>-0.72960000000000003</c:v>
                </c:pt>
                <c:pt idx="738">
                  <c:v>2.0857000000000001</c:v>
                </c:pt>
                <c:pt idx="739">
                  <c:v>5.0000000000000001E-3</c:v>
                </c:pt>
                <c:pt idx="740">
                  <c:v>-3.9786000000000001</c:v>
                </c:pt>
                <c:pt idx="741">
                  <c:v>-7.0039999999999996</c:v>
                </c:pt>
                <c:pt idx="742">
                  <c:v>6.4913999999999996</c:v>
                </c:pt>
                <c:pt idx="743">
                  <c:v>-9.7950999999999997</c:v>
                </c:pt>
                <c:pt idx="744">
                  <c:v>-1.581</c:v>
                </c:pt>
                <c:pt idx="745">
                  <c:v>3.3170999999999999</c:v>
                </c:pt>
                <c:pt idx="746">
                  <c:v>2.0106999999999999</c:v>
                </c:pt>
                <c:pt idx="747">
                  <c:v>-3.2456999999999998</c:v>
                </c:pt>
                <c:pt idx="748">
                  <c:v>2.3220999999999998</c:v>
                </c:pt>
                <c:pt idx="749">
                  <c:v>-2.4632000000000001</c:v>
                </c:pt>
                <c:pt idx="750">
                  <c:v>-3.2130000000000001</c:v>
                </c:pt>
                <c:pt idx="751">
                  <c:v>-2.4144999999999999</c:v>
                </c:pt>
                <c:pt idx="752">
                  <c:v>0.58550000000000002</c:v>
                </c:pt>
                <c:pt idx="753">
                  <c:v>0.48449999999999999</c:v>
                </c:pt>
                <c:pt idx="754">
                  <c:v>-0.64090000000000003</c:v>
                </c:pt>
                <c:pt idx="755">
                  <c:v>-0.62280000000000002</c:v>
                </c:pt>
                <c:pt idx="756">
                  <c:v>0.42909999999999998</c:v>
                </c:pt>
                <c:pt idx="757">
                  <c:v>-0.20330000000000001</c:v>
                </c:pt>
                <c:pt idx="758">
                  <c:v>-1.6772</c:v>
                </c:pt>
                <c:pt idx="759">
                  <c:v>-0.31080000000000002</c:v>
                </c:pt>
                <c:pt idx="760">
                  <c:v>-0.78380000000000005</c:v>
                </c:pt>
                <c:pt idx="761">
                  <c:v>-2.7101999999999999</c:v>
                </c:pt>
                <c:pt idx="762">
                  <c:v>-4.5571999999999999</c:v>
                </c:pt>
                <c:pt idx="763">
                  <c:v>-0.43609999999999999</c:v>
                </c:pt>
                <c:pt idx="764">
                  <c:v>-6.4054000000000002</c:v>
                </c:pt>
                <c:pt idx="765">
                  <c:v>-6.8956999999999997</c:v>
                </c:pt>
                <c:pt idx="766">
                  <c:v>-0.38540000000000002</c:v>
                </c:pt>
                <c:pt idx="767">
                  <c:v>2.5265</c:v>
                </c:pt>
                <c:pt idx="768">
                  <c:v>1.3593</c:v>
                </c:pt>
                <c:pt idx="769">
                  <c:v>-3.7925</c:v>
                </c:pt>
                <c:pt idx="770">
                  <c:v>2.3069999999999999</c:v>
                </c:pt>
                <c:pt idx="771">
                  <c:v>-0.86439999999999995</c:v>
                </c:pt>
                <c:pt idx="772">
                  <c:v>-5.2518000000000002</c:v>
                </c:pt>
                <c:pt idx="773">
                  <c:v>2.0604</c:v>
                </c:pt>
                <c:pt idx="774">
                  <c:v>-7.6710000000000003</c:v>
                </c:pt>
                <c:pt idx="775">
                  <c:v>-1.9484999999999999</c:v>
                </c:pt>
                <c:pt idx="776">
                  <c:v>-0.79800000000000004</c:v>
                </c:pt>
                <c:pt idx="777">
                  <c:v>3.6154999999999999</c:v>
                </c:pt>
                <c:pt idx="778">
                  <c:v>-0.3322</c:v>
                </c:pt>
                <c:pt idx="779">
                  <c:v>-7.5007999999999999</c:v>
                </c:pt>
                <c:pt idx="780">
                  <c:v>-3.4659</c:v>
                </c:pt>
                <c:pt idx="781">
                  <c:v>1.3426</c:v>
                </c:pt>
                <c:pt idx="782">
                  <c:v>1.57</c:v>
                </c:pt>
                <c:pt idx="783">
                  <c:v>3.5186999999999999</c:v>
                </c:pt>
                <c:pt idx="784">
                  <c:v>-2.9973999999999998</c:v>
                </c:pt>
                <c:pt idx="785">
                  <c:v>-3.4798</c:v>
                </c:pt>
                <c:pt idx="786">
                  <c:v>2.9365000000000001</c:v>
                </c:pt>
                <c:pt idx="787">
                  <c:v>4.5894000000000004</c:v>
                </c:pt>
                <c:pt idx="788">
                  <c:v>0.65849999999999997</c:v>
                </c:pt>
                <c:pt idx="789">
                  <c:v>2.7618999999999998</c:v>
                </c:pt>
                <c:pt idx="790">
                  <c:v>-1.9411</c:v>
                </c:pt>
                <c:pt idx="791">
                  <c:v>7.3537999999999997</c:v>
                </c:pt>
                <c:pt idx="792">
                  <c:v>4.0861000000000001</c:v>
                </c:pt>
                <c:pt idx="793">
                  <c:v>-1.6094999999999999</c:v>
                </c:pt>
                <c:pt idx="794">
                  <c:v>-5.5781999999999998</c:v>
                </c:pt>
                <c:pt idx="795">
                  <c:v>5.2906000000000004</c:v>
                </c:pt>
                <c:pt idx="796">
                  <c:v>-1.5421</c:v>
                </c:pt>
                <c:pt idx="797">
                  <c:v>-3.0017999999999998</c:v>
                </c:pt>
                <c:pt idx="798">
                  <c:v>-10.7416</c:v>
                </c:pt>
                <c:pt idx="799">
                  <c:v>-0.34639999999999999</c:v>
                </c:pt>
                <c:pt idx="800">
                  <c:v>-0.40629999999999999</c:v>
                </c:pt>
                <c:pt idx="801">
                  <c:v>-2.9716</c:v>
                </c:pt>
                <c:pt idx="802">
                  <c:v>-2.1408999999999998</c:v>
                </c:pt>
                <c:pt idx="803">
                  <c:v>-8.1068999999999996</c:v>
                </c:pt>
                <c:pt idx="804">
                  <c:v>1.5488</c:v>
                </c:pt>
                <c:pt idx="805">
                  <c:v>-2.8601999999999999</c:v>
                </c:pt>
                <c:pt idx="806">
                  <c:v>5.0548999999999999</c:v>
                </c:pt>
                <c:pt idx="807">
                  <c:v>-3.8214999999999999</c:v>
                </c:pt>
                <c:pt idx="808">
                  <c:v>7.7324999999999999</c:v>
                </c:pt>
                <c:pt idx="809">
                  <c:v>-1.5004999999999999</c:v>
                </c:pt>
                <c:pt idx="810">
                  <c:v>2.7473000000000001</c:v>
                </c:pt>
                <c:pt idx="811">
                  <c:v>-3.8755000000000002</c:v>
                </c:pt>
                <c:pt idx="812">
                  <c:v>-0.1222</c:v>
                </c:pt>
                <c:pt idx="813">
                  <c:v>-4.4714</c:v>
                </c:pt>
                <c:pt idx="814">
                  <c:v>-1.768</c:v>
                </c:pt>
                <c:pt idx="815">
                  <c:v>-3.1585000000000001</c:v>
                </c:pt>
                <c:pt idx="816">
                  <c:v>5.0225999999999997</c:v>
                </c:pt>
                <c:pt idx="817">
                  <c:v>1.349</c:v>
                </c:pt>
                <c:pt idx="818">
                  <c:v>-0.35870000000000002</c:v>
                </c:pt>
                <c:pt idx="819">
                  <c:v>-2.2816000000000001</c:v>
                </c:pt>
                <c:pt idx="820">
                  <c:v>-4.1779999999999999</c:v>
                </c:pt>
                <c:pt idx="821">
                  <c:v>-2.7383000000000002</c:v>
                </c:pt>
                <c:pt idx="822">
                  <c:v>0.92589999999999995</c:v>
                </c:pt>
                <c:pt idx="823">
                  <c:v>3.6429999999999998</c:v>
                </c:pt>
                <c:pt idx="824">
                  <c:v>-3.9666000000000001</c:v>
                </c:pt>
                <c:pt idx="825">
                  <c:v>7.2515000000000001</c:v>
                </c:pt>
                <c:pt idx="826">
                  <c:v>0.73480000000000001</c:v>
                </c:pt>
                <c:pt idx="827">
                  <c:v>-7.9827000000000004</c:v>
                </c:pt>
                <c:pt idx="828">
                  <c:v>5.0217000000000001</c:v>
                </c:pt>
                <c:pt idx="829">
                  <c:v>-1.5245</c:v>
                </c:pt>
                <c:pt idx="830">
                  <c:v>-2.4752000000000001</c:v>
                </c:pt>
                <c:pt idx="831">
                  <c:v>6.7500000000000004E-2</c:v>
                </c:pt>
                <c:pt idx="832">
                  <c:v>-1.4213</c:v>
                </c:pt>
                <c:pt idx="833">
                  <c:v>-2.6741000000000001</c:v>
                </c:pt>
                <c:pt idx="834">
                  <c:v>3.7988</c:v>
                </c:pt>
                <c:pt idx="835">
                  <c:v>-1.1837</c:v>
                </c:pt>
                <c:pt idx="836">
                  <c:v>-7.2523999999999997</c:v>
                </c:pt>
                <c:pt idx="837">
                  <c:v>-0.81940000000000002</c:v>
                </c:pt>
                <c:pt idx="838">
                  <c:v>-4.3857999999999997</c:v>
                </c:pt>
                <c:pt idx="839">
                  <c:v>-4.7656999999999998</c:v>
                </c:pt>
                <c:pt idx="840">
                  <c:v>0.82779999999999998</c:v>
                </c:pt>
                <c:pt idx="841">
                  <c:v>2.6280000000000001</c:v>
                </c:pt>
                <c:pt idx="842">
                  <c:v>3.8031000000000001</c:v>
                </c:pt>
                <c:pt idx="843">
                  <c:v>-2.4481999999999999</c:v>
                </c:pt>
                <c:pt idx="844">
                  <c:v>3.3641999999999999</c:v>
                </c:pt>
                <c:pt idx="845">
                  <c:v>2.3818000000000001</c:v>
                </c:pt>
                <c:pt idx="846">
                  <c:v>5.39</c:v>
                </c:pt>
                <c:pt idx="847">
                  <c:v>-1.0105</c:v>
                </c:pt>
                <c:pt idx="848">
                  <c:v>-1.1436999999999999</c:v>
                </c:pt>
                <c:pt idx="849">
                  <c:v>0.89829999999999999</c:v>
                </c:pt>
                <c:pt idx="850">
                  <c:v>-6.1993999999999998</c:v>
                </c:pt>
                <c:pt idx="851">
                  <c:v>2.9236</c:v>
                </c:pt>
                <c:pt idx="852">
                  <c:v>-0.80569999999999997</c:v>
                </c:pt>
                <c:pt idx="853">
                  <c:v>-1.7165999999999999</c:v>
                </c:pt>
                <c:pt idx="854">
                  <c:v>-3.4964</c:v>
                </c:pt>
                <c:pt idx="855">
                  <c:v>1.3944000000000001</c:v>
                </c:pt>
                <c:pt idx="856">
                  <c:v>-2.1686000000000001</c:v>
                </c:pt>
                <c:pt idx="857">
                  <c:v>-4.5038999999999998</c:v>
                </c:pt>
                <c:pt idx="858">
                  <c:v>-2.0828000000000002</c:v>
                </c:pt>
                <c:pt idx="859">
                  <c:v>-1.5819000000000001</c:v>
                </c:pt>
                <c:pt idx="860">
                  <c:v>-4.8578000000000001</c:v>
                </c:pt>
                <c:pt idx="861">
                  <c:v>-3.0421999999999998</c:v>
                </c:pt>
                <c:pt idx="862">
                  <c:v>-1.3111999999999999</c:v>
                </c:pt>
                <c:pt idx="863">
                  <c:v>-0.75970000000000004</c:v>
                </c:pt>
                <c:pt idx="864">
                  <c:v>-4.6386000000000003</c:v>
                </c:pt>
                <c:pt idx="865">
                  <c:v>0.25469999999999998</c:v>
                </c:pt>
                <c:pt idx="866">
                  <c:v>-1.1143000000000001</c:v>
                </c:pt>
                <c:pt idx="867">
                  <c:v>-1.5409999999999999</c:v>
                </c:pt>
                <c:pt idx="868">
                  <c:v>5.4359999999999999</c:v>
                </c:pt>
                <c:pt idx="869">
                  <c:v>-4.3761999999999999</c:v>
                </c:pt>
                <c:pt idx="870">
                  <c:v>-4.4579000000000004</c:v>
                </c:pt>
                <c:pt idx="871">
                  <c:v>0.2782</c:v>
                </c:pt>
                <c:pt idx="872">
                  <c:v>3.0691999999999999</c:v>
                </c:pt>
                <c:pt idx="873">
                  <c:v>-3.0825</c:v>
                </c:pt>
                <c:pt idx="874">
                  <c:v>-0.1502</c:v>
                </c:pt>
                <c:pt idx="875">
                  <c:v>-1.1524000000000001</c:v>
                </c:pt>
                <c:pt idx="876">
                  <c:v>-4.6803999999999997</c:v>
                </c:pt>
                <c:pt idx="877">
                  <c:v>-1.7659</c:v>
                </c:pt>
                <c:pt idx="878">
                  <c:v>5.3101000000000003</c:v>
                </c:pt>
                <c:pt idx="879">
                  <c:v>0.8286</c:v>
                </c:pt>
                <c:pt idx="880">
                  <c:v>-1.0686</c:v>
                </c:pt>
                <c:pt idx="881">
                  <c:v>-3.9590999999999998</c:v>
                </c:pt>
                <c:pt idx="882">
                  <c:v>-0.47449999999999998</c:v>
                </c:pt>
                <c:pt idx="883">
                  <c:v>-4.5663</c:v>
                </c:pt>
                <c:pt idx="884">
                  <c:v>2.0057999999999998</c:v>
                </c:pt>
                <c:pt idx="885">
                  <c:v>-4.4057000000000004</c:v>
                </c:pt>
                <c:pt idx="886">
                  <c:v>-6.2069999999999999</c:v>
                </c:pt>
                <c:pt idx="887">
                  <c:v>1.4318</c:v>
                </c:pt>
                <c:pt idx="888">
                  <c:v>5.3226000000000004</c:v>
                </c:pt>
                <c:pt idx="889">
                  <c:v>-4.0921000000000003</c:v>
                </c:pt>
                <c:pt idx="890">
                  <c:v>-1.4319999999999999</c:v>
                </c:pt>
                <c:pt idx="891">
                  <c:v>-0.40550000000000003</c:v>
                </c:pt>
                <c:pt idx="892">
                  <c:v>0.47199999999999998</c:v>
                </c:pt>
                <c:pt idx="893">
                  <c:v>-9.4496000000000002</c:v>
                </c:pt>
                <c:pt idx="894">
                  <c:v>1.7882</c:v>
                </c:pt>
                <c:pt idx="895">
                  <c:v>-4.1608999999999998</c:v>
                </c:pt>
                <c:pt idx="896">
                  <c:v>5.1422999999999996</c:v>
                </c:pt>
                <c:pt idx="897">
                  <c:v>-0.40239999999999998</c:v>
                </c:pt>
                <c:pt idx="898">
                  <c:v>7.4565000000000001</c:v>
                </c:pt>
                <c:pt idx="899">
                  <c:v>-2.1991000000000001</c:v>
                </c:pt>
                <c:pt idx="900">
                  <c:v>8.8999999999999996E-2</c:v>
                </c:pt>
                <c:pt idx="901">
                  <c:v>3.7968999999999999</c:v>
                </c:pt>
                <c:pt idx="902">
                  <c:v>-7.1497000000000002</c:v>
                </c:pt>
                <c:pt idx="903">
                  <c:v>-0.77110000000000001</c:v>
                </c:pt>
                <c:pt idx="904">
                  <c:v>1.6882999999999999</c:v>
                </c:pt>
                <c:pt idx="905">
                  <c:v>-1.4545999999999999</c:v>
                </c:pt>
                <c:pt idx="906">
                  <c:v>-3.5230999999999999</c:v>
                </c:pt>
                <c:pt idx="907">
                  <c:v>1.544</c:v>
                </c:pt>
                <c:pt idx="908">
                  <c:v>2.6922999999999999</c:v>
                </c:pt>
                <c:pt idx="909">
                  <c:v>-2.0520999999999998</c:v>
                </c:pt>
                <c:pt idx="910">
                  <c:v>0.6825</c:v>
                </c:pt>
                <c:pt idx="911">
                  <c:v>-2.6886000000000001</c:v>
                </c:pt>
                <c:pt idx="912">
                  <c:v>-8.5335000000000001</c:v>
                </c:pt>
                <c:pt idx="913">
                  <c:v>1.7541</c:v>
                </c:pt>
                <c:pt idx="914">
                  <c:v>-3.6604999999999999</c:v>
                </c:pt>
                <c:pt idx="915">
                  <c:v>-2.2501000000000002</c:v>
                </c:pt>
                <c:pt idx="916">
                  <c:v>-11.476699999999999</c:v>
                </c:pt>
                <c:pt idx="917">
                  <c:v>-1.9954000000000001</c:v>
                </c:pt>
                <c:pt idx="918">
                  <c:v>-0.96309999999999996</c:v>
                </c:pt>
                <c:pt idx="919">
                  <c:v>-4.6318999999999999</c:v>
                </c:pt>
                <c:pt idx="920">
                  <c:v>-3.7235</c:v>
                </c:pt>
                <c:pt idx="921">
                  <c:v>-5.2941000000000003</c:v>
                </c:pt>
                <c:pt idx="922">
                  <c:v>4.4463999999999997</c:v>
                </c:pt>
                <c:pt idx="923">
                  <c:v>-0.81779999999999997</c:v>
                </c:pt>
                <c:pt idx="924">
                  <c:v>4.9663000000000004</c:v>
                </c:pt>
                <c:pt idx="925">
                  <c:v>7.1048999999999998</c:v>
                </c:pt>
                <c:pt idx="926">
                  <c:v>-2.6699000000000002</c:v>
                </c:pt>
                <c:pt idx="927">
                  <c:v>6.2302</c:v>
                </c:pt>
                <c:pt idx="928">
                  <c:v>-1.2504999999999999</c:v>
                </c:pt>
                <c:pt idx="929">
                  <c:v>4.4531999999999998</c:v>
                </c:pt>
                <c:pt idx="930">
                  <c:v>-4.8943000000000003</c:v>
                </c:pt>
                <c:pt idx="931">
                  <c:v>-5.5250000000000004</c:v>
                </c:pt>
                <c:pt idx="932">
                  <c:v>2.6221999999999999</c:v>
                </c:pt>
                <c:pt idx="933">
                  <c:v>-5.9443000000000001</c:v>
                </c:pt>
                <c:pt idx="934">
                  <c:v>0.78210000000000002</c:v>
                </c:pt>
                <c:pt idx="935">
                  <c:v>-7.6112000000000002</c:v>
                </c:pt>
                <c:pt idx="936">
                  <c:v>2.3812000000000002</c:v>
                </c:pt>
                <c:pt idx="937">
                  <c:v>-0.76529999999999998</c:v>
                </c:pt>
                <c:pt idx="938">
                  <c:v>2.9517000000000002</c:v>
                </c:pt>
                <c:pt idx="939">
                  <c:v>-2.9411</c:v>
                </c:pt>
                <c:pt idx="940">
                  <c:v>-2.2164999999999999</c:v>
                </c:pt>
                <c:pt idx="941">
                  <c:v>3.4681000000000002</c:v>
                </c:pt>
                <c:pt idx="942">
                  <c:v>-3.8033999999999999</c:v>
                </c:pt>
                <c:pt idx="943">
                  <c:v>-2.5638000000000001</c:v>
                </c:pt>
                <c:pt idx="944">
                  <c:v>-7.4941000000000004</c:v>
                </c:pt>
                <c:pt idx="945">
                  <c:v>-0.50090000000000001</c:v>
                </c:pt>
                <c:pt idx="946">
                  <c:v>-1.5238</c:v>
                </c:pt>
                <c:pt idx="947">
                  <c:v>-2.3473000000000002</c:v>
                </c:pt>
                <c:pt idx="948">
                  <c:v>3.6536</c:v>
                </c:pt>
                <c:pt idx="949">
                  <c:v>0.74480000000000002</c:v>
                </c:pt>
                <c:pt idx="950">
                  <c:v>-1.1240000000000001</c:v>
                </c:pt>
                <c:pt idx="951">
                  <c:v>3.585</c:v>
                </c:pt>
                <c:pt idx="952">
                  <c:v>-4.7910000000000004</c:v>
                </c:pt>
                <c:pt idx="953">
                  <c:v>0.17319999999999999</c:v>
                </c:pt>
                <c:pt idx="954">
                  <c:v>4.1123000000000003</c:v>
                </c:pt>
                <c:pt idx="955">
                  <c:v>-1.1123000000000001</c:v>
                </c:pt>
                <c:pt idx="956">
                  <c:v>-0.30380000000000001</c:v>
                </c:pt>
                <c:pt idx="957">
                  <c:v>-3.1492</c:v>
                </c:pt>
                <c:pt idx="958">
                  <c:v>5.3483000000000001</c:v>
                </c:pt>
                <c:pt idx="959">
                  <c:v>-1.2558</c:v>
                </c:pt>
                <c:pt idx="960">
                  <c:v>-0.97189999999999999</c:v>
                </c:pt>
                <c:pt idx="961">
                  <c:v>-1.5105999999999999</c:v>
                </c:pt>
                <c:pt idx="962">
                  <c:v>-0.31509999999999999</c:v>
                </c:pt>
                <c:pt idx="963">
                  <c:v>1.2634000000000001</c:v>
                </c:pt>
                <c:pt idx="964">
                  <c:v>-1.7215</c:v>
                </c:pt>
                <c:pt idx="965">
                  <c:v>0.50049999999999994</c:v>
                </c:pt>
                <c:pt idx="966">
                  <c:v>-4.8152999999999997</c:v>
                </c:pt>
                <c:pt idx="967">
                  <c:v>-8.6782000000000004</c:v>
                </c:pt>
                <c:pt idx="968">
                  <c:v>0.74729999999999996</c:v>
                </c:pt>
                <c:pt idx="969">
                  <c:v>6.1007999999999996</c:v>
                </c:pt>
                <c:pt idx="970">
                  <c:v>1.9890000000000001</c:v>
                </c:pt>
                <c:pt idx="971">
                  <c:v>-1.1504000000000001</c:v>
                </c:pt>
                <c:pt idx="972">
                  <c:v>3.4826000000000001</c:v>
                </c:pt>
                <c:pt idx="973">
                  <c:v>-2.1793999999999998</c:v>
                </c:pt>
                <c:pt idx="974">
                  <c:v>-12.895899999999999</c:v>
                </c:pt>
                <c:pt idx="975">
                  <c:v>0.47920000000000001</c:v>
                </c:pt>
                <c:pt idx="976">
                  <c:v>-6.3909000000000002</c:v>
                </c:pt>
                <c:pt idx="977">
                  <c:v>-1.0849</c:v>
                </c:pt>
                <c:pt idx="978">
                  <c:v>-1.3043</c:v>
                </c:pt>
                <c:pt idx="979">
                  <c:v>0.47610000000000002</c:v>
                </c:pt>
                <c:pt idx="980">
                  <c:v>-8.8734999999999999</c:v>
                </c:pt>
                <c:pt idx="981">
                  <c:v>5.3606999999999996</c:v>
                </c:pt>
                <c:pt idx="982">
                  <c:v>0.98929999999999996</c:v>
                </c:pt>
                <c:pt idx="983">
                  <c:v>-6.7798999999999996</c:v>
                </c:pt>
                <c:pt idx="984">
                  <c:v>-3.4089999999999998</c:v>
                </c:pt>
                <c:pt idx="985">
                  <c:v>6.1428000000000003</c:v>
                </c:pt>
                <c:pt idx="986">
                  <c:v>2.7625999999999999</c:v>
                </c:pt>
                <c:pt idx="987">
                  <c:v>-5.5850999999999997</c:v>
                </c:pt>
                <c:pt idx="988">
                  <c:v>1.5725</c:v>
                </c:pt>
                <c:pt idx="989">
                  <c:v>1.4632000000000001</c:v>
                </c:pt>
                <c:pt idx="990">
                  <c:v>2.3843999999999999</c:v>
                </c:pt>
                <c:pt idx="991">
                  <c:v>-1.7415</c:v>
                </c:pt>
                <c:pt idx="992">
                  <c:v>1.4998</c:v>
                </c:pt>
                <c:pt idx="993">
                  <c:v>3.3466999999999998</c:v>
                </c:pt>
                <c:pt idx="994">
                  <c:v>0.40550000000000003</c:v>
                </c:pt>
                <c:pt idx="995">
                  <c:v>1.7119</c:v>
                </c:pt>
                <c:pt idx="996">
                  <c:v>-2.12</c:v>
                </c:pt>
                <c:pt idx="997">
                  <c:v>-1.1998</c:v>
                </c:pt>
                <c:pt idx="998">
                  <c:v>-7.3228999999999997</c:v>
                </c:pt>
                <c:pt idx="999">
                  <c:v>-0.30359999999999998</c:v>
                </c:pt>
                <c:pt idx="1000">
                  <c:v>-2.0529000000000002</c:v>
                </c:pt>
                <c:pt idx="1001">
                  <c:v>1.7995000000000001</c:v>
                </c:pt>
                <c:pt idx="1002">
                  <c:v>0.58840000000000003</c:v>
                </c:pt>
                <c:pt idx="1003">
                  <c:v>3.2591000000000001</c:v>
                </c:pt>
                <c:pt idx="1004">
                  <c:v>-3.6579999999999999</c:v>
                </c:pt>
                <c:pt idx="1005">
                  <c:v>-1.6586000000000001</c:v>
                </c:pt>
                <c:pt idx="1006">
                  <c:v>3.387</c:v>
                </c:pt>
                <c:pt idx="1007">
                  <c:v>-1.9197</c:v>
                </c:pt>
                <c:pt idx="1008">
                  <c:v>4.3949999999999996</c:v>
                </c:pt>
                <c:pt idx="1009">
                  <c:v>-2.2564000000000002</c:v>
                </c:pt>
                <c:pt idx="1010">
                  <c:v>-2.2565</c:v>
                </c:pt>
                <c:pt idx="1011">
                  <c:v>-0.36880000000000002</c:v>
                </c:pt>
                <c:pt idx="1012">
                  <c:v>2.5895000000000001</c:v>
                </c:pt>
                <c:pt idx="1013">
                  <c:v>1.7934000000000001</c:v>
                </c:pt>
                <c:pt idx="1014">
                  <c:v>-1.3333999999999999</c:v>
                </c:pt>
                <c:pt idx="1015">
                  <c:v>-6.9729000000000001</c:v>
                </c:pt>
                <c:pt idx="1016">
                  <c:v>-2.0728</c:v>
                </c:pt>
                <c:pt idx="1017">
                  <c:v>3.1635</c:v>
                </c:pt>
                <c:pt idx="1018">
                  <c:v>0.66479999999999995</c:v>
                </c:pt>
                <c:pt idx="1019">
                  <c:v>-2.7202999999999999</c:v>
                </c:pt>
                <c:pt idx="1020">
                  <c:v>-2.0844</c:v>
                </c:pt>
                <c:pt idx="1021">
                  <c:v>1.0664</c:v>
                </c:pt>
                <c:pt idx="1022">
                  <c:v>-2.2050999999999998</c:v>
                </c:pt>
                <c:pt idx="1023">
                  <c:v>-2.0731999999999999</c:v>
                </c:pt>
                <c:pt idx="1024">
                  <c:v>-2.8294999999999999</c:v>
                </c:pt>
                <c:pt idx="1025">
                  <c:v>0.97909999999999997</c:v>
                </c:pt>
                <c:pt idx="1026">
                  <c:v>1.9799</c:v>
                </c:pt>
                <c:pt idx="1027">
                  <c:v>-4.3079000000000001</c:v>
                </c:pt>
                <c:pt idx="1028">
                  <c:v>2.1196000000000002</c:v>
                </c:pt>
                <c:pt idx="1029">
                  <c:v>-3.1396999999999999</c:v>
                </c:pt>
                <c:pt idx="1030">
                  <c:v>1.4731000000000001</c:v>
                </c:pt>
                <c:pt idx="1031">
                  <c:v>-2.9409000000000001</c:v>
                </c:pt>
                <c:pt idx="1032">
                  <c:v>-4.6959999999999997</c:v>
                </c:pt>
                <c:pt idx="1033">
                  <c:v>-0.61109999999999998</c:v>
                </c:pt>
                <c:pt idx="1034">
                  <c:v>-0.81179999999999997</c:v>
                </c:pt>
                <c:pt idx="1035">
                  <c:v>-6.2965999999999998</c:v>
                </c:pt>
                <c:pt idx="1036">
                  <c:v>-8.7758000000000003</c:v>
                </c:pt>
                <c:pt idx="1037">
                  <c:v>4.41E-2</c:v>
                </c:pt>
                <c:pt idx="1038">
                  <c:v>2.3797000000000001</c:v>
                </c:pt>
                <c:pt idx="1039">
                  <c:v>-5.5631000000000004</c:v>
                </c:pt>
                <c:pt idx="1040">
                  <c:v>-3.6208999999999998</c:v>
                </c:pt>
                <c:pt idx="1041">
                  <c:v>-8.7499999999999994E-2</c:v>
                </c:pt>
                <c:pt idx="1042">
                  <c:v>3.6543999999999999</c:v>
                </c:pt>
                <c:pt idx="1043">
                  <c:v>8.6099999999999996E-2</c:v>
                </c:pt>
                <c:pt idx="1044">
                  <c:v>-0.54769999999999996</c:v>
                </c:pt>
                <c:pt idx="1045">
                  <c:v>-1.2791999999999999</c:v>
                </c:pt>
                <c:pt idx="1046">
                  <c:v>-1.6639999999999999</c:v>
                </c:pt>
                <c:pt idx="1047">
                  <c:v>3.8530000000000002</c:v>
                </c:pt>
                <c:pt idx="1048">
                  <c:v>-7.4156000000000004</c:v>
                </c:pt>
                <c:pt idx="1049">
                  <c:v>2.4468999999999999</c:v>
                </c:pt>
                <c:pt idx="1050">
                  <c:v>-5.5609999999999999</c:v>
                </c:pt>
                <c:pt idx="1051">
                  <c:v>4.0321999999999996</c:v>
                </c:pt>
                <c:pt idx="1052">
                  <c:v>-1.2907</c:v>
                </c:pt>
                <c:pt idx="1053">
                  <c:v>2.3500999999999999</c:v>
                </c:pt>
                <c:pt idx="1054">
                  <c:v>3.0539000000000001</c:v>
                </c:pt>
                <c:pt idx="1055">
                  <c:v>1.7847999999999999</c:v>
                </c:pt>
                <c:pt idx="1056">
                  <c:v>-1.3459000000000001</c:v>
                </c:pt>
                <c:pt idx="1057">
                  <c:v>4.7239000000000004</c:v>
                </c:pt>
                <c:pt idx="1058">
                  <c:v>-7.3883999999999999</c:v>
                </c:pt>
                <c:pt idx="1059">
                  <c:v>3.1122999999999998</c:v>
                </c:pt>
                <c:pt idx="1060">
                  <c:v>-1.7600000000000001E-2</c:v>
                </c:pt>
                <c:pt idx="1061">
                  <c:v>0.38790000000000002</c:v>
                </c:pt>
                <c:pt idx="1062">
                  <c:v>-3.6833</c:v>
                </c:pt>
                <c:pt idx="1063">
                  <c:v>-0.16919999999999999</c:v>
                </c:pt>
                <c:pt idx="1064">
                  <c:v>-3.9554</c:v>
                </c:pt>
                <c:pt idx="1065">
                  <c:v>1.4131</c:v>
                </c:pt>
                <c:pt idx="1066">
                  <c:v>0.1222</c:v>
                </c:pt>
                <c:pt idx="1067">
                  <c:v>-7.0445000000000002</c:v>
                </c:pt>
                <c:pt idx="1068">
                  <c:v>-0.2878</c:v>
                </c:pt>
                <c:pt idx="1069">
                  <c:v>-1.82</c:v>
                </c:pt>
                <c:pt idx="1070">
                  <c:v>4.1901999999999999</c:v>
                </c:pt>
                <c:pt idx="1071">
                  <c:v>2.0792000000000002</c:v>
                </c:pt>
                <c:pt idx="1072">
                  <c:v>-6.8254999999999999</c:v>
                </c:pt>
                <c:pt idx="1073">
                  <c:v>-2.2429999999999999</c:v>
                </c:pt>
                <c:pt idx="1074">
                  <c:v>-0.93559999999999999</c:v>
                </c:pt>
                <c:pt idx="1075">
                  <c:v>3.2761</c:v>
                </c:pt>
                <c:pt idx="1076">
                  <c:v>-3.145</c:v>
                </c:pt>
                <c:pt idx="1077">
                  <c:v>4.7229000000000001</c:v>
                </c:pt>
                <c:pt idx="1078">
                  <c:v>3.6791</c:v>
                </c:pt>
                <c:pt idx="1079">
                  <c:v>-0.60409999999999997</c:v>
                </c:pt>
                <c:pt idx="1080">
                  <c:v>-5.0303000000000004</c:v>
                </c:pt>
                <c:pt idx="1081">
                  <c:v>-0.55910000000000004</c:v>
                </c:pt>
                <c:pt idx="1082">
                  <c:v>-4.5247999999999999</c:v>
                </c:pt>
                <c:pt idx="1083">
                  <c:v>2.7324000000000002</c:v>
                </c:pt>
                <c:pt idx="1084">
                  <c:v>-0.1016</c:v>
                </c:pt>
                <c:pt idx="1085">
                  <c:v>-6.7175000000000002</c:v>
                </c:pt>
                <c:pt idx="1086">
                  <c:v>1.5142</c:v>
                </c:pt>
                <c:pt idx="1087">
                  <c:v>1.6962999999999999</c:v>
                </c:pt>
                <c:pt idx="1088">
                  <c:v>1.3313999999999999</c:v>
                </c:pt>
                <c:pt idx="1089">
                  <c:v>-3.9716</c:v>
                </c:pt>
                <c:pt idx="1090">
                  <c:v>0.76570000000000005</c:v>
                </c:pt>
                <c:pt idx="1091">
                  <c:v>1.5519000000000001</c:v>
                </c:pt>
                <c:pt idx="1092">
                  <c:v>2.0674999999999999</c:v>
                </c:pt>
                <c:pt idx="1093">
                  <c:v>-0.43469999999999998</c:v>
                </c:pt>
                <c:pt idx="1094">
                  <c:v>2.266</c:v>
                </c:pt>
                <c:pt idx="1095">
                  <c:v>0.46889999999999998</c:v>
                </c:pt>
                <c:pt idx="1096">
                  <c:v>9.0124999999999993</c:v>
                </c:pt>
                <c:pt idx="1097">
                  <c:v>3.5373000000000001</c:v>
                </c:pt>
                <c:pt idx="1098">
                  <c:v>-5.5448000000000004</c:v>
                </c:pt>
                <c:pt idx="1099">
                  <c:v>-4.6509999999999998</c:v>
                </c:pt>
                <c:pt idx="1100">
                  <c:v>-2.7984</c:v>
                </c:pt>
                <c:pt idx="1101">
                  <c:v>-5.3384</c:v>
                </c:pt>
                <c:pt idx="1102">
                  <c:v>0.1278</c:v>
                </c:pt>
                <c:pt idx="1103">
                  <c:v>-4.8838999999999997</c:v>
                </c:pt>
                <c:pt idx="1104">
                  <c:v>0.54969999999999997</c:v>
                </c:pt>
                <c:pt idx="1105">
                  <c:v>-2.7658</c:v>
                </c:pt>
                <c:pt idx="1106">
                  <c:v>2.4841000000000002</c:v>
                </c:pt>
                <c:pt idx="1107">
                  <c:v>-0.39150000000000001</c:v>
                </c:pt>
                <c:pt idx="1108">
                  <c:v>0.20960000000000001</c:v>
                </c:pt>
                <c:pt idx="1109">
                  <c:v>0.93210000000000004</c:v>
                </c:pt>
                <c:pt idx="1110">
                  <c:v>-6.0979999999999999</c:v>
                </c:pt>
                <c:pt idx="1111">
                  <c:v>-0.47399999999999998</c:v>
                </c:pt>
                <c:pt idx="1112">
                  <c:v>-1.0998000000000001</c:v>
                </c:pt>
                <c:pt idx="1113">
                  <c:v>2.6919</c:v>
                </c:pt>
                <c:pt idx="1114">
                  <c:v>2.3580000000000001</c:v>
                </c:pt>
                <c:pt idx="1115">
                  <c:v>-1.1276999999999999</c:v>
                </c:pt>
                <c:pt idx="1116">
                  <c:v>-0.5706</c:v>
                </c:pt>
                <c:pt idx="1117">
                  <c:v>3.0724</c:v>
                </c:pt>
                <c:pt idx="1118">
                  <c:v>-3.7770999999999999</c:v>
                </c:pt>
                <c:pt idx="1119">
                  <c:v>0.62890000000000001</c:v>
                </c:pt>
                <c:pt idx="1120">
                  <c:v>12.4102</c:v>
                </c:pt>
                <c:pt idx="1121">
                  <c:v>4.0743999999999998</c:v>
                </c:pt>
                <c:pt idx="1122">
                  <c:v>-0.74909999999999999</c:v>
                </c:pt>
                <c:pt idx="1123">
                  <c:v>0.81020000000000003</c:v>
                </c:pt>
                <c:pt idx="1124">
                  <c:v>2.4066000000000001</c:v>
                </c:pt>
                <c:pt idx="1125">
                  <c:v>0.64149999999999996</c:v>
                </c:pt>
                <c:pt idx="1126">
                  <c:v>0.157</c:v>
                </c:pt>
                <c:pt idx="1127">
                  <c:v>-0.1007</c:v>
                </c:pt>
                <c:pt idx="1128">
                  <c:v>-1.3149</c:v>
                </c:pt>
                <c:pt idx="1129">
                  <c:v>-1.0241</c:v>
                </c:pt>
                <c:pt idx="1130">
                  <c:v>3.2244000000000002</c:v>
                </c:pt>
                <c:pt idx="1131">
                  <c:v>3.0154000000000001</c:v>
                </c:pt>
                <c:pt idx="1132">
                  <c:v>-2.4754999999999998</c:v>
                </c:pt>
                <c:pt idx="1133">
                  <c:v>-1.5019</c:v>
                </c:pt>
                <c:pt idx="1134">
                  <c:v>1.3100000000000001E-2</c:v>
                </c:pt>
                <c:pt idx="1135">
                  <c:v>-0.24859999999999999</c:v>
                </c:pt>
                <c:pt idx="1136">
                  <c:v>-1.5308999999999999</c:v>
                </c:pt>
                <c:pt idx="1137">
                  <c:v>-9.8087</c:v>
                </c:pt>
                <c:pt idx="1138">
                  <c:v>-1.2310000000000001</c:v>
                </c:pt>
                <c:pt idx="1139">
                  <c:v>4.4474999999999998</c:v>
                </c:pt>
                <c:pt idx="1140">
                  <c:v>-4.7690999999999999</c:v>
                </c:pt>
                <c:pt idx="1141">
                  <c:v>0.38450000000000001</c:v>
                </c:pt>
                <c:pt idx="1142">
                  <c:v>-7.3166000000000002</c:v>
                </c:pt>
                <c:pt idx="1143">
                  <c:v>-4.3071999999999999</c:v>
                </c:pt>
                <c:pt idx="1144">
                  <c:v>0.97750000000000004</c:v>
                </c:pt>
                <c:pt idx="1145">
                  <c:v>-0.40239999999999998</c:v>
                </c:pt>
                <c:pt idx="1146">
                  <c:v>-4.7720000000000002</c:v>
                </c:pt>
                <c:pt idx="1147">
                  <c:v>-1.111</c:v>
                </c:pt>
                <c:pt idx="1148">
                  <c:v>-4.7184999999999997</c:v>
                </c:pt>
                <c:pt idx="1149">
                  <c:v>2.2631999999999999</c:v>
                </c:pt>
                <c:pt idx="1150">
                  <c:v>0.1103</c:v>
                </c:pt>
                <c:pt idx="1151">
                  <c:v>-4.7660999999999998</c:v>
                </c:pt>
                <c:pt idx="1152">
                  <c:v>-1.7905</c:v>
                </c:pt>
                <c:pt idx="1153">
                  <c:v>3.2702</c:v>
                </c:pt>
                <c:pt idx="1154">
                  <c:v>4.0627000000000004</c:v>
                </c:pt>
                <c:pt idx="1155">
                  <c:v>-0.45729999999999998</c:v>
                </c:pt>
                <c:pt idx="1156">
                  <c:v>-5.7651000000000003</c:v>
                </c:pt>
                <c:pt idx="1157">
                  <c:v>1.0081</c:v>
                </c:pt>
                <c:pt idx="1158">
                  <c:v>-7.1898999999999997</c:v>
                </c:pt>
                <c:pt idx="1159">
                  <c:v>-1.3216000000000001</c:v>
                </c:pt>
                <c:pt idx="1160">
                  <c:v>-0.34029999999999999</c:v>
                </c:pt>
                <c:pt idx="1161">
                  <c:v>1.4462999999999999</c:v>
                </c:pt>
                <c:pt idx="1162">
                  <c:v>-6.6994999999999996</c:v>
                </c:pt>
                <c:pt idx="1163">
                  <c:v>-5.6901999999999999</c:v>
                </c:pt>
                <c:pt idx="1164">
                  <c:v>2.5737000000000001</c:v>
                </c:pt>
                <c:pt idx="1165">
                  <c:v>-3.6358000000000001</c:v>
                </c:pt>
                <c:pt idx="1166">
                  <c:v>6.3089000000000004</c:v>
                </c:pt>
                <c:pt idx="1167">
                  <c:v>-4.8133999999999997</c:v>
                </c:pt>
                <c:pt idx="1168">
                  <c:v>-0.27650000000000002</c:v>
                </c:pt>
                <c:pt idx="1169">
                  <c:v>0.54669999999999996</c:v>
                </c:pt>
                <c:pt idx="1170">
                  <c:v>1.5814999999999999</c:v>
                </c:pt>
                <c:pt idx="1171">
                  <c:v>-0.35699999999999998</c:v>
                </c:pt>
                <c:pt idx="1172">
                  <c:v>0.91800000000000004</c:v>
                </c:pt>
                <c:pt idx="1173">
                  <c:v>-1.0375000000000001</c:v>
                </c:pt>
                <c:pt idx="1174">
                  <c:v>1.746</c:v>
                </c:pt>
                <c:pt idx="1175">
                  <c:v>-3.3306</c:v>
                </c:pt>
                <c:pt idx="1176">
                  <c:v>1.3834</c:v>
                </c:pt>
                <c:pt idx="1177">
                  <c:v>-2.4584999999999999</c:v>
                </c:pt>
                <c:pt idx="1178">
                  <c:v>-2.0874000000000001</c:v>
                </c:pt>
                <c:pt idx="1179">
                  <c:v>1.6814</c:v>
                </c:pt>
                <c:pt idx="1180">
                  <c:v>-1.0290999999999999</c:v>
                </c:pt>
                <c:pt idx="1181">
                  <c:v>2.0701000000000001</c:v>
                </c:pt>
                <c:pt idx="1182">
                  <c:v>0.77959999999999996</c:v>
                </c:pt>
                <c:pt idx="1183">
                  <c:v>-1.4912000000000001</c:v>
                </c:pt>
                <c:pt idx="1184">
                  <c:v>-1.3310999999999999</c:v>
                </c:pt>
                <c:pt idx="1185">
                  <c:v>5.7965999999999998</c:v>
                </c:pt>
                <c:pt idx="1186">
                  <c:v>-2.6583000000000001</c:v>
                </c:pt>
                <c:pt idx="1187">
                  <c:v>-0.96020000000000005</c:v>
                </c:pt>
                <c:pt idx="1188">
                  <c:v>-1.0135000000000001</c:v>
                </c:pt>
                <c:pt idx="1189">
                  <c:v>-7.3540999999999999</c:v>
                </c:pt>
                <c:pt idx="1190">
                  <c:v>-0.83069999999999999</c:v>
                </c:pt>
                <c:pt idx="1191">
                  <c:v>-6.0152999999999999</c:v>
                </c:pt>
                <c:pt idx="1192">
                  <c:v>-6.8999999999999999E-3</c:v>
                </c:pt>
                <c:pt idx="1193">
                  <c:v>2.3942000000000001</c:v>
                </c:pt>
                <c:pt idx="1194">
                  <c:v>-5.6336000000000004</c:v>
                </c:pt>
                <c:pt idx="1195">
                  <c:v>1.1532</c:v>
                </c:pt>
                <c:pt idx="1196">
                  <c:v>-2.8104</c:v>
                </c:pt>
                <c:pt idx="1197">
                  <c:v>8.1212999999999997</c:v>
                </c:pt>
                <c:pt idx="1198">
                  <c:v>-6.9302000000000001</c:v>
                </c:pt>
                <c:pt idx="1199">
                  <c:v>3.5182000000000002</c:v>
                </c:pt>
                <c:pt idx="1200">
                  <c:v>-6.2438000000000002</c:v>
                </c:pt>
                <c:pt idx="1201">
                  <c:v>-5.3308999999999997</c:v>
                </c:pt>
                <c:pt idx="1202">
                  <c:v>-2.4773999999999998</c:v>
                </c:pt>
                <c:pt idx="1203">
                  <c:v>0.79559999999999997</c:v>
                </c:pt>
                <c:pt idx="1204">
                  <c:v>2.8054999999999999</c:v>
                </c:pt>
                <c:pt idx="1205">
                  <c:v>0.3967</c:v>
                </c:pt>
                <c:pt idx="1206">
                  <c:v>-2.0543</c:v>
                </c:pt>
                <c:pt idx="1207">
                  <c:v>0.74299999999999999</c:v>
                </c:pt>
                <c:pt idx="1208">
                  <c:v>1.0699999999999999E-2</c:v>
                </c:pt>
                <c:pt idx="1209">
                  <c:v>1.8249</c:v>
                </c:pt>
                <c:pt idx="1210">
                  <c:v>-5.3600000000000002E-2</c:v>
                </c:pt>
                <c:pt idx="1211">
                  <c:v>-0.83809999999999996</c:v>
                </c:pt>
                <c:pt idx="1212">
                  <c:v>2.3224</c:v>
                </c:pt>
                <c:pt idx="1213">
                  <c:v>-6.7961999999999998</c:v>
                </c:pt>
                <c:pt idx="1214">
                  <c:v>-2.3433000000000002</c:v>
                </c:pt>
                <c:pt idx="1215">
                  <c:v>-1.7363</c:v>
                </c:pt>
                <c:pt idx="1216">
                  <c:v>-2.4925999999999999</c:v>
                </c:pt>
                <c:pt idx="1217">
                  <c:v>1.4561999999999999</c:v>
                </c:pt>
                <c:pt idx="1218">
                  <c:v>-1.1614</c:v>
                </c:pt>
                <c:pt idx="1219">
                  <c:v>6.3308</c:v>
                </c:pt>
                <c:pt idx="1220">
                  <c:v>-2.3064</c:v>
                </c:pt>
                <c:pt idx="1221">
                  <c:v>-3.331</c:v>
                </c:pt>
                <c:pt idx="1222">
                  <c:v>-1.5586</c:v>
                </c:pt>
                <c:pt idx="1223">
                  <c:v>-2.9621</c:v>
                </c:pt>
                <c:pt idx="1224">
                  <c:v>-1.6763999999999999</c:v>
                </c:pt>
                <c:pt idx="1225">
                  <c:v>3.4784000000000002</c:v>
                </c:pt>
                <c:pt idx="1226">
                  <c:v>-1.6255999999999999</c:v>
                </c:pt>
                <c:pt idx="1227">
                  <c:v>-1.2447999999999999</c:v>
                </c:pt>
                <c:pt idx="1228">
                  <c:v>-7.0639000000000003</c:v>
                </c:pt>
                <c:pt idx="1229">
                  <c:v>-2.0426000000000002</c:v>
                </c:pt>
                <c:pt idx="1230">
                  <c:v>-2.9685000000000001</c:v>
                </c:pt>
                <c:pt idx="1231">
                  <c:v>5.4000000000000003E-3</c:v>
                </c:pt>
                <c:pt idx="1232">
                  <c:v>-1.3774999999999999</c:v>
                </c:pt>
                <c:pt idx="1233">
                  <c:v>1.0371999999999999</c:v>
                </c:pt>
                <c:pt idx="1234">
                  <c:v>0.47149999999999997</c:v>
                </c:pt>
                <c:pt idx="1235">
                  <c:v>-3.8635999999999999</c:v>
                </c:pt>
                <c:pt idx="1236">
                  <c:v>-4.5545</c:v>
                </c:pt>
                <c:pt idx="1237">
                  <c:v>-0.65859999999999996</c:v>
                </c:pt>
                <c:pt idx="1238">
                  <c:v>-0.2576</c:v>
                </c:pt>
                <c:pt idx="1239">
                  <c:v>-1.2591000000000001</c:v>
                </c:pt>
                <c:pt idx="1240">
                  <c:v>3.0379</c:v>
                </c:pt>
                <c:pt idx="1241">
                  <c:v>-3.927</c:v>
                </c:pt>
                <c:pt idx="1242">
                  <c:v>1.3795999999999999</c:v>
                </c:pt>
                <c:pt idx="1243">
                  <c:v>1.1298999999999999</c:v>
                </c:pt>
                <c:pt idx="1244">
                  <c:v>3.7235</c:v>
                </c:pt>
                <c:pt idx="1245">
                  <c:v>2.5998000000000001</c:v>
                </c:pt>
                <c:pt idx="1246">
                  <c:v>-0.68359999999999999</c:v>
                </c:pt>
                <c:pt idx="1247">
                  <c:v>5.306</c:v>
                </c:pt>
                <c:pt idx="1248">
                  <c:v>1.88</c:v>
                </c:pt>
                <c:pt idx="1249">
                  <c:v>2.7866</c:v>
                </c:pt>
                <c:pt idx="1250">
                  <c:v>0.97889999999999999</c:v>
                </c:pt>
                <c:pt idx="1251">
                  <c:v>-7.5480999999999998</c:v>
                </c:pt>
                <c:pt idx="1252">
                  <c:v>2.3475000000000001</c:v>
                </c:pt>
                <c:pt idx="1253">
                  <c:v>-1.7024999999999999</c:v>
                </c:pt>
                <c:pt idx="1254">
                  <c:v>2.718</c:v>
                </c:pt>
                <c:pt idx="1255">
                  <c:v>1.5398000000000001</c:v>
                </c:pt>
                <c:pt idx="1256">
                  <c:v>-4.3434999999999997</c:v>
                </c:pt>
                <c:pt idx="1257">
                  <c:v>-2.1888999999999998</c:v>
                </c:pt>
                <c:pt idx="1258">
                  <c:v>-0.99809999999999999</c:v>
                </c:pt>
                <c:pt idx="1259">
                  <c:v>0.80889999999999995</c:v>
                </c:pt>
                <c:pt idx="1260">
                  <c:v>-0.71660000000000001</c:v>
                </c:pt>
                <c:pt idx="1261">
                  <c:v>4.5666000000000002</c:v>
                </c:pt>
                <c:pt idx="1262">
                  <c:v>0.93920000000000003</c:v>
                </c:pt>
                <c:pt idx="1263">
                  <c:v>-2.0811000000000002</c:v>
                </c:pt>
                <c:pt idx="1264">
                  <c:v>1.3996999999999999</c:v>
                </c:pt>
                <c:pt idx="1265">
                  <c:v>2.6080999999999999</c:v>
                </c:pt>
                <c:pt idx="1266">
                  <c:v>-3.6623000000000001</c:v>
                </c:pt>
                <c:pt idx="1267">
                  <c:v>-0.5494</c:v>
                </c:pt>
                <c:pt idx="1268">
                  <c:v>3.2730999999999999</c:v>
                </c:pt>
                <c:pt idx="1269">
                  <c:v>-5.0008999999999997</c:v>
                </c:pt>
                <c:pt idx="1270">
                  <c:v>-4.9081999999999999</c:v>
                </c:pt>
                <c:pt idx="1271">
                  <c:v>0.56710000000000005</c:v>
                </c:pt>
                <c:pt idx="1272">
                  <c:v>-0.89270000000000005</c:v>
                </c:pt>
                <c:pt idx="1273">
                  <c:v>-3.6640000000000001</c:v>
                </c:pt>
                <c:pt idx="1274">
                  <c:v>2.9239000000000002</c:v>
                </c:pt>
                <c:pt idx="1275">
                  <c:v>-6.4543999999999997</c:v>
                </c:pt>
                <c:pt idx="1276">
                  <c:v>-4.8422999999999998</c:v>
                </c:pt>
                <c:pt idx="1277">
                  <c:v>-8.0381999999999998</c:v>
                </c:pt>
                <c:pt idx="1278">
                  <c:v>1.8436999999999999</c:v>
                </c:pt>
                <c:pt idx="1279">
                  <c:v>-2.8273999999999999</c:v>
                </c:pt>
                <c:pt idx="1280">
                  <c:v>-0.62739999999999996</c:v>
                </c:pt>
                <c:pt idx="1281">
                  <c:v>-2.1341999999999999</c:v>
                </c:pt>
                <c:pt idx="1282">
                  <c:v>-3.4173</c:v>
                </c:pt>
                <c:pt idx="1283">
                  <c:v>9.3890999999999991</c:v>
                </c:pt>
                <c:pt idx="1284">
                  <c:v>-6.3083</c:v>
                </c:pt>
                <c:pt idx="1285">
                  <c:v>-5.6717000000000004</c:v>
                </c:pt>
                <c:pt idx="1286">
                  <c:v>-2.2852000000000001</c:v>
                </c:pt>
                <c:pt idx="1287">
                  <c:v>-0.2707</c:v>
                </c:pt>
                <c:pt idx="1288">
                  <c:v>0.74399999999999999</c:v>
                </c:pt>
                <c:pt idx="1289">
                  <c:v>-0.1137</c:v>
                </c:pt>
                <c:pt idx="1290">
                  <c:v>-1.151</c:v>
                </c:pt>
                <c:pt idx="1291">
                  <c:v>-0.6522</c:v>
                </c:pt>
                <c:pt idx="1292">
                  <c:v>-2.2995000000000001</c:v>
                </c:pt>
                <c:pt idx="1293">
                  <c:v>-1.0273000000000001</c:v>
                </c:pt>
                <c:pt idx="1294">
                  <c:v>-8.6183999999999994</c:v>
                </c:pt>
                <c:pt idx="1295">
                  <c:v>-0.64510000000000001</c:v>
                </c:pt>
                <c:pt idx="1296">
                  <c:v>-3.2886000000000002</c:v>
                </c:pt>
                <c:pt idx="1297">
                  <c:v>1.8991</c:v>
                </c:pt>
                <c:pt idx="1298">
                  <c:v>0.94140000000000001</c:v>
                </c:pt>
                <c:pt idx="1299">
                  <c:v>-3.7044999999999999</c:v>
                </c:pt>
                <c:pt idx="1300">
                  <c:v>3.2978000000000001</c:v>
                </c:pt>
                <c:pt idx="1301">
                  <c:v>1.8708</c:v>
                </c:pt>
                <c:pt idx="1302">
                  <c:v>1.4241999999999999</c:v>
                </c:pt>
                <c:pt idx="1303">
                  <c:v>-0.89580000000000004</c:v>
                </c:pt>
                <c:pt idx="1304">
                  <c:v>2.2303000000000002</c:v>
                </c:pt>
                <c:pt idx="1305">
                  <c:v>-2.1132</c:v>
                </c:pt>
                <c:pt idx="1306">
                  <c:v>3.5653000000000001</c:v>
                </c:pt>
                <c:pt idx="1307">
                  <c:v>-1.7359</c:v>
                </c:pt>
                <c:pt idx="1308">
                  <c:v>-1.6082000000000001</c:v>
                </c:pt>
                <c:pt idx="1309">
                  <c:v>-1.0817000000000001</c:v>
                </c:pt>
                <c:pt idx="1310">
                  <c:v>5.2167000000000003</c:v>
                </c:pt>
                <c:pt idx="1311">
                  <c:v>4.3611000000000004</c:v>
                </c:pt>
                <c:pt idx="1312">
                  <c:v>-6.1426999999999996</c:v>
                </c:pt>
                <c:pt idx="1313">
                  <c:v>-1.2174</c:v>
                </c:pt>
                <c:pt idx="1314">
                  <c:v>1.9838</c:v>
                </c:pt>
                <c:pt idx="1315">
                  <c:v>-1.0680000000000001</c:v>
                </c:pt>
                <c:pt idx="1316">
                  <c:v>-1.2851999999999999</c:v>
                </c:pt>
                <c:pt idx="1317">
                  <c:v>-4.9863</c:v>
                </c:pt>
                <c:pt idx="1318">
                  <c:v>3.5804</c:v>
                </c:pt>
                <c:pt idx="1319">
                  <c:v>-4.1603000000000003</c:v>
                </c:pt>
                <c:pt idx="1320">
                  <c:v>-0.72850000000000004</c:v>
                </c:pt>
                <c:pt idx="1321">
                  <c:v>1.0266</c:v>
                </c:pt>
                <c:pt idx="1322">
                  <c:v>-2.7119</c:v>
                </c:pt>
                <c:pt idx="1323">
                  <c:v>3.0000000000000001E-3</c:v>
                </c:pt>
                <c:pt idx="1324">
                  <c:v>-0.85009999999999997</c:v>
                </c:pt>
                <c:pt idx="1325">
                  <c:v>-0.57430000000000003</c:v>
                </c:pt>
                <c:pt idx="1326">
                  <c:v>-2.8199000000000001</c:v>
                </c:pt>
                <c:pt idx="1327">
                  <c:v>-0.1487</c:v>
                </c:pt>
                <c:pt idx="1328">
                  <c:v>2.9685999999999999</c:v>
                </c:pt>
                <c:pt idx="1329">
                  <c:v>1.6592</c:v>
                </c:pt>
                <c:pt idx="1330">
                  <c:v>-1.1448</c:v>
                </c:pt>
                <c:pt idx="1331">
                  <c:v>-3.9135</c:v>
                </c:pt>
                <c:pt idx="1332">
                  <c:v>1.6620999999999999</c:v>
                </c:pt>
                <c:pt idx="1333">
                  <c:v>0.35980000000000001</c:v>
                </c:pt>
                <c:pt idx="1334">
                  <c:v>-4.1412000000000004</c:v>
                </c:pt>
                <c:pt idx="1335">
                  <c:v>0.108</c:v>
                </c:pt>
                <c:pt idx="1336">
                  <c:v>-1.8289</c:v>
                </c:pt>
                <c:pt idx="1337">
                  <c:v>-2.1825999999999999</c:v>
                </c:pt>
              </c:numCache>
            </c:numRef>
          </c:xVal>
          <c:yVal>
            <c:numRef>
              <c:f>'Forwards SameTeam'!$AN$2:$AN$1339</c:f>
              <c:numCache>
                <c:formatCode>General</c:formatCode>
                <c:ptCount val="1338"/>
                <c:pt idx="0">
                  <c:v>-2.1194000000000002</c:v>
                </c:pt>
                <c:pt idx="1">
                  <c:v>-5.9153000000000002</c:v>
                </c:pt>
                <c:pt idx="2">
                  <c:v>3.8126000000000002</c:v>
                </c:pt>
                <c:pt idx="3">
                  <c:v>-2.1869000000000001</c:v>
                </c:pt>
                <c:pt idx="4">
                  <c:v>-2.4781</c:v>
                </c:pt>
                <c:pt idx="5">
                  <c:v>-5.2050000000000001</c:v>
                </c:pt>
                <c:pt idx="6">
                  <c:v>-3.3967999999999998</c:v>
                </c:pt>
                <c:pt idx="7">
                  <c:v>3.3769</c:v>
                </c:pt>
                <c:pt idx="8">
                  <c:v>4.66</c:v>
                </c:pt>
                <c:pt idx="9">
                  <c:v>-4.3216000000000001</c:v>
                </c:pt>
                <c:pt idx="10">
                  <c:v>-2.2118000000000002</c:v>
                </c:pt>
                <c:pt idx="11">
                  <c:v>-0.1651</c:v>
                </c:pt>
                <c:pt idx="12">
                  <c:v>7.4204999999999997</c:v>
                </c:pt>
                <c:pt idx="13">
                  <c:v>-5.7088999999999999</c:v>
                </c:pt>
                <c:pt idx="14">
                  <c:v>-1.4798</c:v>
                </c:pt>
                <c:pt idx="15">
                  <c:v>-1.8604000000000001</c:v>
                </c:pt>
                <c:pt idx="16">
                  <c:v>1.7675000000000001</c:v>
                </c:pt>
                <c:pt idx="17">
                  <c:v>-8.3955000000000002</c:v>
                </c:pt>
                <c:pt idx="18">
                  <c:v>-0.97750000000000004</c:v>
                </c:pt>
                <c:pt idx="19">
                  <c:v>1.4615</c:v>
                </c:pt>
                <c:pt idx="20">
                  <c:v>4.5799000000000003</c:v>
                </c:pt>
                <c:pt idx="21">
                  <c:v>-9.0515000000000008</c:v>
                </c:pt>
                <c:pt idx="22">
                  <c:v>3.4636</c:v>
                </c:pt>
                <c:pt idx="23">
                  <c:v>-10.085800000000001</c:v>
                </c:pt>
                <c:pt idx="24">
                  <c:v>-4.4417999999999997</c:v>
                </c:pt>
                <c:pt idx="25">
                  <c:v>-2.3494999999999999</c:v>
                </c:pt>
                <c:pt idx="26">
                  <c:v>4.5548999999999999</c:v>
                </c:pt>
                <c:pt idx="27">
                  <c:v>5.6772</c:v>
                </c:pt>
                <c:pt idx="28">
                  <c:v>-6.4212999999999996</c:v>
                </c:pt>
                <c:pt idx="29">
                  <c:v>1.5173000000000001</c:v>
                </c:pt>
                <c:pt idx="30">
                  <c:v>-1.4895</c:v>
                </c:pt>
                <c:pt idx="31">
                  <c:v>-0.35270000000000001</c:v>
                </c:pt>
                <c:pt idx="32">
                  <c:v>4.3200000000000002E-2</c:v>
                </c:pt>
                <c:pt idx="33">
                  <c:v>-0.48659999999999998</c:v>
                </c:pt>
                <c:pt idx="34">
                  <c:v>3.4438</c:v>
                </c:pt>
                <c:pt idx="35">
                  <c:v>-9.6100000000000005E-2</c:v>
                </c:pt>
                <c:pt idx="36">
                  <c:v>-10.0185</c:v>
                </c:pt>
                <c:pt idx="37">
                  <c:v>2.0409000000000002</c:v>
                </c:pt>
                <c:pt idx="38">
                  <c:v>6.0808</c:v>
                </c:pt>
                <c:pt idx="39">
                  <c:v>-12.4832</c:v>
                </c:pt>
                <c:pt idx="40">
                  <c:v>-1.1996</c:v>
                </c:pt>
                <c:pt idx="41">
                  <c:v>-3.2027000000000001</c:v>
                </c:pt>
                <c:pt idx="42">
                  <c:v>-5.5439999999999996</c:v>
                </c:pt>
                <c:pt idx="43">
                  <c:v>-0.40579999999999999</c:v>
                </c:pt>
                <c:pt idx="44">
                  <c:v>1.2981</c:v>
                </c:pt>
                <c:pt idx="45">
                  <c:v>3.9184999999999999</c:v>
                </c:pt>
                <c:pt idx="46">
                  <c:v>2.9571999999999998</c:v>
                </c:pt>
                <c:pt idx="47">
                  <c:v>0.32300000000000001</c:v>
                </c:pt>
                <c:pt idx="48">
                  <c:v>2.2837999999999998</c:v>
                </c:pt>
                <c:pt idx="49">
                  <c:v>-5.7702999999999998</c:v>
                </c:pt>
                <c:pt idx="50">
                  <c:v>1.9379</c:v>
                </c:pt>
                <c:pt idx="51">
                  <c:v>4.5509000000000004</c:v>
                </c:pt>
                <c:pt idx="52">
                  <c:v>-0.64870000000000005</c:v>
                </c:pt>
                <c:pt idx="53">
                  <c:v>-4.5129000000000001</c:v>
                </c:pt>
                <c:pt idx="54">
                  <c:v>-3.3557000000000001</c:v>
                </c:pt>
                <c:pt idx="55">
                  <c:v>-3.5844</c:v>
                </c:pt>
                <c:pt idx="56">
                  <c:v>-1.3657999999999999</c:v>
                </c:pt>
                <c:pt idx="57">
                  <c:v>1.3169999999999999</c:v>
                </c:pt>
                <c:pt idx="58">
                  <c:v>1.1493</c:v>
                </c:pt>
                <c:pt idx="59">
                  <c:v>-4.2733999999999996</c:v>
                </c:pt>
                <c:pt idx="60">
                  <c:v>-0.48620000000000002</c:v>
                </c:pt>
                <c:pt idx="61">
                  <c:v>-0.42709999999999998</c:v>
                </c:pt>
                <c:pt idx="62">
                  <c:v>3.2642000000000002</c:v>
                </c:pt>
                <c:pt idx="63">
                  <c:v>-1.9734</c:v>
                </c:pt>
                <c:pt idx="64">
                  <c:v>4.7942</c:v>
                </c:pt>
                <c:pt idx="65">
                  <c:v>-0.7883</c:v>
                </c:pt>
                <c:pt idx="66">
                  <c:v>4.3959999999999999</c:v>
                </c:pt>
                <c:pt idx="67">
                  <c:v>-0.23549999999999999</c:v>
                </c:pt>
                <c:pt idx="68">
                  <c:v>-0.14180000000000001</c:v>
                </c:pt>
                <c:pt idx="69">
                  <c:v>2.0518999999999998</c:v>
                </c:pt>
                <c:pt idx="70">
                  <c:v>-1.2053</c:v>
                </c:pt>
                <c:pt idx="71">
                  <c:v>4.0388999999999999</c:v>
                </c:pt>
                <c:pt idx="72">
                  <c:v>-3.7332000000000001</c:v>
                </c:pt>
                <c:pt idx="73">
                  <c:v>4.62</c:v>
                </c:pt>
                <c:pt idx="74">
                  <c:v>-3.1063000000000001</c:v>
                </c:pt>
                <c:pt idx="75">
                  <c:v>-1.9549000000000001</c:v>
                </c:pt>
                <c:pt idx="76">
                  <c:v>8.1759000000000004</c:v>
                </c:pt>
                <c:pt idx="77">
                  <c:v>-0.26729999999999998</c:v>
                </c:pt>
                <c:pt idx="78">
                  <c:v>-0.11459999999999999</c:v>
                </c:pt>
                <c:pt idx="79">
                  <c:v>-6.5682</c:v>
                </c:pt>
                <c:pt idx="80">
                  <c:v>-3.5785</c:v>
                </c:pt>
                <c:pt idx="81">
                  <c:v>-6.7766999999999999</c:v>
                </c:pt>
                <c:pt idx="82">
                  <c:v>-0.61370000000000002</c:v>
                </c:pt>
                <c:pt idx="83">
                  <c:v>-1.542</c:v>
                </c:pt>
                <c:pt idx="84">
                  <c:v>-0.53849999999999998</c:v>
                </c:pt>
                <c:pt idx="85">
                  <c:v>8.2662999999999993</c:v>
                </c:pt>
                <c:pt idx="86">
                  <c:v>-3.1036999999999999</c:v>
                </c:pt>
                <c:pt idx="87">
                  <c:v>1.5991</c:v>
                </c:pt>
                <c:pt idx="88">
                  <c:v>1.8632</c:v>
                </c:pt>
                <c:pt idx="89">
                  <c:v>4.4348999999999998</c:v>
                </c:pt>
                <c:pt idx="90">
                  <c:v>0.62309999999999999</c:v>
                </c:pt>
                <c:pt idx="91">
                  <c:v>-2.1671</c:v>
                </c:pt>
                <c:pt idx="92">
                  <c:v>1.7215</c:v>
                </c:pt>
                <c:pt idx="93">
                  <c:v>3.1638999999999999</c:v>
                </c:pt>
                <c:pt idx="94">
                  <c:v>-1.7258</c:v>
                </c:pt>
                <c:pt idx="95">
                  <c:v>3.8353000000000002</c:v>
                </c:pt>
                <c:pt idx="96">
                  <c:v>-1.669</c:v>
                </c:pt>
                <c:pt idx="97">
                  <c:v>3.3837999999999999</c:v>
                </c:pt>
                <c:pt idx="98">
                  <c:v>1.3355999999999999</c:v>
                </c:pt>
                <c:pt idx="99">
                  <c:v>-6.5732999999999997</c:v>
                </c:pt>
                <c:pt idx="100">
                  <c:v>3.6131000000000002</c:v>
                </c:pt>
                <c:pt idx="101">
                  <c:v>-1.2070000000000001</c:v>
                </c:pt>
                <c:pt idx="102">
                  <c:v>4.3900000000000002E-2</c:v>
                </c:pt>
                <c:pt idx="103">
                  <c:v>1.08</c:v>
                </c:pt>
                <c:pt idx="104">
                  <c:v>2.9666999999999999</c:v>
                </c:pt>
                <c:pt idx="105">
                  <c:v>1.5971</c:v>
                </c:pt>
                <c:pt idx="106">
                  <c:v>-3.9466000000000001</c:v>
                </c:pt>
                <c:pt idx="107">
                  <c:v>2.5089000000000001</c:v>
                </c:pt>
                <c:pt idx="108">
                  <c:v>-0.43030000000000002</c:v>
                </c:pt>
                <c:pt idx="109">
                  <c:v>3.8449</c:v>
                </c:pt>
                <c:pt idx="110">
                  <c:v>-1.4741</c:v>
                </c:pt>
                <c:pt idx="111">
                  <c:v>2.0918000000000001</c:v>
                </c:pt>
                <c:pt idx="112">
                  <c:v>-2.8224999999999998</c:v>
                </c:pt>
                <c:pt idx="113">
                  <c:v>2.5384000000000002</c:v>
                </c:pt>
                <c:pt idx="114">
                  <c:v>-2.2313999999999998</c:v>
                </c:pt>
                <c:pt idx="115">
                  <c:v>-0.98660000000000003</c:v>
                </c:pt>
                <c:pt idx="116">
                  <c:v>2.2263000000000002</c:v>
                </c:pt>
                <c:pt idx="117">
                  <c:v>6.8463000000000003</c:v>
                </c:pt>
                <c:pt idx="118">
                  <c:v>-0.64300000000000002</c:v>
                </c:pt>
                <c:pt idx="119">
                  <c:v>-5.1784999999999997</c:v>
                </c:pt>
                <c:pt idx="120">
                  <c:v>-2.6659000000000002</c:v>
                </c:pt>
                <c:pt idx="121">
                  <c:v>5.5221</c:v>
                </c:pt>
                <c:pt idx="122">
                  <c:v>1.9422999999999999</c:v>
                </c:pt>
                <c:pt idx="123">
                  <c:v>2.6027999999999998</c:v>
                </c:pt>
                <c:pt idx="124">
                  <c:v>-6.5011999999999999</c:v>
                </c:pt>
                <c:pt idx="125">
                  <c:v>-3.1034999999999999</c:v>
                </c:pt>
                <c:pt idx="126">
                  <c:v>-1.1387</c:v>
                </c:pt>
                <c:pt idx="127">
                  <c:v>4.6284000000000001</c:v>
                </c:pt>
                <c:pt idx="128">
                  <c:v>1.1716</c:v>
                </c:pt>
                <c:pt idx="129">
                  <c:v>-9.0800000000000006E-2</c:v>
                </c:pt>
                <c:pt idx="130">
                  <c:v>-4.4800000000000004</c:v>
                </c:pt>
                <c:pt idx="131">
                  <c:v>7.2473000000000001</c:v>
                </c:pt>
                <c:pt idx="132">
                  <c:v>1.4577</c:v>
                </c:pt>
                <c:pt idx="133">
                  <c:v>-3.8601999999999999</c:v>
                </c:pt>
                <c:pt idx="134">
                  <c:v>2.7572000000000001</c:v>
                </c:pt>
                <c:pt idx="135">
                  <c:v>-10.5121</c:v>
                </c:pt>
                <c:pt idx="136">
                  <c:v>6.7026000000000003</c:v>
                </c:pt>
                <c:pt idx="137">
                  <c:v>4.9036</c:v>
                </c:pt>
                <c:pt idx="138">
                  <c:v>-2.0352000000000001</c:v>
                </c:pt>
                <c:pt idx="139">
                  <c:v>-0.16789999999999999</c:v>
                </c:pt>
                <c:pt idx="140">
                  <c:v>-8.9940999999999995</c:v>
                </c:pt>
                <c:pt idx="141">
                  <c:v>-2.0347</c:v>
                </c:pt>
                <c:pt idx="142">
                  <c:v>-0.24529999999999999</c:v>
                </c:pt>
                <c:pt idx="143">
                  <c:v>2.8469000000000002</c:v>
                </c:pt>
                <c:pt idx="144">
                  <c:v>2.6469999999999998</c:v>
                </c:pt>
                <c:pt idx="145">
                  <c:v>-4.4894999999999996</c:v>
                </c:pt>
                <c:pt idx="146">
                  <c:v>0.78010000000000002</c:v>
                </c:pt>
                <c:pt idx="147">
                  <c:v>0.35160000000000002</c:v>
                </c:pt>
                <c:pt idx="148">
                  <c:v>-3.3121</c:v>
                </c:pt>
                <c:pt idx="149">
                  <c:v>-1.3278000000000001</c:v>
                </c:pt>
                <c:pt idx="150">
                  <c:v>-0.1019</c:v>
                </c:pt>
                <c:pt idx="151">
                  <c:v>-4.6540999999999997</c:v>
                </c:pt>
                <c:pt idx="152">
                  <c:v>-10.291499999999999</c:v>
                </c:pt>
                <c:pt idx="153">
                  <c:v>6.0930999999999997</c:v>
                </c:pt>
                <c:pt idx="154">
                  <c:v>-5.7324000000000002</c:v>
                </c:pt>
                <c:pt idx="155">
                  <c:v>-7.5410000000000004</c:v>
                </c:pt>
                <c:pt idx="156">
                  <c:v>-3.2033999999999998</c:v>
                </c:pt>
                <c:pt idx="157">
                  <c:v>5.3723000000000001</c:v>
                </c:pt>
                <c:pt idx="158">
                  <c:v>-0.97819999999999996</c:v>
                </c:pt>
                <c:pt idx="159">
                  <c:v>-1.6377999999999999</c:v>
                </c:pt>
                <c:pt idx="160">
                  <c:v>-3.407</c:v>
                </c:pt>
                <c:pt idx="161">
                  <c:v>-2.2328999999999999</c:v>
                </c:pt>
                <c:pt idx="162">
                  <c:v>3.097</c:v>
                </c:pt>
                <c:pt idx="163">
                  <c:v>-0.95420000000000005</c:v>
                </c:pt>
                <c:pt idx="164">
                  <c:v>-1.3548</c:v>
                </c:pt>
                <c:pt idx="165">
                  <c:v>-2.1225000000000001</c:v>
                </c:pt>
                <c:pt idx="166">
                  <c:v>0.95850000000000002</c:v>
                </c:pt>
                <c:pt idx="167">
                  <c:v>-0.7863</c:v>
                </c:pt>
                <c:pt idx="168">
                  <c:v>-6.5744999999999996</c:v>
                </c:pt>
                <c:pt idx="169">
                  <c:v>2.2183999999999999</c:v>
                </c:pt>
                <c:pt idx="170">
                  <c:v>1.2344999999999999</c:v>
                </c:pt>
                <c:pt idx="171">
                  <c:v>0.43830000000000002</c:v>
                </c:pt>
                <c:pt idx="172">
                  <c:v>4.7759999999999998</c:v>
                </c:pt>
                <c:pt idx="173">
                  <c:v>2.1520000000000001</c:v>
                </c:pt>
                <c:pt idx="174">
                  <c:v>-5.2525000000000004</c:v>
                </c:pt>
                <c:pt idx="175">
                  <c:v>1.9483999999999999</c:v>
                </c:pt>
                <c:pt idx="176">
                  <c:v>-1.3314999999999999</c:v>
                </c:pt>
                <c:pt idx="177">
                  <c:v>5.3487999999999998</c:v>
                </c:pt>
                <c:pt idx="178">
                  <c:v>-3.6579999999999999</c:v>
                </c:pt>
                <c:pt idx="179">
                  <c:v>-3.3679999999999999</c:v>
                </c:pt>
                <c:pt idx="180">
                  <c:v>1.5935999999999999</c:v>
                </c:pt>
                <c:pt idx="181">
                  <c:v>4.1395999999999997</c:v>
                </c:pt>
                <c:pt idx="182">
                  <c:v>2.5284</c:v>
                </c:pt>
                <c:pt idx="183">
                  <c:v>0.71089999999999998</c:v>
                </c:pt>
                <c:pt idx="184">
                  <c:v>0.86719999999999997</c:v>
                </c:pt>
                <c:pt idx="185">
                  <c:v>3.5735999999999999</c:v>
                </c:pt>
                <c:pt idx="186">
                  <c:v>-0.85980000000000001</c:v>
                </c:pt>
                <c:pt idx="187">
                  <c:v>-0.72430000000000005</c:v>
                </c:pt>
                <c:pt idx="188">
                  <c:v>8.0755999999999997</c:v>
                </c:pt>
                <c:pt idx="189">
                  <c:v>-1.5639000000000001</c:v>
                </c:pt>
                <c:pt idx="190">
                  <c:v>4.0849000000000002</c:v>
                </c:pt>
                <c:pt idx="191">
                  <c:v>0.41620000000000001</c:v>
                </c:pt>
                <c:pt idx="192">
                  <c:v>-2.7010000000000001</c:v>
                </c:pt>
                <c:pt idx="193">
                  <c:v>-0.4148</c:v>
                </c:pt>
                <c:pt idx="194">
                  <c:v>2.0799999999999999E-2</c:v>
                </c:pt>
                <c:pt idx="195">
                  <c:v>-2.0127000000000002</c:v>
                </c:pt>
                <c:pt idx="196">
                  <c:v>-0.6462</c:v>
                </c:pt>
                <c:pt idx="197">
                  <c:v>-4.5195999999999996</c:v>
                </c:pt>
                <c:pt idx="198">
                  <c:v>3.3934000000000002</c:v>
                </c:pt>
                <c:pt idx="199">
                  <c:v>1.7310000000000001</c:v>
                </c:pt>
                <c:pt idx="200">
                  <c:v>-2.5106999999999999</c:v>
                </c:pt>
                <c:pt idx="201">
                  <c:v>-2.2117</c:v>
                </c:pt>
                <c:pt idx="202">
                  <c:v>-1.2323</c:v>
                </c:pt>
                <c:pt idx="203">
                  <c:v>-6.6532999999999998</c:v>
                </c:pt>
                <c:pt idx="204">
                  <c:v>-3.5242</c:v>
                </c:pt>
                <c:pt idx="205">
                  <c:v>1.5521</c:v>
                </c:pt>
                <c:pt idx="206">
                  <c:v>4.4249999999999998</c:v>
                </c:pt>
                <c:pt idx="207">
                  <c:v>-4.8891</c:v>
                </c:pt>
                <c:pt idx="208">
                  <c:v>-0.88580000000000003</c:v>
                </c:pt>
                <c:pt idx="209">
                  <c:v>0.24490000000000001</c:v>
                </c:pt>
                <c:pt idx="210">
                  <c:v>6.8500000000000005E-2</c:v>
                </c:pt>
                <c:pt idx="211">
                  <c:v>2.9014000000000002</c:v>
                </c:pt>
                <c:pt idx="212">
                  <c:v>-4.3132999999999999</c:v>
                </c:pt>
                <c:pt idx="213">
                  <c:v>2.6191</c:v>
                </c:pt>
                <c:pt idx="214">
                  <c:v>1.0371999999999999</c:v>
                </c:pt>
                <c:pt idx="215">
                  <c:v>8.9733999999999998</c:v>
                </c:pt>
                <c:pt idx="216">
                  <c:v>2.9119000000000002</c:v>
                </c:pt>
                <c:pt idx="217">
                  <c:v>0.62219999999999998</c:v>
                </c:pt>
                <c:pt idx="218">
                  <c:v>3.2277999999999998</c:v>
                </c:pt>
                <c:pt idx="219">
                  <c:v>-6.9009</c:v>
                </c:pt>
                <c:pt idx="220">
                  <c:v>3.2408000000000001</c:v>
                </c:pt>
                <c:pt idx="221">
                  <c:v>3.3875999999999999</c:v>
                </c:pt>
                <c:pt idx="222">
                  <c:v>-1.1089</c:v>
                </c:pt>
                <c:pt idx="223">
                  <c:v>-1.7315</c:v>
                </c:pt>
                <c:pt idx="224">
                  <c:v>-2.1818</c:v>
                </c:pt>
                <c:pt idx="225">
                  <c:v>-3.5163000000000002</c:v>
                </c:pt>
                <c:pt idx="226">
                  <c:v>-6.6909000000000001</c:v>
                </c:pt>
                <c:pt idx="227">
                  <c:v>-3.2433000000000001</c:v>
                </c:pt>
                <c:pt idx="228">
                  <c:v>-1.3335999999999999</c:v>
                </c:pt>
                <c:pt idx="229">
                  <c:v>2.2461000000000002</c:v>
                </c:pt>
                <c:pt idx="230">
                  <c:v>2.6383000000000001</c:v>
                </c:pt>
                <c:pt idx="231">
                  <c:v>-5.6807999999999996</c:v>
                </c:pt>
                <c:pt idx="232">
                  <c:v>-6.4645000000000001</c:v>
                </c:pt>
                <c:pt idx="233">
                  <c:v>6.8266999999999998</c:v>
                </c:pt>
                <c:pt idx="234">
                  <c:v>-9.4791000000000007</c:v>
                </c:pt>
                <c:pt idx="235">
                  <c:v>-1.9361999999999999</c:v>
                </c:pt>
                <c:pt idx="236">
                  <c:v>4.6026999999999996</c:v>
                </c:pt>
                <c:pt idx="237">
                  <c:v>-11.1129</c:v>
                </c:pt>
                <c:pt idx="238">
                  <c:v>-4.4646999999999997</c:v>
                </c:pt>
                <c:pt idx="239">
                  <c:v>5.9131</c:v>
                </c:pt>
                <c:pt idx="240">
                  <c:v>6.8158000000000003</c:v>
                </c:pt>
                <c:pt idx="241">
                  <c:v>-5.4581999999999997</c:v>
                </c:pt>
                <c:pt idx="242">
                  <c:v>-2.3738999999999999</c:v>
                </c:pt>
                <c:pt idx="243">
                  <c:v>-5.7591000000000001</c:v>
                </c:pt>
                <c:pt idx="244">
                  <c:v>4.7150999999999996</c:v>
                </c:pt>
                <c:pt idx="245">
                  <c:v>2.1945000000000001</c:v>
                </c:pt>
                <c:pt idx="246">
                  <c:v>1.6338999999999999</c:v>
                </c:pt>
                <c:pt idx="247">
                  <c:v>7.3095999999999997</c:v>
                </c:pt>
                <c:pt idx="248">
                  <c:v>-4.0115999999999996</c:v>
                </c:pt>
                <c:pt idx="249">
                  <c:v>2.6810999999999998</c:v>
                </c:pt>
                <c:pt idx="250">
                  <c:v>1.9261999999999999</c:v>
                </c:pt>
                <c:pt idx="251">
                  <c:v>-2.5089000000000001</c:v>
                </c:pt>
                <c:pt idx="252">
                  <c:v>-2.3997999999999999</c:v>
                </c:pt>
                <c:pt idx="253">
                  <c:v>-5.1722999999999999</c:v>
                </c:pt>
                <c:pt idx="254">
                  <c:v>6.9231999999999996</c:v>
                </c:pt>
                <c:pt idx="255">
                  <c:v>-2.2688000000000001</c:v>
                </c:pt>
                <c:pt idx="256">
                  <c:v>-0.92959999999999998</c:v>
                </c:pt>
                <c:pt idx="257">
                  <c:v>-1.4845999999999999</c:v>
                </c:pt>
                <c:pt idx="258">
                  <c:v>-0.21240000000000001</c:v>
                </c:pt>
                <c:pt idx="259">
                  <c:v>5.6581999999999999</c:v>
                </c:pt>
                <c:pt idx="260">
                  <c:v>-0.10970000000000001</c:v>
                </c:pt>
                <c:pt idx="261">
                  <c:v>0.86509999999999998</c:v>
                </c:pt>
                <c:pt idx="262">
                  <c:v>-5.1338999999999997</c:v>
                </c:pt>
                <c:pt idx="263">
                  <c:v>1.3534999999999999</c:v>
                </c:pt>
                <c:pt idx="264">
                  <c:v>0.62960000000000005</c:v>
                </c:pt>
                <c:pt idx="265">
                  <c:v>2.7906</c:v>
                </c:pt>
                <c:pt idx="266">
                  <c:v>-6.7043999999999997</c:v>
                </c:pt>
                <c:pt idx="267">
                  <c:v>-7.1060999999999996</c:v>
                </c:pt>
                <c:pt idx="268">
                  <c:v>-7.3136000000000001</c:v>
                </c:pt>
                <c:pt idx="269">
                  <c:v>-2.7246999999999999</c:v>
                </c:pt>
                <c:pt idx="270">
                  <c:v>3.7399</c:v>
                </c:pt>
                <c:pt idx="271">
                  <c:v>2.0775000000000001</c:v>
                </c:pt>
                <c:pt idx="272">
                  <c:v>-3.1650999999999998</c:v>
                </c:pt>
                <c:pt idx="273">
                  <c:v>2.0821000000000001</c:v>
                </c:pt>
                <c:pt idx="274">
                  <c:v>-5.8666</c:v>
                </c:pt>
                <c:pt idx="275">
                  <c:v>2.7423999999999999</c:v>
                </c:pt>
                <c:pt idx="276">
                  <c:v>6.7088000000000001</c:v>
                </c:pt>
                <c:pt idx="277">
                  <c:v>-4.3491</c:v>
                </c:pt>
                <c:pt idx="278">
                  <c:v>-6.7855999999999996</c:v>
                </c:pt>
                <c:pt idx="279">
                  <c:v>-2.3881999999999999</c:v>
                </c:pt>
                <c:pt idx="280">
                  <c:v>-3.2027000000000001</c:v>
                </c:pt>
                <c:pt idx="281">
                  <c:v>3.4407000000000001</c:v>
                </c:pt>
                <c:pt idx="282">
                  <c:v>-4.9185999999999996</c:v>
                </c:pt>
                <c:pt idx="283">
                  <c:v>-2.6892999999999998</c:v>
                </c:pt>
                <c:pt idx="284">
                  <c:v>1.2726</c:v>
                </c:pt>
                <c:pt idx="285">
                  <c:v>-9.1097000000000001</c:v>
                </c:pt>
                <c:pt idx="286">
                  <c:v>-0.4516</c:v>
                </c:pt>
                <c:pt idx="287">
                  <c:v>8.1972000000000005</c:v>
                </c:pt>
                <c:pt idx="288">
                  <c:v>-5.5975000000000001</c:v>
                </c:pt>
                <c:pt idx="289">
                  <c:v>3.8683999999999998</c:v>
                </c:pt>
                <c:pt idx="290">
                  <c:v>5.8700000000000002E-2</c:v>
                </c:pt>
                <c:pt idx="291">
                  <c:v>-0.88649999999999995</c:v>
                </c:pt>
                <c:pt idx="292">
                  <c:v>-3.6903000000000001</c:v>
                </c:pt>
                <c:pt idx="293">
                  <c:v>1.3245</c:v>
                </c:pt>
                <c:pt idx="294">
                  <c:v>-0.94069999999999998</c:v>
                </c:pt>
                <c:pt idx="295">
                  <c:v>3.282</c:v>
                </c:pt>
                <c:pt idx="296">
                  <c:v>1.1974</c:v>
                </c:pt>
                <c:pt idx="297">
                  <c:v>3.2984</c:v>
                </c:pt>
                <c:pt idx="298">
                  <c:v>3.6072000000000002</c:v>
                </c:pt>
                <c:pt idx="299">
                  <c:v>-3.1339999999999999</c:v>
                </c:pt>
                <c:pt idx="300">
                  <c:v>-4.2582000000000004</c:v>
                </c:pt>
                <c:pt idx="301">
                  <c:v>3.6838000000000002</c:v>
                </c:pt>
                <c:pt idx="302">
                  <c:v>-1.6752</c:v>
                </c:pt>
                <c:pt idx="303">
                  <c:v>-3.1789000000000001</c:v>
                </c:pt>
                <c:pt idx="304">
                  <c:v>6.2080000000000002</c:v>
                </c:pt>
                <c:pt idx="305">
                  <c:v>-3.4853999999999998</c:v>
                </c:pt>
                <c:pt idx="306">
                  <c:v>-0.97460000000000002</c:v>
                </c:pt>
                <c:pt idx="307">
                  <c:v>-0.59219999999999995</c:v>
                </c:pt>
                <c:pt idx="308">
                  <c:v>-6.8044000000000002</c:v>
                </c:pt>
                <c:pt idx="309">
                  <c:v>1.4807999999999999</c:v>
                </c:pt>
                <c:pt idx="310">
                  <c:v>-4.9779999999999998</c:v>
                </c:pt>
                <c:pt idx="311">
                  <c:v>3.6124000000000001</c:v>
                </c:pt>
                <c:pt idx="312">
                  <c:v>-3.2572000000000001</c:v>
                </c:pt>
                <c:pt idx="313">
                  <c:v>6.3E-2</c:v>
                </c:pt>
                <c:pt idx="314">
                  <c:v>-4.2362000000000002</c:v>
                </c:pt>
                <c:pt idx="315">
                  <c:v>0.4415</c:v>
                </c:pt>
                <c:pt idx="316">
                  <c:v>-1.0918000000000001</c:v>
                </c:pt>
                <c:pt idx="317">
                  <c:v>10.852499999999999</c:v>
                </c:pt>
                <c:pt idx="318">
                  <c:v>-3.3721999999999999</c:v>
                </c:pt>
                <c:pt idx="319">
                  <c:v>3.6539000000000001</c:v>
                </c:pt>
                <c:pt idx="320">
                  <c:v>-3.9245999999999999</c:v>
                </c:pt>
                <c:pt idx="321">
                  <c:v>-7.4768999999999997</c:v>
                </c:pt>
                <c:pt idx="322">
                  <c:v>0.94179999999999997</c:v>
                </c:pt>
                <c:pt idx="323">
                  <c:v>1.9285000000000001</c:v>
                </c:pt>
                <c:pt idx="324">
                  <c:v>-2.1432000000000002</c:v>
                </c:pt>
                <c:pt idx="325">
                  <c:v>-5.4893999999999998</c:v>
                </c:pt>
                <c:pt idx="326">
                  <c:v>-3.4664999999999999</c:v>
                </c:pt>
                <c:pt idx="327">
                  <c:v>3.5756999999999999</c:v>
                </c:pt>
                <c:pt idx="328">
                  <c:v>3.1939000000000002</c:v>
                </c:pt>
                <c:pt idx="329">
                  <c:v>3.2785000000000002</c:v>
                </c:pt>
                <c:pt idx="330">
                  <c:v>-3.4603000000000002</c:v>
                </c:pt>
                <c:pt idx="331">
                  <c:v>3.1191</c:v>
                </c:pt>
                <c:pt idx="332">
                  <c:v>6.5564999999999998</c:v>
                </c:pt>
                <c:pt idx="333">
                  <c:v>1.7245999999999999</c:v>
                </c:pt>
                <c:pt idx="334">
                  <c:v>2.9731999999999998</c:v>
                </c:pt>
                <c:pt idx="335">
                  <c:v>-5.5717999999999996</c:v>
                </c:pt>
                <c:pt idx="336">
                  <c:v>2.7667000000000002</c:v>
                </c:pt>
                <c:pt idx="337">
                  <c:v>0.28699999999999998</c:v>
                </c:pt>
                <c:pt idx="338">
                  <c:v>0.27789999999999998</c:v>
                </c:pt>
                <c:pt idx="339">
                  <c:v>-4.8746999999999998</c:v>
                </c:pt>
                <c:pt idx="340">
                  <c:v>0.89570000000000005</c:v>
                </c:pt>
                <c:pt idx="341">
                  <c:v>-0.91410000000000002</c:v>
                </c:pt>
                <c:pt idx="342">
                  <c:v>-4.5735999999999999</c:v>
                </c:pt>
                <c:pt idx="343">
                  <c:v>1.8134999999999999</c:v>
                </c:pt>
                <c:pt idx="344">
                  <c:v>1.9413</c:v>
                </c:pt>
                <c:pt idx="345">
                  <c:v>-3.0312999999999999</c:v>
                </c:pt>
                <c:pt idx="346">
                  <c:v>2.7923</c:v>
                </c:pt>
                <c:pt idx="347">
                  <c:v>3.7427000000000001</c:v>
                </c:pt>
                <c:pt idx="348">
                  <c:v>-1.6903999999999999</c:v>
                </c:pt>
                <c:pt idx="349">
                  <c:v>-7.0244</c:v>
                </c:pt>
                <c:pt idx="350">
                  <c:v>-3.6048</c:v>
                </c:pt>
                <c:pt idx="351">
                  <c:v>-3.2193999999999998</c:v>
                </c:pt>
                <c:pt idx="352">
                  <c:v>-1.4915</c:v>
                </c:pt>
                <c:pt idx="353">
                  <c:v>-2.6440000000000001</c:v>
                </c:pt>
                <c:pt idx="354">
                  <c:v>1.0175000000000001</c:v>
                </c:pt>
                <c:pt idx="355">
                  <c:v>-5.8192000000000004</c:v>
                </c:pt>
                <c:pt idx="356">
                  <c:v>-0.85970000000000002</c:v>
                </c:pt>
                <c:pt idx="357">
                  <c:v>-2.6539000000000001</c:v>
                </c:pt>
                <c:pt idx="358">
                  <c:v>4.9668000000000001</c:v>
                </c:pt>
                <c:pt idx="359">
                  <c:v>-5.4637000000000002</c:v>
                </c:pt>
                <c:pt idx="360">
                  <c:v>-5.0347999999999997</c:v>
                </c:pt>
                <c:pt idx="361">
                  <c:v>-2.6575000000000002</c:v>
                </c:pt>
                <c:pt idx="362">
                  <c:v>3.1878000000000002</c:v>
                </c:pt>
                <c:pt idx="363">
                  <c:v>0.65639999999999998</c:v>
                </c:pt>
                <c:pt idx="364">
                  <c:v>-3.1640000000000001</c:v>
                </c:pt>
                <c:pt idx="365">
                  <c:v>0.20830000000000001</c:v>
                </c:pt>
                <c:pt idx="366">
                  <c:v>8.0915999999999997</c:v>
                </c:pt>
                <c:pt idx="367">
                  <c:v>-6.3532000000000002</c:v>
                </c:pt>
                <c:pt idx="368">
                  <c:v>-5.2805999999999997</c:v>
                </c:pt>
                <c:pt idx="369">
                  <c:v>1.4509000000000001</c:v>
                </c:pt>
                <c:pt idx="370">
                  <c:v>-0.55800000000000005</c:v>
                </c:pt>
                <c:pt idx="371">
                  <c:v>-7.5709999999999997</c:v>
                </c:pt>
                <c:pt idx="372">
                  <c:v>-0.82299999999999995</c:v>
                </c:pt>
                <c:pt idx="373">
                  <c:v>1.7201</c:v>
                </c:pt>
                <c:pt idx="374">
                  <c:v>-0.73699999999999999</c:v>
                </c:pt>
                <c:pt idx="375">
                  <c:v>5.4682000000000004</c:v>
                </c:pt>
                <c:pt idx="376">
                  <c:v>4.5609000000000002</c:v>
                </c:pt>
                <c:pt idx="377">
                  <c:v>-0.94779999999999998</c:v>
                </c:pt>
                <c:pt idx="378">
                  <c:v>-7.8019999999999996</c:v>
                </c:pt>
                <c:pt idx="379">
                  <c:v>1.5593999999999999</c:v>
                </c:pt>
                <c:pt idx="380">
                  <c:v>-6.9913999999999996</c:v>
                </c:pt>
                <c:pt idx="381">
                  <c:v>2.1901000000000002</c:v>
                </c:pt>
                <c:pt idx="382">
                  <c:v>2.1417000000000002</c:v>
                </c:pt>
                <c:pt idx="383">
                  <c:v>-1.0385</c:v>
                </c:pt>
                <c:pt idx="384">
                  <c:v>9.1499999999999998E-2</c:v>
                </c:pt>
                <c:pt idx="385">
                  <c:v>-0.96619999999999995</c:v>
                </c:pt>
                <c:pt idx="386">
                  <c:v>5.0057999999999998</c:v>
                </c:pt>
                <c:pt idx="387">
                  <c:v>0.7712</c:v>
                </c:pt>
                <c:pt idx="388">
                  <c:v>0.27429999999999999</c:v>
                </c:pt>
                <c:pt idx="389">
                  <c:v>1.9743999999999999</c:v>
                </c:pt>
                <c:pt idx="390">
                  <c:v>2.9548999999999999</c:v>
                </c:pt>
                <c:pt idx="391">
                  <c:v>-5.1847000000000003</c:v>
                </c:pt>
                <c:pt idx="392">
                  <c:v>-5.1999999999999998E-2</c:v>
                </c:pt>
                <c:pt idx="393">
                  <c:v>6.3170999999999999</c:v>
                </c:pt>
                <c:pt idx="394">
                  <c:v>4.5861999999999998</c:v>
                </c:pt>
                <c:pt idx="395">
                  <c:v>0.3992</c:v>
                </c:pt>
                <c:pt idx="396">
                  <c:v>-7.431</c:v>
                </c:pt>
                <c:pt idx="397">
                  <c:v>-4.3299999999999998E-2</c:v>
                </c:pt>
                <c:pt idx="398">
                  <c:v>0.56499999999999995</c:v>
                </c:pt>
                <c:pt idx="399">
                  <c:v>1.8568</c:v>
                </c:pt>
                <c:pt idx="400">
                  <c:v>-2.3477000000000001</c:v>
                </c:pt>
                <c:pt idx="401">
                  <c:v>-1.2706</c:v>
                </c:pt>
                <c:pt idx="402">
                  <c:v>-0.27350000000000002</c:v>
                </c:pt>
                <c:pt idx="403">
                  <c:v>-8.3379999999999992</c:v>
                </c:pt>
                <c:pt idx="404">
                  <c:v>-3.0459999999999998</c:v>
                </c:pt>
                <c:pt idx="405">
                  <c:v>0.39340000000000003</c:v>
                </c:pt>
                <c:pt idx="406">
                  <c:v>-2.1979000000000002</c:v>
                </c:pt>
                <c:pt idx="407">
                  <c:v>-1.1891</c:v>
                </c:pt>
                <c:pt idx="408">
                  <c:v>1.1556</c:v>
                </c:pt>
                <c:pt idx="409">
                  <c:v>0.8347</c:v>
                </c:pt>
                <c:pt idx="410">
                  <c:v>-4.6928999999999998</c:v>
                </c:pt>
                <c:pt idx="411">
                  <c:v>0.55889999999999995</c:v>
                </c:pt>
                <c:pt idx="412">
                  <c:v>3.2048999999999999</c:v>
                </c:pt>
                <c:pt idx="413">
                  <c:v>-2.1856</c:v>
                </c:pt>
                <c:pt idx="414">
                  <c:v>5.0030000000000001</c:v>
                </c:pt>
                <c:pt idx="415">
                  <c:v>-3.6316000000000002</c:v>
                </c:pt>
                <c:pt idx="416">
                  <c:v>-5.6254</c:v>
                </c:pt>
                <c:pt idx="417">
                  <c:v>-4.1698000000000004</c:v>
                </c:pt>
                <c:pt idx="418">
                  <c:v>-2.0386000000000002</c:v>
                </c:pt>
                <c:pt idx="419">
                  <c:v>-3.0345</c:v>
                </c:pt>
                <c:pt idx="420">
                  <c:v>-4.3339999999999996</c:v>
                </c:pt>
                <c:pt idx="421">
                  <c:v>-5.5690999999999997</c:v>
                </c:pt>
                <c:pt idx="422">
                  <c:v>-1.3349</c:v>
                </c:pt>
                <c:pt idx="423">
                  <c:v>6.7638999999999996</c:v>
                </c:pt>
                <c:pt idx="424">
                  <c:v>-4.4131</c:v>
                </c:pt>
                <c:pt idx="425">
                  <c:v>-5.9999000000000002</c:v>
                </c:pt>
                <c:pt idx="426">
                  <c:v>-1.4963</c:v>
                </c:pt>
                <c:pt idx="427">
                  <c:v>-3.9220000000000002</c:v>
                </c:pt>
                <c:pt idx="428">
                  <c:v>-3.6555</c:v>
                </c:pt>
                <c:pt idx="429">
                  <c:v>0.2571</c:v>
                </c:pt>
                <c:pt idx="430">
                  <c:v>-5.0970000000000004</c:v>
                </c:pt>
                <c:pt idx="431">
                  <c:v>-1.8902000000000001</c:v>
                </c:pt>
                <c:pt idx="432">
                  <c:v>2.2806999999999999</c:v>
                </c:pt>
                <c:pt idx="433">
                  <c:v>3.125</c:v>
                </c:pt>
                <c:pt idx="434">
                  <c:v>1.8209</c:v>
                </c:pt>
                <c:pt idx="435">
                  <c:v>-7.0124000000000004</c:v>
                </c:pt>
                <c:pt idx="436">
                  <c:v>-1.4181999999999999</c:v>
                </c:pt>
                <c:pt idx="437">
                  <c:v>3.6101000000000001</c:v>
                </c:pt>
                <c:pt idx="438">
                  <c:v>-0.78049999999999997</c:v>
                </c:pt>
                <c:pt idx="439">
                  <c:v>-0.14280000000000001</c:v>
                </c:pt>
                <c:pt idx="440">
                  <c:v>-3.1627999999999998</c:v>
                </c:pt>
                <c:pt idx="441">
                  <c:v>-2.8182</c:v>
                </c:pt>
                <c:pt idx="442">
                  <c:v>-1.6486000000000001</c:v>
                </c:pt>
                <c:pt idx="443">
                  <c:v>-0.2838</c:v>
                </c:pt>
                <c:pt idx="444">
                  <c:v>-8.1365999999999996</c:v>
                </c:pt>
                <c:pt idx="445">
                  <c:v>-4.3499999999999996</c:v>
                </c:pt>
                <c:pt idx="446">
                  <c:v>-4.3097000000000003</c:v>
                </c:pt>
                <c:pt idx="447">
                  <c:v>2.3098999999999998</c:v>
                </c:pt>
                <c:pt idx="448">
                  <c:v>-4.9330999999999996</c:v>
                </c:pt>
                <c:pt idx="449">
                  <c:v>-0.92230000000000001</c:v>
                </c:pt>
                <c:pt idx="450">
                  <c:v>-4.3598999999999997</c:v>
                </c:pt>
                <c:pt idx="451">
                  <c:v>0.80230000000000001</c:v>
                </c:pt>
                <c:pt idx="452">
                  <c:v>3.2749999999999999</c:v>
                </c:pt>
                <c:pt idx="453">
                  <c:v>0.91469999999999996</c:v>
                </c:pt>
                <c:pt idx="454">
                  <c:v>5.2416999999999998</c:v>
                </c:pt>
                <c:pt idx="455">
                  <c:v>3.4058000000000002</c:v>
                </c:pt>
                <c:pt idx="456">
                  <c:v>1.0399</c:v>
                </c:pt>
                <c:pt idx="457">
                  <c:v>1.5302</c:v>
                </c:pt>
                <c:pt idx="458">
                  <c:v>3.6522999999999999</c:v>
                </c:pt>
                <c:pt idx="459">
                  <c:v>-6.7161999999999997</c:v>
                </c:pt>
                <c:pt idx="460">
                  <c:v>-5.9455</c:v>
                </c:pt>
                <c:pt idx="461">
                  <c:v>0.61770000000000003</c:v>
                </c:pt>
                <c:pt idx="462">
                  <c:v>6.0160999999999998</c:v>
                </c:pt>
                <c:pt idx="463">
                  <c:v>5.3323999999999998</c:v>
                </c:pt>
                <c:pt idx="464">
                  <c:v>7.5444000000000004</c:v>
                </c:pt>
                <c:pt idx="465">
                  <c:v>4.1271000000000004</c:v>
                </c:pt>
                <c:pt idx="466">
                  <c:v>-2.7734000000000001</c:v>
                </c:pt>
                <c:pt idx="467">
                  <c:v>0.17929999999999999</c:v>
                </c:pt>
                <c:pt idx="468">
                  <c:v>5.2233000000000001</c:v>
                </c:pt>
                <c:pt idx="469">
                  <c:v>-2.7793999999999999</c:v>
                </c:pt>
                <c:pt idx="470">
                  <c:v>-3.3479000000000001</c:v>
                </c:pt>
                <c:pt idx="471">
                  <c:v>2.2671999999999999</c:v>
                </c:pt>
                <c:pt idx="472">
                  <c:v>2.2248999999999999</c:v>
                </c:pt>
                <c:pt idx="473">
                  <c:v>2.6505999999999998</c:v>
                </c:pt>
                <c:pt idx="474">
                  <c:v>9.6180000000000003</c:v>
                </c:pt>
                <c:pt idx="475">
                  <c:v>-4.5688000000000004</c:v>
                </c:pt>
                <c:pt idx="476">
                  <c:v>0.45029999999999998</c:v>
                </c:pt>
                <c:pt idx="477">
                  <c:v>2.5653000000000001</c:v>
                </c:pt>
                <c:pt idx="478">
                  <c:v>3.2709000000000001</c:v>
                </c:pt>
                <c:pt idx="479">
                  <c:v>1.4151</c:v>
                </c:pt>
                <c:pt idx="480">
                  <c:v>1.9872000000000001</c:v>
                </c:pt>
                <c:pt idx="481">
                  <c:v>-9.4521999999999995</c:v>
                </c:pt>
                <c:pt idx="482">
                  <c:v>4.8714000000000004</c:v>
                </c:pt>
                <c:pt idx="483">
                  <c:v>-0.50090000000000001</c:v>
                </c:pt>
                <c:pt idx="484">
                  <c:v>2.7309000000000001</c:v>
                </c:pt>
                <c:pt idx="485">
                  <c:v>-7.9154</c:v>
                </c:pt>
                <c:pt idx="486">
                  <c:v>0.38229999999999997</c:v>
                </c:pt>
                <c:pt idx="487">
                  <c:v>2.7496999999999998</c:v>
                </c:pt>
                <c:pt idx="488">
                  <c:v>-0.43020000000000003</c:v>
                </c:pt>
                <c:pt idx="489">
                  <c:v>-0.59699999999999998</c:v>
                </c:pt>
                <c:pt idx="490">
                  <c:v>-1.4881</c:v>
                </c:pt>
                <c:pt idx="491">
                  <c:v>-1.6604000000000001</c:v>
                </c:pt>
                <c:pt idx="492">
                  <c:v>2.1101999999999999</c:v>
                </c:pt>
                <c:pt idx="493">
                  <c:v>-2.5373000000000001</c:v>
                </c:pt>
                <c:pt idx="494">
                  <c:v>1.8065</c:v>
                </c:pt>
                <c:pt idx="495">
                  <c:v>-3.0154999999999998</c:v>
                </c:pt>
                <c:pt idx="496">
                  <c:v>3.2244999999999999</c:v>
                </c:pt>
                <c:pt idx="497">
                  <c:v>4.9394</c:v>
                </c:pt>
                <c:pt idx="498">
                  <c:v>-1.5758000000000001</c:v>
                </c:pt>
                <c:pt idx="499">
                  <c:v>7.0110000000000001</c:v>
                </c:pt>
                <c:pt idx="500">
                  <c:v>-5.9355000000000002</c:v>
                </c:pt>
                <c:pt idx="501">
                  <c:v>4.3941999999999997</c:v>
                </c:pt>
                <c:pt idx="502">
                  <c:v>0.57279999999999998</c:v>
                </c:pt>
                <c:pt idx="503">
                  <c:v>-0.73340000000000005</c:v>
                </c:pt>
                <c:pt idx="504">
                  <c:v>6.6727999999999996</c:v>
                </c:pt>
                <c:pt idx="505">
                  <c:v>-4.8651</c:v>
                </c:pt>
                <c:pt idx="506">
                  <c:v>-6.2257999999999996</c:v>
                </c:pt>
                <c:pt idx="507">
                  <c:v>-5.1999999999999998E-3</c:v>
                </c:pt>
                <c:pt idx="508">
                  <c:v>-5.7781000000000002</c:v>
                </c:pt>
                <c:pt idx="509">
                  <c:v>4.8375000000000004</c:v>
                </c:pt>
                <c:pt idx="510">
                  <c:v>-7.9558</c:v>
                </c:pt>
                <c:pt idx="511">
                  <c:v>-0.57199999999999995</c:v>
                </c:pt>
                <c:pt idx="512">
                  <c:v>0.35310000000000002</c:v>
                </c:pt>
                <c:pt idx="513">
                  <c:v>5.5696000000000003</c:v>
                </c:pt>
                <c:pt idx="514">
                  <c:v>-2.5911</c:v>
                </c:pt>
                <c:pt idx="515">
                  <c:v>-4.7575000000000003</c:v>
                </c:pt>
                <c:pt idx="516">
                  <c:v>0.38340000000000002</c:v>
                </c:pt>
                <c:pt idx="517">
                  <c:v>3.4754999999999998</c:v>
                </c:pt>
                <c:pt idx="518">
                  <c:v>-1.8702000000000001</c:v>
                </c:pt>
                <c:pt idx="519">
                  <c:v>-2.0434999999999999</c:v>
                </c:pt>
                <c:pt idx="520">
                  <c:v>5.3482000000000003</c:v>
                </c:pt>
                <c:pt idx="521">
                  <c:v>-5.2202999999999999</c:v>
                </c:pt>
                <c:pt idx="522">
                  <c:v>-4.2709000000000001</c:v>
                </c:pt>
                <c:pt idx="523">
                  <c:v>7.2938999999999998</c:v>
                </c:pt>
                <c:pt idx="524">
                  <c:v>-1.6611</c:v>
                </c:pt>
                <c:pt idx="525">
                  <c:v>5.7545999999999999</c:v>
                </c:pt>
                <c:pt idx="526">
                  <c:v>-0.61460000000000004</c:v>
                </c:pt>
                <c:pt idx="527">
                  <c:v>-2.1772999999999998</c:v>
                </c:pt>
                <c:pt idx="528">
                  <c:v>-5.0857999999999999</c:v>
                </c:pt>
                <c:pt idx="529">
                  <c:v>1.9108000000000001</c:v>
                </c:pt>
                <c:pt idx="530">
                  <c:v>-5.3205</c:v>
                </c:pt>
                <c:pt idx="531">
                  <c:v>0.94599999999999995</c:v>
                </c:pt>
                <c:pt idx="532">
                  <c:v>6.9032</c:v>
                </c:pt>
                <c:pt idx="533">
                  <c:v>-1.2791999999999999</c:v>
                </c:pt>
                <c:pt idx="534">
                  <c:v>-5.0000999999999998</c:v>
                </c:pt>
                <c:pt idx="535">
                  <c:v>-3.6562000000000001</c:v>
                </c:pt>
                <c:pt idx="536">
                  <c:v>-1.7374000000000001</c:v>
                </c:pt>
                <c:pt idx="537">
                  <c:v>-0.77149999999999996</c:v>
                </c:pt>
                <c:pt idx="538">
                  <c:v>-3.8944000000000001</c:v>
                </c:pt>
                <c:pt idx="539">
                  <c:v>-2.8437000000000001</c:v>
                </c:pt>
                <c:pt idx="540">
                  <c:v>1.4141999999999999</c:v>
                </c:pt>
                <c:pt idx="541">
                  <c:v>2.0116000000000001</c:v>
                </c:pt>
                <c:pt idx="542">
                  <c:v>-3.3588</c:v>
                </c:pt>
                <c:pt idx="543">
                  <c:v>2.6427</c:v>
                </c:pt>
                <c:pt idx="544">
                  <c:v>2.1360000000000001</c:v>
                </c:pt>
                <c:pt idx="545">
                  <c:v>-1.8259000000000001</c:v>
                </c:pt>
                <c:pt idx="546">
                  <c:v>0.7571</c:v>
                </c:pt>
                <c:pt idx="547">
                  <c:v>-2.1356000000000002</c:v>
                </c:pt>
                <c:pt idx="548">
                  <c:v>-0.60899999999999999</c:v>
                </c:pt>
                <c:pt idx="549">
                  <c:v>-3.8801000000000001</c:v>
                </c:pt>
                <c:pt idx="550">
                  <c:v>-1.5828</c:v>
                </c:pt>
                <c:pt idx="551">
                  <c:v>5.5278</c:v>
                </c:pt>
                <c:pt idx="552">
                  <c:v>-1.1848000000000001</c:v>
                </c:pt>
                <c:pt idx="553">
                  <c:v>-6.3909000000000002</c:v>
                </c:pt>
                <c:pt idx="554">
                  <c:v>4.077</c:v>
                </c:pt>
                <c:pt idx="555">
                  <c:v>-1.0001</c:v>
                </c:pt>
                <c:pt idx="556">
                  <c:v>-3.1863000000000001</c:v>
                </c:pt>
                <c:pt idx="557">
                  <c:v>1.9963</c:v>
                </c:pt>
                <c:pt idx="558">
                  <c:v>-0.87639999999999996</c:v>
                </c:pt>
                <c:pt idx="559">
                  <c:v>4.53E-2</c:v>
                </c:pt>
                <c:pt idx="560">
                  <c:v>-4.9848999999999997</c:v>
                </c:pt>
                <c:pt idx="561">
                  <c:v>-8.5428999999999995</c:v>
                </c:pt>
                <c:pt idx="562">
                  <c:v>-0.88380000000000003</c:v>
                </c:pt>
                <c:pt idx="563">
                  <c:v>-7.2453000000000003</c:v>
                </c:pt>
                <c:pt idx="564">
                  <c:v>2.5886</c:v>
                </c:pt>
                <c:pt idx="565">
                  <c:v>0.31969999999999998</c:v>
                </c:pt>
                <c:pt idx="566">
                  <c:v>-5.2655000000000003</c:v>
                </c:pt>
                <c:pt idx="567">
                  <c:v>-3.7193000000000001</c:v>
                </c:pt>
                <c:pt idx="568">
                  <c:v>-0.52580000000000005</c:v>
                </c:pt>
                <c:pt idx="569">
                  <c:v>6.2225000000000001</c:v>
                </c:pt>
                <c:pt idx="570">
                  <c:v>5.968</c:v>
                </c:pt>
                <c:pt idx="571">
                  <c:v>-5.6993999999999998</c:v>
                </c:pt>
                <c:pt idx="572">
                  <c:v>-1.2203999999999999</c:v>
                </c:pt>
                <c:pt idx="573">
                  <c:v>1.9761</c:v>
                </c:pt>
                <c:pt idx="574">
                  <c:v>2.8083</c:v>
                </c:pt>
                <c:pt idx="575">
                  <c:v>-0.66279999999999994</c:v>
                </c:pt>
                <c:pt idx="576">
                  <c:v>-3.3963000000000001</c:v>
                </c:pt>
                <c:pt idx="577">
                  <c:v>6.2911000000000001</c:v>
                </c:pt>
                <c:pt idx="578">
                  <c:v>-1.8442000000000001</c:v>
                </c:pt>
                <c:pt idx="579">
                  <c:v>-1.4942</c:v>
                </c:pt>
                <c:pt idx="580">
                  <c:v>-0.40810000000000002</c:v>
                </c:pt>
                <c:pt idx="581">
                  <c:v>8.3591999999999995</c:v>
                </c:pt>
                <c:pt idx="582">
                  <c:v>-1.9639</c:v>
                </c:pt>
                <c:pt idx="583">
                  <c:v>-3.9765999999999999</c:v>
                </c:pt>
                <c:pt idx="584">
                  <c:v>-1.9957</c:v>
                </c:pt>
                <c:pt idx="585">
                  <c:v>0.16689999999999999</c:v>
                </c:pt>
                <c:pt idx="586">
                  <c:v>3.4765999999999999</c:v>
                </c:pt>
                <c:pt idx="587">
                  <c:v>-0.46579999999999999</c:v>
                </c:pt>
                <c:pt idx="588">
                  <c:v>-3.1503000000000001</c:v>
                </c:pt>
                <c:pt idx="589">
                  <c:v>-2.5399999999999999E-2</c:v>
                </c:pt>
                <c:pt idx="590">
                  <c:v>-1.1108</c:v>
                </c:pt>
                <c:pt idx="591">
                  <c:v>1.9157</c:v>
                </c:pt>
                <c:pt idx="592">
                  <c:v>-3.1785999999999999</c:v>
                </c:pt>
                <c:pt idx="593">
                  <c:v>-2.8191000000000002</c:v>
                </c:pt>
                <c:pt idx="594">
                  <c:v>0.81010000000000004</c:v>
                </c:pt>
                <c:pt idx="595">
                  <c:v>-7.7725999999999997</c:v>
                </c:pt>
                <c:pt idx="596">
                  <c:v>4.7215999999999996</c:v>
                </c:pt>
                <c:pt idx="597">
                  <c:v>-12.8414</c:v>
                </c:pt>
                <c:pt idx="598">
                  <c:v>2.6717</c:v>
                </c:pt>
                <c:pt idx="599">
                  <c:v>-5.7647000000000004</c:v>
                </c:pt>
                <c:pt idx="600">
                  <c:v>3.6232000000000002</c:v>
                </c:pt>
                <c:pt idx="601">
                  <c:v>3.1642000000000001</c:v>
                </c:pt>
                <c:pt idx="602">
                  <c:v>2.8140000000000001</c:v>
                </c:pt>
                <c:pt idx="603">
                  <c:v>0.2283</c:v>
                </c:pt>
                <c:pt idx="604">
                  <c:v>-9.4600000000000009</c:v>
                </c:pt>
                <c:pt idx="605">
                  <c:v>-0.42549999999999999</c:v>
                </c:pt>
                <c:pt idx="606">
                  <c:v>-0.41760000000000003</c:v>
                </c:pt>
                <c:pt idx="607">
                  <c:v>4.6704999999999997</c:v>
                </c:pt>
                <c:pt idx="608">
                  <c:v>1.4241999999999999</c:v>
                </c:pt>
                <c:pt idx="609">
                  <c:v>-4.6482000000000001</c:v>
                </c:pt>
                <c:pt idx="610">
                  <c:v>-1.6808000000000001</c:v>
                </c:pt>
                <c:pt idx="611">
                  <c:v>-0.61819999999999997</c:v>
                </c:pt>
                <c:pt idx="612">
                  <c:v>3.6465999999999998</c:v>
                </c:pt>
                <c:pt idx="613">
                  <c:v>0.8478</c:v>
                </c:pt>
                <c:pt idx="614">
                  <c:v>0.65590000000000004</c:v>
                </c:pt>
                <c:pt idx="615">
                  <c:v>-0.75890000000000002</c:v>
                </c:pt>
                <c:pt idx="616">
                  <c:v>0.56850000000000001</c:v>
                </c:pt>
                <c:pt idx="617">
                  <c:v>-3.9321000000000002</c:v>
                </c:pt>
                <c:pt idx="618">
                  <c:v>-0.68200000000000005</c:v>
                </c:pt>
                <c:pt idx="619">
                  <c:v>-5.4158999999999997</c:v>
                </c:pt>
                <c:pt idx="620">
                  <c:v>-2.4445999999999999</c:v>
                </c:pt>
                <c:pt idx="621">
                  <c:v>-2.4241999999999999</c:v>
                </c:pt>
                <c:pt idx="622">
                  <c:v>1.2043999999999999</c:v>
                </c:pt>
                <c:pt idx="623">
                  <c:v>5.6294000000000004</c:v>
                </c:pt>
                <c:pt idx="624">
                  <c:v>-4.6288</c:v>
                </c:pt>
                <c:pt idx="625">
                  <c:v>-0.7268</c:v>
                </c:pt>
                <c:pt idx="626">
                  <c:v>3.8113999999999999</c:v>
                </c:pt>
                <c:pt idx="627">
                  <c:v>0.61299999999999999</c:v>
                </c:pt>
                <c:pt idx="628">
                  <c:v>-5.3398000000000003</c:v>
                </c:pt>
                <c:pt idx="629">
                  <c:v>-4.4021999999999997</c:v>
                </c:pt>
                <c:pt idx="630">
                  <c:v>-5.0262000000000002</c:v>
                </c:pt>
                <c:pt idx="631">
                  <c:v>0.53900000000000003</c:v>
                </c:pt>
                <c:pt idx="632">
                  <c:v>-2.3083</c:v>
                </c:pt>
                <c:pt idx="633">
                  <c:v>-4.2599999999999999E-2</c:v>
                </c:pt>
                <c:pt idx="634">
                  <c:v>-1.8250999999999999</c:v>
                </c:pt>
                <c:pt idx="635">
                  <c:v>-1.5078</c:v>
                </c:pt>
                <c:pt idx="636">
                  <c:v>-4.4436999999999998</c:v>
                </c:pt>
                <c:pt idx="637">
                  <c:v>2.1833999999999998</c:v>
                </c:pt>
                <c:pt idx="638">
                  <c:v>-3.4685000000000001</c:v>
                </c:pt>
                <c:pt idx="639">
                  <c:v>2.8294999999999999</c:v>
                </c:pt>
                <c:pt idx="640">
                  <c:v>-4.1501999999999999</c:v>
                </c:pt>
                <c:pt idx="641">
                  <c:v>-5.28E-2</c:v>
                </c:pt>
                <c:pt idx="642">
                  <c:v>0.5635</c:v>
                </c:pt>
                <c:pt idx="643">
                  <c:v>0.74409999999999998</c:v>
                </c:pt>
                <c:pt idx="644">
                  <c:v>1.8526</c:v>
                </c:pt>
                <c:pt idx="645">
                  <c:v>1.8038000000000001</c:v>
                </c:pt>
                <c:pt idx="646">
                  <c:v>3.1383999999999999</c:v>
                </c:pt>
                <c:pt idx="647">
                  <c:v>3.4159999999999999</c:v>
                </c:pt>
                <c:pt idx="648">
                  <c:v>-4.2854999999999999</c:v>
                </c:pt>
                <c:pt idx="649">
                  <c:v>-10.3955</c:v>
                </c:pt>
                <c:pt idx="650">
                  <c:v>5.5247000000000002</c:v>
                </c:pt>
                <c:pt idx="651">
                  <c:v>2.4112</c:v>
                </c:pt>
                <c:pt idx="652">
                  <c:v>0.1323</c:v>
                </c:pt>
                <c:pt idx="653">
                  <c:v>1.4745999999999999</c:v>
                </c:pt>
                <c:pt idx="654">
                  <c:v>-1.6858</c:v>
                </c:pt>
                <c:pt idx="655">
                  <c:v>-6.8216000000000001</c:v>
                </c:pt>
                <c:pt idx="656">
                  <c:v>7.3272000000000004</c:v>
                </c:pt>
                <c:pt idx="657">
                  <c:v>-3.3361999999999998</c:v>
                </c:pt>
                <c:pt idx="658">
                  <c:v>-0.18920000000000001</c:v>
                </c:pt>
                <c:pt idx="659">
                  <c:v>1.0986</c:v>
                </c:pt>
                <c:pt idx="660">
                  <c:v>-4.1615000000000002</c:v>
                </c:pt>
                <c:pt idx="661">
                  <c:v>9.6029999999999998</c:v>
                </c:pt>
                <c:pt idx="662">
                  <c:v>1.3859999999999999</c:v>
                </c:pt>
                <c:pt idx="663">
                  <c:v>-1.4178999999999999</c:v>
                </c:pt>
                <c:pt idx="664">
                  <c:v>-9.9770000000000003</c:v>
                </c:pt>
                <c:pt idx="665">
                  <c:v>-0.23499999999999999</c:v>
                </c:pt>
                <c:pt idx="666">
                  <c:v>-3.2389000000000001</c:v>
                </c:pt>
                <c:pt idx="667">
                  <c:v>1.3737999999999999</c:v>
                </c:pt>
                <c:pt idx="668">
                  <c:v>0.77</c:v>
                </c:pt>
                <c:pt idx="669">
                  <c:v>-1.2432000000000001</c:v>
                </c:pt>
                <c:pt idx="670">
                  <c:v>4.4093</c:v>
                </c:pt>
                <c:pt idx="671">
                  <c:v>0.10780000000000001</c:v>
                </c:pt>
                <c:pt idx="672">
                  <c:v>-4.5282999999999998</c:v>
                </c:pt>
                <c:pt idx="673">
                  <c:v>-1.5175000000000001</c:v>
                </c:pt>
                <c:pt idx="674">
                  <c:v>-1.0194000000000001</c:v>
                </c:pt>
                <c:pt idx="675">
                  <c:v>1.4047000000000001</c:v>
                </c:pt>
                <c:pt idx="676">
                  <c:v>-2.4411</c:v>
                </c:pt>
                <c:pt idx="677">
                  <c:v>4.8528000000000002</c:v>
                </c:pt>
                <c:pt idx="678">
                  <c:v>-2.8485</c:v>
                </c:pt>
                <c:pt idx="679">
                  <c:v>-5.4477000000000002</c:v>
                </c:pt>
                <c:pt idx="680">
                  <c:v>-0.23280000000000001</c:v>
                </c:pt>
                <c:pt idx="681">
                  <c:v>0.31219999999999998</c:v>
                </c:pt>
                <c:pt idx="682">
                  <c:v>-6.1818999999999997</c:v>
                </c:pt>
                <c:pt idx="683">
                  <c:v>-1.5795999999999999</c:v>
                </c:pt>
                <c:pt idx="684">
                  <c:v>-3.5623999999999998</c:v>
                </c:pt>
                <c:pt idx="685">
                  <c:v>-0.48730000000000001</c:v>
                </c:pt>
                <c:pt idx="686">
                  <c:v>2.3969999999999998</c:v>
                </c:pt>
                <c:pt idx="687">
                  <c:v>6.4040999999999997</c:v>
                </c:pt>
                <c:pt idx="688">
                  <c:v>-4.3724999999999996</c:v>
                </c:pt>
                <c:pt idx="689">
                  <c:v>-2.6145999999999998</c:v>
                </c:pt>
                <c:pt idx="690">
                  <c:v>-2.6718999999999999</c:v>
                </c:pt>
                <c:pt idx="691">
                  <c:v>-3.3306</c:v>
                </c:pt>
                <c:pt idx="692">
                  <c:v>-0.75649999999999995</c:v>
                </c:pt>
                <c:pt idx="693">
                  <c:v>3.5535000000000001</c:v>
                </c:pt>
                <c:pt idx="694">
                  <c:v>3.3793000000000002</c:v>
                </c:pt>
                <c:pt idx="695">
                  <c:v>5.9149000000000003</c:v>
                </c:pt>
                <c:pt idx="696">
                  <c:v>0.1008</c:v>
                </c:pt>
                <c:pt idx="697">
                  <c:v>-1.8</c:v>
                </c:pt>
                <c:pt idx="698">
                  <c:v>0.72199999999999998</c:v>
                </c:pt>
                <c:pt idx="699">
                  <c:v>-4.0336999999999996</c:v>
                </c:pt>
                <c:pt idx="700">
                  <c:v>-10.921099999999999</c:v>
                </c:pt>
                <c:pt idx="701">
                  <c:v>6.6125999999999996</c:v>
                </c:pt>
                <c:pt idx="702">
                  <c:v>0.45750000000000002</c:v>
                </c:pt>
                <c:pt idx="703">
                  <c:v>-4.3414000000000001</c:v>
                </c:pt>
                <c:pt idx="704">
                  <c:v>2.7488999999999999</c:v>
                </c:pt>
                <c:pt idx="705">
                  <c:v>-1.7032</c:v>
                </c:pt>
                <c:pt idx="706">
                  <c:v>-1.486</c:v>
                </c:pt>
                <c:pt idx="707">
                  <c:v>-0.26729999999999998</c:v>
                </c:pt>
                <c:pt idx="708">
                  <c:v>2.9159999999999999</c:v>
                </c:pt>
                <c:pt idx="709">
                  <c:v>-5.3113999999999999</c:v>
                </c:pt>
                <c:pt idx="710">
                  <c:v>-2.5230000000000001</c:v>
                </c:pt>
                <c:pt idx="711">
                  <c:v>1.161</c:v>
                </c:pt>
                <c:pt idx="712">
                  <c:v>1.5316000000000001</c:v>
                </c:pt>
                <c:pt idx="713">
                  <c:v>2.8111000000000002</c:v>
                </c:pt>
                <c:pt idx="714">
                  <c:v>5.1741000000000001</c:v>
                </c:pt>
                <c:pt idx="715">
                  <c:v>-0.80689999999999995</c:v>
                </c:pt>
                <c:pt idx="716">
                  <c:v>-1.6749000000000001</c:v>
                </c:pt>
                <c:pt idx="717">
                  <c:v>-1.9741</c:v>
                </c:pt>
                <c:pt idx="718">
                  <c:v>-3.2433000000000001</c:v>
                </c:pt>
                <c:pt idx="719">
                  <c:v>-0.17780000000000001</c:v>
                </c:pt>
                <c:pt idx="720">
                  <c:v>-0.5706</c:v>
                </c:pt>
                <c:pt idx="721">
                  <c:v>-4.1578999999999997</c:v>
                </c:pt>
                <c:pt idx="722">
                  <c:v>-1.9521999999999999</c:v>
                </c:pt>
                <c:pt idx="723">
                  <c:v>-0.64039999999999997</c:v>
                </c:pt>
                <c:pt idx="724">
                  <c:v>-3.0528</c:v>
                </c:pt>
                <c:pt idx="725">
                  <c:v>2.9849999999999999</c:v>
                </c:pt>
                <c:pt idx="726">
                  <c:v>8.0930999999999997</c:v>
                </c:pt>
                <c:pt idx="727">
                  <c:v>-0.1182</c:v>
                </c:pt>
                <c:pt idx="728">
                  <c:v>-5.1902999999999997</c:v>
                </c:pt>
                <c:pt idx="729">
                  <c:v>-0.13270000000000001</c:v>
                </c:pt>
                <c:pt idx="730">
                  <c:v>-2.2517999999999998</c:v>
                </c:pt>
                <c:pt idx="731">
                  <c:v>-2.9605999999999999</c:v>
                </c:pt>
                <c:pt idx="732">
                  <c:v>-2.5700000000000001E-2</c:v>
                </c:pt>
                <c:pt idx="733">
                  <c:v>1.4360999999999999</c:v>
                </c:pt>
                <c:pt idx="734">
                  <c:v>6.7382999999999997</c:v>
                </c:pt>
                <c:pt idx="735">
                  <c:v>6.4550999999999998</c:v>
                </c:pt>
                <c:pt idx="736">
                  <c:v>3.6836000000000002</c:v>
                </c:pt>
                <c:pt idx="737">
                  <c:v>-1.8151999999999999</c:v>
                </c:pt>
                <c:pt idx="738">
                  <c:v>2.0495999999999999</c:v>
                </c:pt>
                <c:pt idx="739">
                  <c:v>6.9126000000000003</c:v>
                </c:pt>
                <c:pt idx="740">
                  <c:v>-4.5423</c:v>
                </c:pt>
                <c:pt idx="741">
                  <c:v>-6.6532</c:v>
                </c:pt>
                <c:pt idx="742">
                  <c:v>4.5031999999999996</c:v>
                </c:pt>
                <c:pt idx="743">
                  <c:v>-15.948700000000001</c:v>
                </c:pt>
                <c:pt idx="744">
                  <c:v>5.8864999999999998</c:v>
                </c:pt>
                <c:pt idx="745">
                  <c:v>-3.4108999999999998</c:v>
                </c:pt>
                <c:pt idx="746">
                  <c:v>1.4787999999999999</c:v>
                </c:pt>
                <c:pt idx="747">
                  <c:v>3.4836</c:v>
                </c:pt>
                <c:pt idx="748">
                  <c:v>-0.50470000000000004</c:v>
                </c:pt>
                <c:pt idx="749">
                  <c:v>-5.5404999999999998</c:v>
                </c:pt>
                <c:pt idx="750">
                  <c:v>-2.5531999999999999</c:v>
                </c:pt>
                <c:pt idx="751">
                  <c:v>-1.7363999999999999</c:v>
                </c:pt>
                <c:pt idx="752">
                  <c:v>-6.1188000000000002</c:v>
                </c:pt>
                <c:pt idx="753">
                  <c:v>-4.5250000000000004</c:v>
                </c:pt>
                <c:pt idx="754">
                  <c:v>4.0415000000000001</c:v>
                </c:pt>
                <c:pt idx="755">
                  <c:v>-3.1126</c:v>
                </c:pt>
                <c:pt idx="756">
                  <c:v>2.5615999999999999</c:v>
                </c:pt>
                <c:pt idx="757">
                  <c:v>0.4385</c:v>
                </c:pt>
                <c:pt idx="758">
                  <c:v>-9.7525999999999993</c:v>
                </c:pt>
                <c:pt idx="759">
                  <c:v>-4.5256999999999996</c:v>
                </c:pt>
                <c:pt idx="760">
                  <c:v>1.5134000000000001</c:v>
                </c:pt>
                <c:pt idx="761">
                  <c:v>0.27750000000000002</c:v>
                </c:pt>
                <c:pt idx="762">
                  <c:v>-2.6453000000000002</c:v>
                </c:pt>
                <c:pt idx="763">
                  <c:v>3.3934000000000002</c:v>
                </c:pt>
                <c:pt idx="764">
                  <c:v>-1.6674</c:v>
                </c:pt>
                <c:pt idx="765">
                  <c:v>-0.76819999999999999</c:v>
                </c:pt>
                <c:pt idx="766">
                  <c:v>-3.0705</c:v>
                </c:pt>
                <c:pt idx="767">
                  <c:v>1.4530000000000001</c:v>
                </c:pt>
                <c:pt idx="768">
                  <c:v>-1.3337000000000001</c:v>
                </c:pt>
                <c:pt idx="769">
                  <c:v>-4.0503</c:v>
                </c:pt>
                <c:pt idx="770">
                  <c:v>-2.4176000000000002</c:v>
                </c:pt>
                <c:pt idx="771">
                  <c:v>-1.5095000000000001</c:v>
                </c:pt>
                <c:pt idx="772">
                  <c:v>9.6100000000000005E-2</c:v>
                </c:pt>
                <c:pt idx="773">
                  <c:v>-4.1776999999999997</c:v>
                </c:pt>
                <c:pt idx="774">
                  <c:v>-6.7584999999999997</c:v>
                </c:pt>
                <c:pt idx="775">
                  <c:v>-3.2746</c:v>
                </c:pt>
                <c:pt idx="776">
                  <c:v>5.3768000000000002</c:v>
                </c:pt>
                <c:pt idx="777">
                  <c:v>-1.6301000000000001</c:v>
                </c:pt>
                <c:pt idx="778">
                  <c:v>0.2747</c:v>
                </c:pt>
                <c:pt idx="779">
                  <c:v>-2.5451999999999999</c:v>
                </c:pt>
                <c:pt idx="780">
                  <c:v>-6.0385999999999997</c:v>
                </c:pt>
                <c:pt idx="781">
                  <c:v>-0.88500000000000001</c:v>
                </c:pt>
                <c:pt idx="782">
                  <c:v>5.1016000000000004</c:v>
                </c:pt>
                <c:pt idx="783">
                  <c:v>2.9308999999999998</c:v>
                </c:pt>
                <c:pt idx="784">
                  <c:v>0.86040000000000005</c:v>
                </c:pt>
                <c:pt idx="785">
                  <c:v>3.4163999999999999</c:v>
                </c:pt>
                <c:pt idx="786">
                  <c:v>-2.1231</c:v>
                </c:pt>
                <c:pt idx="787">
                  <c:v>8.8956999999999997</c:v>
                </c:pt>
                <c:pt idx="788">
                  <c:v>5.1303000000000001</c:v>
                </c:pt>
                <c:pt idx="789">
                  <c:v>3.6457999999999999</c:v>
                </c:pt>
                <c:pt idx="790">
                  <c:v>7.6162999999999998</c:v>
                </c:pt>
                <c:pt idx="791">
                  <c:v>2.0857000000000001</c:v>
                </c:pt>
                <c:pt idx="792">
                  <c:v>5.0000000000000001E-3</c:v>
                </c:pt>
                <c:pt idx="793">
                  <c:v>-2.7240000000000002</c:v>
                </c:pt>
                <c:pt idx="794">
                  <c:v>-3.9786000000000001</c:v>
                </c:pt>
                <c:pt idx="795">
                  <c:v>2.7740999999999998</c:v>
                </c:pt>
                <c:pt idx="796">
                  <c:v>-7.0039999999999996</c:v>
                </c:pt>
                <c:pt idx="797">
                  <c:v>6.4913999999999996</c:v>
                </c:pt>
                <c:pt idx="798">
                  <c:v>-9.7950999999999997</c:v>
                </c:pt>
                <c:pt idx="799">
                  <c:v>-1.581</c:v>
                </c:pt>
                <c:pt idx="800">
                  <c:v>-0.80910000000000004</c:v>
                </c:pt>
                <c:pt idx="801">
                  <c:v>2.0106999999999999</c:v>
                </c:pt>
                <c:pt idx="802">
                  <c:v>2.3220999999999998</c:v>
                </c:pt>
                <c:pt idx="803">
                  <c:v>-2.4632000000000001</c:v>
                </c:pt>
                <c:pt idx="804">
                  <c:v>-3.2130000000000001</c:v>
                </c:pt>
                <c:pt idx="805">
                  <c:v>-2.4144999999999999</c:v>
                </c:pt>
                <c:pt idx="806">
                  <c:v>0.58550000000000002</c:v>
                </c:pt>
                <c:pt idx="807">
                  <c:v>0.48449999999999999</c:v>
                </c:pt>
                <c:pt idx="808">
                  <c:v>9.1724999999999994</c:v>
                </c:pt>
                <c:pt idx="809">
                  <c:v>-0.64090000000000003</c:v>
                </c:pt>
                <c:pt idx="810">
                  <c:v>2.2050000000000001</c:v>
                </c:pt>
                <c:pt idx="811">
                  <c:v>-0.62280000000000002</c:v>
                </c:pt>
                <c:pt idx="812">
                  <c:v>-0.99619999999999997</c:v>
                </c:pt>
                <c:pt idx="813">
                  <c:v>-0.31080000000000002</c:v>
                </c:pt>
                <c:pt idx="814">
                  <c:v>-0.78380000000000005</c:v>
                </c:pt>
                <c:pt idx="815">
                  <c:v>-2.7101999999999999</c:v>
                </c:pt>
                <c:pt idx="816">
                  <c:v>-2.9805000000000001</c:v>
                </c:pt>
                <c:pt idx="817">
                  <c:v>-4.5571999999999999</c:v>
                </c:pt>
                <c:pt idx="818">
                  <c:v>-3.1674000000000002</c:v>
                </c:pt>
                <c:pt idx="819">
                  <c:v>-0.43609999999999999</c:v>
                </c:pt>
                <c:pt idx="820">
                  <c:v>-0.38540000000000002</c:v>
                </c:pt>
                <c:pt idx="821">
                  <c:v>2.5265</c:v>
                </c:pt>
                <c:pt idx="822">
                  <c:v>1.4419</c:v>
                </c:pt>
                <c:pt idx="823">
                  <c:v>1.3593</c:v>
                </c:pt>
                <c:pt idx="824">
                  <c:v>4.7762000000000002</c:v>
                </c:pt>
                <c:pt idx="825">
                  <c:v>3.0023</c:v>
                </c:pt>
                <c:pt idx="826">
                  <c:v>-0.86439999999999995</c:v>
                </c:pt>
                <c:pt idx="827">
                  <c:v>-5.2518000000000002</c:v>
                </c:pt>
                <c:pt idx="828">
                  <c:v>4.4320000000000004</c:v>
                </c:pt>
                <c:pt idx="829">
                  <c:v>2.0604</c:v>
                </c:pt>
                <c:pt idx="830">
                  <c:v>-7.6710000000000003</c:v>
                </c:pt>
                <c:pt idx="831">
                  <c:v>-1.9484999999999999</c:v>
                </c:pt>
                <c:pt idx="832">
                  <c:v>-0.79800000000000004</c:v>
                </c:pt>
                <c:pt idx="833">
                  <c:v>-0.42759999999999998</c:v>
                </c:pt>
                <c:pt idx="834">
                  <c:v>3.6154999999999999</c:v>
                </c:pt>
                <c:pt idx="835">
                  <c:v>-0.3322</c:v>
                </c:pt>
                <c:pt idx="836">
                  <c:v>-2.9045999999999998</c:v>
                </c:pt>
                <c:pt idx="837">
                  <c:v>-3.3191999999999999</c:v>
                </c:pt>
                <c:pt idx="838">
                  <c:v>-3.036</c:v>
                </c:pt>
                <c:pt idx="839">
                  <c:v>-0.79710000000000003</c:v>
                </c:pt>
                <c:pt idx="840">
                  <c:v>-7.5007999999999999</c:v>
                </c:pt>
                <c:pt idx="841">
                  <c:v>6.3125999999999998</c:v>
                </c:pt>
                <c:pt idx="842">
                  <c:v>1.3426</c:v>
                </c:pt>
                <c:pt idx="843">
                  <c:v>-4.8160999999999996</c:v>
                </c:pt>
                <c:pt idx="844">
                  <c:v>3.5186999999999999</c:v>
                </c:pt>
                <c:pt idx="845">
                  <c:v>-2.9973999999999998</c:v>
                </c:pt>
                <c:pt idx="846">
                  <c:v>-3.4798</c:v>
                </c:pt>
                <c:pt idx="847">
                  <c:v>2.9365000000000001</c:v>
                </c:pt>
                <c:pt idx="848">
                  <c:v>4.5894000000000004</c:v>
                </c:pt>
                <c:pt idx="849">
                  <c:v>2.7618999999999998</c:v>
                </c:pt>
                <c:pt idx="850">
                  <c:v>-1.9411</c:v>
                </c:pt>
                <c:pt idx="851">
                  <c:v>7.3537999999999997</c:v>
                </c:pt>
                <c:pt idx="852">
                  <c:v>4.0861000000000001</c:v>
                </c:pt>
                <c:pt idx="853">
                  <c:v>-1.6094999999999999</c:v>
                </c:pt>
                <c:pt idx="854">
                  <c:v>-5.5781999999999998</c:v>
                </c:pt>
                <c:pt idx="855">
                  <c:v>5.2906000000000004</c:v>
                </c:pt>
                <c:pt idx="856">
                  <c:v>-1.5421</c:v>
                </c:pt>
                <c:pt idx="857">
                  <c:v>-3.0017999999999998</c:v>
                </c:pt>
                <c:pt idx="858">
                  <c:v>-10.7416</c:v>
                </c:pt>
                <c:pt idx="859">
                  <c:v>-0.34639999999999999</c:v>
                </c:pt>
                <c:pt idx="860">
                  <c:v>-0.40629999999999999</c:v>
                </c:pt>
                <c:pt idx="861">
                  <c:v>0.1162</c:v>
                </c:pt>
                <c:pt idx="862">
                  <c:v>-2.9716</c:v>
                </c:pt>
                <c:pt idx="863">
                  <c:v>-2.4456000000000002</c:v>
                </c:pt>
                <c:pt idx="864">
                  <c:v>-2.1408999999999998</c:v>
                </c:pt>
                <c:pt idx="865">
                  <c:v>8.9356000000000009</c:v>
                </c:pt>
                <c:pt idx="866">
                  <c:v>-3.9154</c:v>
                </c:pt>
                <c:pt idx="867">
                  <c:v>-2.8601999999999999</c:v>
                </c:pt>
                <c:pt idx="868">
                  <c:v>7.7324999999999999</c:v>
                </c:pt>
                <c:pt idx="869">
                  <c:v>-1.5004999999999999</c:v>
                </c:pt>
                <c:pt idx="870">
                  <c:v>-0.1222</c:v>
                </c:pt>
                <c:pt idx="871">
                  <c:v>3.6251000000000002</c:v>
                </c:pt>
                <c:pt idx="872">
                  <c:v>1.2450000000000001</c:v>
                </c:pt>
                <c:pt idx="873">
                  <c:v>-4.2115999999999998</c:v>
                </c:pt>
                <c:pt idx="874">
                  <c:v>3.0619999999999998</c:v>
                </c:pt>
                <c:pt idx="875">
                  <c:v>-1.768</c:v>
                </c:pt>
                <c:pt idx="876">
                  <c:v>-3.1585000000000001</c:v>
                </c:pt>
                <c:pt idx="877">
                  <c:v>-4.1779999999999999</c:v>
                </c:pt>
                <c:pt idx="878">
                  <c:v>3.6429999999999998</c:v>
                </c:pt>
                <c:pt idx="879">
                  <c:v>-6.0967000000000002</c:v>
                </c:pt>
                <c:pt idx="880">
                  <c:v>-3.9666000000000001</c:v>
                </c:pt>
                <c:pt idx="881">
                  <c:v>1.4602999999999999</c:v>
                </c:pt>
                <c:pt idx="882">
                  <c:v>1.2695000000000001</c:v>
                </c:pt>
                <c:pt idx="883">
                  <c:v>7.2515000000000001</c:v>
                </c:pt>
                <c:pt idx="884">
                  <c:v>0.73480000000000001</c:v>
                </c:pt>
                <c:pt idx="885">
                  <c:v>-7.9827000000000004</c:v>
                </c:pt>
                <c:pt idx="886">
                  <c:v>-1.5245</c:v>
                </c:pt>
                <c:pt idx="887">
                  <c:v>-2.4752000000000001</c:v>
                </c:pt>
                <c:pt idx="888">
                  <c:v>-3.8492000000000002</c:v>
                </c:pt>
                <c:pt idx="889">
                  <c:v>3.7988</c:v>
                </c:pt>
                <c:pt idx="890">
                  <c:v>-1.1837</c:v>
                </c:pt>
                <c:pt idx="891">
                  <c:v>-7.2523999999999997</c:v>
                </c:pt>
                <c:pt idx="892">
                  <c:v>-4.7656999999999998</c:v>
                </c:pt>
                <c:pt idx="893">
                  <c:v>2.8054999999999999</c:v>
                </c:pt>
                <c:pt idx="894">
                  <c:v>1.2427999999999999</c:v>
                </c:pt>
                <c:pt idx="895">
                  <c:v>0.82779999999999998</c:v>
                </c:pt>
                <c:pt idx="896">
                  <c:v>-0.90710000000000002</c:v>
                </c:pt>
                <c:pt idx="897">
                  <c:v>3.1553</c:v>
                </c:pt>
                <c:pt idx="898">
                  <c:v>3.8031000000000001</c:v>
                </c:pt>
                <c:pt idx="899">
                  <c:v>-2.4481999999999999</c:v>
                </c:pt>
                <c:pt idx="900">
                  <c:v>2.3818000000000001</c:v>
                </c:pt>
                <c:pt idx="901">
                  <c:v>-4.0166000000000004</c:v>
                </c:pt>
                <c:pt idx="902">
                  <c:v>5.39</c:v>
                </c:pt>
                <c:pt idx="903">
                  <c:v>-2.0880999999999998</c:v>
                </c:pt>
                <c:pt idx="904">
                  <c:v>-1.1436999999999999</c:v>
                </c:pt>
                <c:pt idx="905">
                  <c:v>-0.31019999999999998</c:v>
                </c:pt>
                <c:pt idx="906">
                  <c:v>3.0598000000000001</c:v>
                </c:pt>
                <c:pt idx="907">
                  <c:v>0.89829999999999999</c:v>
                </c:pt>
                <c:pt idx="908">
                  <c:v>-6.1993999999999998</c:v>
                </c:pt>
                <c:pt idx="909">
                  <c:v>5.7309999999999999</c:v>
                </c:pt>
                <c:pt idx="910">
                  <c:v>2.9236</c:v>
                </c:pt>
                <c:pt idx="911">
                  <c:v>-3.4367000000000001</c:v>
                </c:pt>
                <c:pt idx="912">
                  <c:v>-1.7165999999999999</c:v>
                </c:pt>
                <c:pt idx="913">
                  <c:v>-3.4964</c:v>
                </c:pt>
                <c:pt idx="914">
                  <c:v>-2.1686000000000001</c:v>
                </c:pt>
                <c:pt idx="915">
                  <c:v>-4.5038999999999998</c:v>
                </c:pt>
                <c:pt idx="916">
                  <c:v>-2.0828000000000002</c:v>
                </c:pt>
                <c:pt idx="917">
                  <c:v>-1.5819000000000001</c:v>
                </c:pt>
                <c:pt idx="918">
                  <c:v>5.7988999999999997</c:v>
                </c:pt>
                <c:pt idx="919">
                  <c:v>-3.0792999999999999</c:v>
                </c:pt>
                <c:pt idx="920">
                  <c:v>-1.3111999999999999</c:v>
                </c:pt>
                <c:pt idx="921">
                  <c:v>1.7504</c:v>
                </c:pt>
                <c:pt idx="922">
                  <c:v>-0.66220000000000001</c:v>
                </c:pt>
                <c:pt idx="923">
                  <c:v>-1.1143000000000001</c:v>
                </c:pt>
                <c:pt idx="924">
                  <c:v>-1.5409999999999999</c:v>
                </c:pt>
                <c:pt idx="925">
                  <c:v>7.6111000000000004</c:v>
                </c:pt>
                <c:pt idx="926">
                  <c:v>-4.3761999999999999</c:v>
                </c:pt>
                <c:pt idx="927">
                  <c:v>2.5371999999999999</c:v>
                </c:pt>
                <c:pt idx="928">
                  <c:v>-1.17E-2</c:v>
                </c:pt>
                <c:pt idx="929">
                  <c:v>3.0691999999999999</c:v>
                </c:pt>
                <c:pt idx="930">
                  <c:v>-9.9299999999999999E-2</c:v>
                </c:pt>
                <c:pt idx="931">
                  <c:v>5.3101000000000003</c:v>
                </c:pt>
                <c:pt idx="932">
                  <c:v>0.8286</c:v>
                </c:pt>
                <c:pt idx="933">
                  <c:v>-1.0686</c:v>
                </c:pt>
                <c:pt idx="934">
                  <c:v>-4.4268000000000001</c:v>
                </c:pt>
                <c:pt idx="935">
                  <c:v>-3.9590999999999998</c:v>
                </c:pt>
                <c:pt idx="936">
                  <c:v>-0.47449999999999998</c:v>
                </c:pt>
                <c:pt idx="937">
                  <c:v>-4.5663</c:v>
                </c:pt>
                <c:pt idx="938">
                  <c:v>-3.0468999999999999</c:v>
                </c:pt>
                <c:pt idx="939">
                  <c:v>2.0057999999999998</c:v>
                </c:pt>
                <c:pt idx="940">
                  <c:v>-4.4057000000000004</c:v>
                </c:pt>
                <c:pt idx="941">
                  <c:v>0.5413</c:v>
                </c:pt>
                <c:pt idx="942">
                  <c:v>-3.4418000000000002</c:v>
                </c:pt>
                <c:pt idx="943">
                  <c:v>-0.71120000000000005</c:v>
                </c:pt>
                <c:pt idx="944">
                  <c:v>-4.0921000000000003</c:v>
                </c:pt>
                <c:pt idx="945">
                  <c:v>4.5049000000000001</c:v>
                </c:pt>
                <c:pt idx="946">
                  <c:v>1.2835000000000001</c:v>
                </c:pt>
                <c:pt idx="947">
                  <c:v>-6.0625</c:v>
                </c:pt>
                <c:pt idx="948">
                  <c:v>1.7597</c:v>
                </c:pt>
                <c:pt idx="949">
                  <c:v>0.47199999999999998</c:v>
                </c:pt>
                <c:pt idx="950">
                  <c:v>-9.4496000000000002</c:v>
                </c:pt>
                <c:pt idx="951">
                  <c:v>1.7882</c:v>
                </c:pt>
                <c:pt idx="952">
                  <c:v>-4.1608999999999998</c:v>
                </c:pt>
                <c:pt idx="953">
                  <c:v>2.8795999999999999</c:v>
                </c:pt>
                <c:pt idx="954">
                  <c:v>5.1422999999999996</c:v>
                </c:pt>
                <c:pt idx="955">
                  <c:v>1.1392</c:v>
                </c:pt>
                <c:pt idx="956">
                  <c:v>7.4565000000000001</c:v>
                </c:pt>
                <c:pt idx="957">
                  <c:v>-2.7054</c:v>
                </c:pt>
                <c:pt idx="958">
                  <c:v>2.1025999999999998</c:v>
                </c:pt>
                <c:pt idx="959">
                  <c:v>1.6882999999999999</c:v>
                </c:pt>
                <c:pt idx="960">
                  <c:v>-1.4545999999999999</c:v>
                </c:pt>
                <c:pt idx="961">
                  <c:v>0.51829999999999998</c:v>
                </c:pt>
                <c:pt idx="962">
                  <c:v>1.544</c:v>
                </c:pt>
                <c:pt idx="963">
                  <c:v>2.6922999999999999</c:v>
                </c:pt>
                <c:pt idx="964">
                  <c:v>-2.0520999999999998</c:v>
                </c:pt>
                <c:pt idx="965">
                  <c:v>-2.5222000000000002</c:v>
                </c:pt>
                <c:pt idx="966">
                  <c:v>0.6825</c:v>
                </c:pt>
                <c:pt idx="967">
                  <c:v>-2.6886000000000001</c:v>
                </c:pt>
                <c:pt idx="968">
                  <c:v>2.9165999999999999</c:v>
                </c:pt>
                <c:pt idx="969">
                  <c:v>1.9968999999999999</c:v>
                </c:pt>
                <c:pt idx="970">
                  <c:v>1.3483000000000001</c:v>
                </c:pt>
                <c:pt idx="971">
                  <c:v>1.7541</c:v>
                </c:pt>
                <c:pt idx="972">
                  <c:v>6.1517999999999997</c:v>
                </c:pt>
                <c:pt idx="973">
                  <c:v>-3.6604999999999999</c:v>
                </c:pt>
                <c:pt idx="974">
                  <c:v>-11.476699999999999</c:v>
                </c:pt>
                <c:pt idx="975">
                  <c:v>-1.5173000000000001</c:v>
                </c:pt>
                <c:pt idx="976">
                  <c:v>-4.6318999999999999</c:v>
                </c:pt>
                <c:pt idx="977">
                  <c:v>4.4463999999999997</c:v>
                </c:pt>
                <c:pt idx="978">
                  <c:v>-0.81779999999999997</c:v>
                </c:pt>
                <c:pt idx="979">
                  <c:v>-0.9415</c:v>
                </c:pt>
                <c:pt idx="980">
                  <c:v>0.94930000000000003</c:v>
                </c:pt>
                <c:pt idx="981">
                  <c:v>3.8136000000000001</c:v>
                </c:pt>
                <c:pt idx="982">
                  <c:v>3.5011000000000001</c:v>
                </c:pt>
                <c:pt idx="983">
                  <c:v>-2.7488999999999999</c:v>
                </c:pt>
                <c:pt idx="984">
                  <c:v>3.0352000000000001</c:v>
                </c:pt>
                <c:pt idx="985">
                  <c:v>-0.20749999999999999</c:v>
                </c:pt>
                <c:pt idx="986">
                  <c:v>2.2275</c:v>
                </c:pt>
                <c:pt idx="987">
                  <c:v>-7.1516000000000002</c:v>
                </c:pt>
                <c:pt idx="988">
                  <c:v>-0.38190000000000002</c:v>
                </c:pt>
                <c:pt idx="989">
                  <c:v>5.5956000000000001</c:v>
                </c:pt>
                <c:pt idx="990">
                  <c:v>2.2728999999999999</c:v>
                </c:pt>
                <c:pt idx="991">
                  <c:v>3.0836999999999999</c:v>
                </c:pt>
                <c:pt idx="992">
                  <c:v>-5.6189999999999998</c:v>
                </c:pt>
                <c:pt idx="993">
                  <c:v>6.8929999999999998</c:v>
                </c:pt>
                <c:pt idx="994">
                  <c:v>1.8706</c:v>
                </c:pt>
                <c:pt idx="995">
                  <c:v>-3.1467000000000001</c:v>
                </c:pt>
                <c:pt idx="996">
                  <c:v>5.5031999999999996</c:v>
                </c:pt>
                <c:pt idx="997">
                  <c:v>1.3895</c:v>
                </c:pt>
                <c:pt idx="998">
                  <c:v>-0.53110000000000002</c:v>
                </c:pt>
                <c:pt idx="999">
                  <c:v>-3.3834</c:v>
                </c:pt>
                <c:pt idx="1000">
                  <c:v>-5.9462000000000002</c:v>
                </c:pt>
                <c:pt idx="1001">
                  <c:v>-4.5530999999999997</c:v>
                </c:pt>
                <c:pt idx="1002">
                  <c:v>-0.41110000000000002</c:v>
                </c:pt>
                <c:pt idx="1003">
                  <c:v>-5.0235000000000003</c:v>
                </c:pt>
                <c:pt idx="1004">
                  <c:v>-2.2747999999999999</c:v>
                </c:pt>
                <c:pt idx="1005">
                  <c:v>-0.3453</c:v>
                </c:pt>
                <c:pt idx="1006">
                  <c:v>3.0358000000000001</c:v>
                </c:pt>
                <c:pt idx="1007">
                  <c:v>-0.72640000000000005</c:v>
                </c:pt>
                <c:pt idx="1008">
                  <c:v>5.4983000000000004</c:v>
                </c:pt>
                <c:pt idx="1009">
                  <c:v>-0.30819999999999997</c:v>
                </c:pt>
                <c:pt idx="1010">
                  <c:v>0.82299999999999995</c:v>
                </c:pt>
                <c:pt idx="1011">
                  <c:v>-1.7225999999999999</c:v>
                </c:pt>
                <c:pt idx="1012">
                  <c:v>-1.4120999999999999</c:v>
                </c:pt>
                <c:pt idx="1013">
                  <c:v>-0.83120000000000005</c:v>
                </c:pt>
                <c:pt idx="1014">
                  <c:v>-0.37530000000000002</c:v>
                </c:pt>
                <c:pt idx="1015">
                  <c:v>-4.8121999999999998</c:v>
                </c:pt>
                <c:pt idx="1016">
                  <c:v>-4.9138000000000002</c:v>
                </c:pt>
                <c:pt idx="1017">
                  <c:v>-3.3001999999999998</c:v>
                </c:pt>
                <c:pt idx="1018">
                  <c:v>3.8784000000000001</c:v>
                </c:pt>
                <c:pt idx="1019">
                  <c:v>-2.3435000000000001</c:v>
                </c:pt>
                <c:pt idx="1020">
                  <c:v>-5.1299000000000001</c:v>
                </c:pt>
                <c:pt idx="1021">
                  <c:v>-0.16950000000000001</c:v>
                </c:pt>
                <c:pt idx="1022">
                  <c:v>-4.3723000000000001</c:v>
                </c:pt>
                <c:pt idx="1023">
                  <c:v>-1.1568000000000001</c:v>
                </c:pt>
                <c:pt idx="1024">
                  <c:v>1.92</c:v>
                </c:pt>
                <c:pt idx="1025">
                  <c:v>5.21</c:v>
                </c:pt>
                <c:pt idx="1026">
                  <c:v>0.91510000000000002</c:v>
                </c:pt>
                <c:pt idx="1027">
                  <c:v>-2.8523000000000001</c:v>
                </c:pt>
                <c:pt idx="1028">
                  <c:v>-1.9837</c:v>
                </c:pt>
                <c:pt idx="1029">
                  <c:v>-1.1579999999999999</c:v>
                </c:pt>
                <c:pt idx="1030">
                  <c:v>4.8391999999999999</c:v>
                </c:pt>
                <c:pt idx="1031">
                  <c:v>-2.2648999999999999</c:v>
                </c:pt>
                <c:pt idx="1032">
                  <c:v>-2.0594000000000001</c:v>
                </c:pt>
                <c:pt idx="1033">
                  <c:v>-5.1353999999999997</c:v>
                </c:pt>
                <c:pt idx="1034">
                  <c:v>-2.3357000000000001</c:v>
                </c:pt>
                <c:pt idx="1035">
                  <c:v>-8.8734999999999999</c:v>
                </c:pt>
                <c:pt idx="1036">
                  <c:v>-6.7798999999999996</c:v>
                </c:pt>
                <c:pt idx="1037">
                  <c:v>5.8339999999999996</c:v>
                </c:pt>
                <c:pt idx="1038">
                  <c:v>-3.4089999999999998</c:v>
                </c:pt>
                <c:pt idx="1039">
                  <c:v>-1.6957</c:v>
                </c:pt>
                <c:pt idx="1040">
                  <c:v>2.8999999999999998E-3</c:v>
                </c:pt>
                <c:pt idx="1041">
                  <c:v>2.7835999999999999</c:v>
                </c:pt>
                <c:pt idx="1042">
                  <c:v>2.3843999999999999</c:v>
                </c:pt>
                <c:pt idx="1043">
                  <c:v>0.40550000000000003</c:v>
                </c:pt>
                <c:pt idx="1044">
                  <c:v>-2.12</c:v>
                </c:pt>
                <c:pt idx="1045">
                  <c:v>-1.1998</c:v>
                </c:pt>
                <c:pt idx="1046">
                  <c:v>3.6444999999999999</c:v>
                </c:pt>
                <c:pt idx="1047">
                  <c:v>-7.3228999999999997</c:v>
                </c:pt>
                <c:pt idx="1048">
                  <c:v>-0.30359999999999998</c:v>
                </c:pt>
                <c:pt idx="1049">
                  <c:v>-2.0529000000000002</c:v>
                </c:pt>
                <c:pt idx="1050">
                  <c:v>0.58840000000000003</c:v>
                </c:pt>
                <c:pt idx="1051">
                  <c:v>-1.6586000000000001</c:v>
                </c:pt>
                <c:pt idx="1052">
                  <c:v>-2.2564000000000002</c:v>
                </c:pt>
                <c:pt idx="1053">
                  <c:v>-3.2086000000000001</c:v>
                </c:pt>
                <c:pt idx="1054">
                  <c:v>-0.77249999999999996</c:v>
                </c:pt>
                <c:pt idx="1055">
                  <c:v>-0.36880000000000002</c:v>
                </c:pt>
                <c:pt idx="1056">
                  <c:v>2.5895000000000001</c:v>
                </c:pt>
                <c:pt idx="1057">
                  <c:v>1.7934000000000001</c:v>
                </c:pt>
                <c:pt idx="1058">
                  <c:v>-6.9729000000000001</c:v>
                </c:pt>
                <c:pt idx="1059">
                  <c:v>3.1635</c:v>
                </c:pt>
                <c:pt idx="1060">
                  <c:v>0.66479999999999995</c:v>
                </c:pt>
                <c:pt idx="1061">
                  <c:v>-2.5520999999999998</c:v>
                </c:pt>
                <c:pt idx="1062">
                  <c:v>-1.0627</c:v>
                </c:pt>
                <c:pt idx="1063">
                  <c:v>-2.2050999999999998</c:v>
                </c:pt>
                <c:pt idx="1064">
                  <c:v>-2.0731999999999999</c:v>
                </c:pt>
                <c:pt idx="1065">
                  <c:v>-2.8294999999999999</c:v>
                </c:pt>
                <c:pt idx="1066">
                  <c:v>1.4731000000000001</c:v>
                </c:pt>
                <c:pt idx="1067">
                  <c:v>-6.2965999999999998</c:v>
                </c:pt>
                <c:pt idx="1068">
                  <c:v>1.4481999999999999</c:v>
                </c:pt>
                <c:pt idx="1069">
                  <c:v>-8.7758000000000003</c:v>
                </c:pt>
                <c:pt idx="1070">
                  <c:v>4.41E-2</c:v>
                </c:pt>
                <c:pt idx="1071">
                  <c:v>2.3797000000000001</c:v>
                </c:pt>
                <c:pt idx="1072">
                  <c:v>-1.4852000000000001</c:v>
                </c:pt>
                <c:pt idx="1073">
                  <c:v>-5.5631000000000004</c:v>
                </c:pt>
                <c:pt idx="1074">
                  <c:v>-0.87649999999999995</c:v>
                </c:pt>
                <c:pt idx="1075">
                  <c:v>3.6536</c:v>
                </c:pt>
                <c:pt idx="1076">
                  <c:v>-3.4988000000000001</c:v>
                </c:pt>
                <c:pt idx="1077">
                  <c:v>-0.51280000000000003</c:v>
                </c:pt>
                <c:pt idx="1078">
                  <c:v>-8.7499999999999994E-2</c:v>
                </c:pt>
                <c:pt idx="1079">
                  <c:v>3.6543999999999999</c:v>
                </c:pt>
                <c:pt idx="1080">
                  <c:v>0.53569999999999995</c:v>
                </c:pt>
                <c:pt idx="1081">
                  <c:v>-0.54769999999999996</c:v>
                </c:pt>
                <c:pt idx="1082">
                  <c:v>-1.2791999999999999</c:v>
                </c:pt>
                <c:pt idx="1083">
                  <c:v>-1.6639999999999999</c:v>
                </c:pt>
                <c:pt idx="1084">
                  <c:v>-7.4156000000000004</c:v>
                </c:pt>
                <c:pt idx="1085">
                  <c:v>5.7622</c:v>
                </c:pt>
                <c:pt idx="1086">
                  <c:v>4.0321999999999996</c:v>
                </c:pt>
                <c:pt idx="1087">
                  <c:v>-1.2907</c:v>
                </c:pt>
                <c:pt idx="1088">
                  <c:v>2.3500999999999999</c:v>
                </c:pt>
                <c:pt idx="1089">
                  <c:v>3.0539000000000001</c:v>
                </c:pt>
                <c:pt idx="1090">
                  <c:v>1.7847999999999999</c:v>
                </c:pt>
                <c:pt idx="1091">
                  <c:v>-1.3459000000000001</c:v>
                </c:pt>
                <c:pt idx="1092">
                  <c:v>4.7239000000000004</c:v>
                </c:pt>
                <c:pt idx="1093">
                  <c:v>-7.3883999999999999</c:v>
                </c:pt>
                <c:pt idx="1094">
                  <c:v>3.1122999999999998</c:v>
                </c:pt>
                <c:pt idx="1095">
                  <c:v>-1.7600000000000001E-2</c:v>
                </c:pt>
                <c:pt idx="1096">
                  <c:v>5.7873999999999999</c:v>
                </c:pt>
                <c:pt idx="1097">
                  <c:v>0.38790000000000002</c:v>
                </c:pt>
                <c:pt idx="1098">
                  <c:v>-3.9554</c:v>
                </c:pt>
                <c:pt idx="1099">
                  <c:v>1.4131</c:v>
                </c:pt>
                <c:pt idx="1100">
                  <c:v>-7.0445000000000002</c:v>
                </c:pt>
                <c:pt idx="1101">
                  <c:v>-0.2878</c:v>
                </c:pt>
                <c:pt idx="1102">
                  <c:v>1.4532</c:v>
                </c:pt>
                <c:pt idx="1103">
                  <c:v>-1.82</c:v>
                </c:pt>
                <c:pt idx="1104">
                  <c:v>-5.1443000000000003</c:v>
                </c:pt>
                <c:pt idx="1105">
                  <c:v>1.2238</c:v>
                </c:pt>
                <c:pt idx="1106">
                  <c:v>4.1901999999999999</c:v>
                </c:pt>
                <c:pt idx="1107">
                  <c:v>-6.8254999999999999</c:v>
                </c:pt>
                <c:pt idx="1108">
                  <c:v>-2.2429999999999999</c:v>
                </c:pt>
                <c:pt idx="1109">
                  <c:v>1.7634000000000001</c:v>
                </c:pt>
                <c:pt idx="1110">
                  <c:v>-0.93559999999999999</c:v>
                </c:pt>
                <c:pt idx="1111">
                  <c:v>3.2761</c:v>
                </c:pt>
                <c:pt idx="1112">
                  <c:v>-3.145</c:v>
                </c:pt>
                <c:pt idx="1113">
                  <c:v>4.7229000000000001</c:v>
                </c:pt>
                <c:pt idx="1114">
                  <c:v>1.5604</c:v>
                </c:pt>
                <c:pt idx="1115">
                  <c:v>2.8725000000000001</c:v>
                </c:pt>
                <c:pt idx="1116">
                  <c:v>-3.7504</c:v>
                </c:pt>
                <c:pt idx="1117">
                  <c:v>-0.88360000000000005</c:v>
                </c:pt>
                <c:pt idx="1118">
                  <c:v>-0.60409999999999997</c:v>
                </c:pt>
                <c:pt idx="1119">
                  <c:v>2.4325999999999999</c:v>
                </c:pt>
                <c:pt idx="1120">
                  <c:v>8.7049000000000003</c:v>
                </c:pt>
                <c:pt idx="1121">
                  <c:v>2.2412999999999998</c:v>
                </c:pt>
                <c:pt idx="1122">
                  <c:v>8.2825000000000006</c:v>
                </c:pt>
                <c:pt idx="1123">
                  <c:v>-2.7869999999999999</c:v>
                </c:pt>
                <c:pt idx="1124">
                  <c:v>-4.0636000000000001</c:v>
                </c:pt>
                <c:pt idx="1125">
                  <c:v>1.9176</c:v>
                </c:pt>
                <c:pt idx="1126">
                  <c:v>-0.55910000000000004</c:v>
                </c:pt>
                <c:pt idx="1127">
                  <c:v>-3.5396000000000001</c:v>
                </c:pt>
                <c:pt idx="1128">
                  <c:v>-4.5247999999999999</c:v>
                </c:pt>
                <c:pt idx="1129">
                  <c:v>2.7324000000000002</c:v>
                </c:pt>
                <c:pt idx="1130">
                  <c:v>1.3241000000000001</c:v>
                </c:pt>
                <c:pt idx="1131">
                  <c:v>-0.1016</c:v>
                </c:pt>
                <c:pt idx="1132">
                  <c:v>-0.74029999999999996</c:v>
                </c:pt>
                <c:pt idx="1133">
                  <c:v>2.5865</c:v>
                </c:pt>
                <c:pt idx="1134">
                  <c:v>1.3505</c:v>
                </c:pt>
                <c:pt idx="1135">
                  <c:v>0.24610000000000001</c:v>
                </c:pt>
                <c:pt idx="1136">
                  <c:v>1.5142</c:v>
                </c:pt>
                <c:pt idx="1137">
                  <c:v>-3.0878000000000001</c:v>
                </c:pt>
                <c:pt idx="1138">
                  <c:v>-3.8163</c:v>
                </c:pt>
                <c:pt idx="1139">
                  <c:v>4.4031000000000002</c:v>
                </c:pt>
                <c:pt idx="1140">
                  <c:v>4.7858000000000001</c:v>
                </c:pt>
                <c:pt idx="1141">
                  <c:v>1.3313999999999999</c:v>
                </c:pt>
                <c:pt idx="1142">
                  <c:v>-3.9716</c:v>
                </c:pt>
                <c:pt idx="1143">
                  <c:v>0.76570000000000005</c:v>
                </c:pt>
                <c:pt idx="1144">
                  <c:v>-1.2199</c:v>
                </c:pt>
                <c:pt idx="1145">
                  <c:v>2.0674999999999999</c:v>
                </c:pt>
                <c:pt idx="1146">
                  <c:v>-5.8457999999999997</c:v>
                </c:pt>
                <c:pt idx="1147">
                  <c:v>-1.9423999999999999</c:v>
                </c:pt>
                <c:pt idx="1148">
                  <c:v>-1.9065000000000001</c:v>
                </c:pt>
                <c:pt idx="1149">
                  <c:v>0.46889999999999998</c:v>
                </c:pt>
                <c:pt idx="1150">
                  <c:v>9.0124999999999993</c:v>
                </c:pt>
                <c:pt idx="1151">
                  <c:v>3.5373000000000001</c:v>
                </c:pt>
                <c:pt idx="1152">
                  <c:v>-3.2031999999999998</c:v>
                </c:pt>
                <c:pt idx="1153">
                  <c:v>-3.6375000000000002</c:v>
                </c:pt>
                <c:pt idx="1154">
                  <c:v>-1.0238</c:v>
                </c:pt>
                <c:pt idx="1155">
                  <c:v>-2.7984</c:v>
                </c:pt>
                <c:pt idx="1156">
                  <c:v>-5.3384</c:v>
                </c:pt>
                <c:pt idx="1157">
                  <c:v>3.5872999999999999</c:v>
                </c:pt>
                <c:pt idx="1158">
                  <c:v>-4.8838999999999997</c:v>
                </c:pt>
                <c:pt idx="1159">
                  <c:v>0.54969999999999997</c:v>
                </c:pt>
                <c:pt idx="1160">
                  <c:v>-2.7658</c:v>
                </c:pt>
                <c:pt idx="1161">
                  <c:v>2.4841000000000002</c:v>
                </c:pt>
                <c:pt idx="1162">
                  <c:v>-1.7087000000000001</c:v>
                </c:pt>
                <c:pt idx="1163">
                  <c:v>-2.4028999999999998</c:v>
                </c:pt>
                <c:pt idx="1164">
                  <c:v>-0.39150000000000001</c:v>
                </c:pt>
                <c:pt idx="1165">
                  <c:v>0.20960000000000001</c:v>
                </c:pt>
                <c:pt idx="1166">
                  <c:v>5.1246999999999998</c:v>
                </c:pt>
                <c:pt idx="1167">
                  <c:v>-6.1326999999999998</c:v>
                </c:pt>
                <c:pt idx="1168">
                  <c:v>0.93210000000000004</c:v>
                </c:pt>
                <c:pt idx="1169">
                  <c:v>-0.47399999999999998</c:v>
                </c:pt>
                <c:pt idx="1170">
                  <c:v>-3.2667999999999999</c:v>
                </c:pt>
                <c:pt idx="1171">
                  <c:v>-1.0998000000000001</c:v>
                </c:pt>
                <c:pt idx="1172">
                  <c:v>2.6919</c:v>
                </c:pt>
                <c:pt idx="1173">
                  <c:v>2.3580000000000001</c:v>
                </c:pt>
                <c:pt idx="1174">
                  <c:v>-1.1276999999999999</c:v>
                </c:pt>
                <c:pt idx="1175">
                  <c:v>-8.0699999999999994E-2</c:v>
                </c:pt>
                <c:pt idx="1176">
                  <c:v>-3.9325999999999999</c:v>
                </c:pt>
                <c:pt idx="1177">
                  <c:v>-0.5706</c:v>
                </c:pt>
                <c:pt idx="1178">
                  <c:v>4.8185000000000002</c:v>
                </c:pt>
                <c:pt idx="1179">
                  <c:v>0.26779999999999998</c:v>
                </c:pt>
                <c:pt idx="1180">
                  <c:v>-3.7770999999999999</c:v>
                </c:pt>
                <c:pt idx="1181">
                  <c:v>-3.0196000000000001</c:v>
                </c:pt>
                <c:pt idx="1182">
                  <c:v>0.62890000000000001</c:v>
                </c:pt>
                <c:pt idx="1183">
                  <c:v>-8.0940999999999992</c:v>
                </c:pt>
                <c:pt idx="1184">
                  <c:v>4.0743999999999998</c:v>
                </c:pt>
                <c:pt idx="1185">
                  <c:v>-0.74909999999999999</c:v>
                </c:pt>
                <c:pt idx="1186">
                  <c:v>0.38090000000000002</c:v>
                </c:pt>
                <c:pt idx="1187">
                  <c:v>3.0482999999999998</c:v>
                </c:pt>
                <c:pt idx="1188">
                  <c:v>0.157</c:v>
                </c:pt>
                <c:pt idx="1189">
                  <c:v>-0.1007</c:v>
                </c:pt>
                <c:pt idx="1190">
                  <c:v>-1.3149</c:v>
                </c:pt>
                <c:pt idx="1191">
                  <c:v>-1.5170999999999999</c:v>
                </c:pt>
                <c:pt idx="1192">
                  <c:v>-1.0241</c:v>
                </c:pt>
                <c:pt idx="1193">
                  <c:v>3.2244000000000002</c:v>
                </c:pt>
                <c:pt idx="1194">
                  <c:v>-2.3109999999999999</c:v>
                </c:pt>
                <c:pt idx="1195">
                  <c:v>4.4962</c:v>
                </c:pt>
                <c:pt idx="1196">
                  <c:v>3.0154000000000001</c:v>
                </c:pt>
                <c:pt idx="1197">
                  <c:v>1.9550000000000001</c:v>
                </c:pt>
                <c:pt idx="1198">
                  <c:v>-8.8048000000000002</c:v>
                </c:pt>
                <c:pt idx="1199">
                  <c:v>-2.4754999999999998</c:v>
                </c:pt>
                <c:pt idx="1200">
                  <c:v>-1.5019</c:v>
                </c:pt>
                <c:pt idx="1201">
                  <c:v>1.3100000000000001E-2</c:v>
                </c:pt>
                <c:pt idx="1202">
                  <c:v>-2.9725999999999999</c:v>
                </c:pt>
                <c:pt idx="1203">
                  <c:v>-0.24859999999999999</c:v>
                </c:pt>
                <c:pt idx="1204">
                  <c:v>0.58440000000000003</c:v>
                </c:pt>
                <c:pt idx="1205">
                  <c:v>-1.2310000000000001</c:v>
                </c:pt>
                <c:pt idx="1206">
                  <c:v>-0.98970000000000002</c:v>
                </c:pt>
                <c:pt idx="1207">
                  <c:v>-4.3289</c:v>
                </c:pt>
                <c:pt idx="1208">
                  <c:v>0.38450000000000001</c:v>
                </c:pt>
                <c:pt idx="1209">
                  <c:v>4.3059000000000003</c:v>
                </c:pt>
                <c:pt idx="1210">
                  <c:v>-7.3166000000000002</c:v>
                </c:pt>
                <c:pt idx="1211">
                  <c:v>-2.7818999999999998</c:v>
                </c:pt>
                <c:pt idx="1212">
                  <c:v>-4.3071999999999999</c:v>
                </c:pt>
                <c:pt idx="1213">
                  <c:v>-4.7720000000000002</c:v>
                </c:pt>
                <c:pt idx="1214">
                  <c:v>-4.1148999999999996</c:v>
                </c:pt>
                <c:pt idx="1215">
                  <c:v>0.18640000000000001</c:v>
                </c:pt>
                <c:pt idx="1216">
                  <c:v>-4.7184999999999997</c:v>
                </c:pt>
                <c:pt idx="1217">
                  <c:v>5.4345999999999997</c:v>
                </c:pt>
                <c:pt idx="1218">
                  <c:v>2.2631999999999999</c:v>
                </c:pt>
                <c:pt idx="1219">
                  <c:v>4.0627000000000004</c:v>
                </c:pt>
                <c:pt idx="1220">
                  <c:v>-0.45729999999999998</c:v>
                </c:pt>
                <c:pt idx="1221">
                  <c:v>-5.7651000000000003</c:v>
                </c:pt>
                <c:pt idx="1222">
                  <c:v>1.0081</c:v>
                </c:pt>
                <c:pt idx="1223">
                  <c:v>-7.1898999999999997</c:v>
                </c:pt>
                <c:pt idx="1224">
                  <c:v>-0.34029999999999999</c:v>
                </c:pt>
                <c:pt idx="1225">
                  <c:v>1.4462999999999999</c:v>
                </c:pt>
                <c:pt idx="1226">
                  <c:v>2.5737000000000001</c:v>
                </c:pt>
                <c:pt idx="1227">
                  <c:v>-3.6358000000000001</c:v>
                </c:pt>
                <c:pt idx="1228">
                  <c:v>-5.9569999999999999</c:v>
                </c:pt>
                <c:pt idx="1229">
                  <c:v>-4.8133999999999997</c:v>
                </c:pt>
                <c:pt idx="1230">
                  <c:v>-7.1882000000000001</c:v>
                </c:pt>
                <c:pt idx="1231">
                  <c:v>-0.27650000000000002</c:v>
                </c:pt>
                <c:pt idx="1232">
                  <c:v>0.50270000000000004</c:v>
                </c:pt>
                <c:pt idx="1233">
                  <c:v>0.7611</c:v>
                </c:pt>
                <c:pt idx="1234">
                  <c:v>0.54669999999999996</c:v>
                </c:pt>
                <c:pt idx="1235">
                  <c:v>-7.2676999999999996</c:v>
                </c:pt>
                <c:pt idx="1236">
                  <c:v>-0.50160000000000005</c:v>
                </c:pt>
                <c:pt idx="1237">
                  <c:v>-0.35699999999999998</c:v>
                </c:pt>
                <c:pt idx="1238">
                  <c:v>0.91800000000000004</c:v>
                </c:pt>
                <c:pt idx="1239">
                  <c:v>-1.0375000000000001</c:v>
                </c:pt>
                <c:pt idx="1240">
                  <c:v>1.746</c:v>
                </c:pt>
                <c:pt idx="1241">
                  <c:v>-3.3306</c:v>
                </c:pt>
                <c:pt idx="1242">
                  <c:v>1.3834</c:v>
                </c:pt>
                <c:pt idx="1243">
                  <c:v>-2.4584999999999999</c:v>
                </c:pt>
                <c:pt idx="1244">
                  <c:v>-2.0874000000000001</c:v>
                </c:pt>
                <c:pt idx="1245">
                  <c:v>-1.0290999999999999</c:v>
                </c:pt>
                <c:pt idx="1246">
                  <c:v>2.0701000000000001</c:v>
                </c:pt>
                <c:pt idx="1247">
                  <c:v>-1.4912000000000001</c:v>
                </c:pt>
                <c:pt idx="1248">
                  <c:v>-6.6500000000000004E-2</c:v>
                </c:pt>
                <c:pt idx="1249">
                  <c:v>5.7965999999999998</c:v>
                </c:pt>
                <c:pt idx="1250">
                  <c:v>2.3218000000000001</c:v>
                </c:pt>
                <c:pt idx="1251">
                  <c:v>-6.8747999999999996</c:v>
                </c:pt>
                <c:pt idx="1252">
                  <c:v>3.8243</c:v>
                </c:pt>
                <c:pt idx="1253">
                  <c:v>-1.0135000000000001</c:v>
                </c:pt>
                <c:pt idx="1254">
                  <c:v>-0.83069999999999999</c:v>
                </c:pt>
                <c:pt idx="1255">
                  <c:v>-6.0152999999999999</c:v>
                </c:pt>
                <c:pt idx="1256">
                  <c:v>-1.2552000000000001</c:v>
                </c:pt>
                <c:pt idx="1257">
                  <c:v>-0.41560000000000002</c:v>
                </c:pt>
                <c:pt idx="1258">
                  <c:v>7.4291999999999998</c:v>
                </c:pt>
                <c:pt idx="1259">
                  <c:v>-0.74529999999999996</c:v>
                </c:pt>
                <c:pt idx="1260">
                  <c:v>-6.8999999999999999E-3</c:v>
                </c:pt>
                <c:pt idx="1261">
                  <c:v>2.3942000000000001</c:v>
                </c:pt>
                <c:pt idx="1262">
                  <c:v>-5.6336000000000004</c:v>
                </c:pt>
                <c:pt idx="1263">
                  <c:v>3.5182000000000002</c:v>
                </c:pt>
                <c:pt idx="1264">
                  <c:v>-6.2438000000000002</c:v>
                </c:pt>
                <c:pt idx="1265">
                  <c:v>-5.3308999999999997</c:v>
                </c:pt>
                <c:pt idx="1266">
                  <c:v>-2.4773999999999998</c:v>
                </c:pt>
                <c:pt idx="1267">
                  <c:v>0.79559999999999997</c:v>
                </c:pt>
                <c:pt idx="1268">
                  <c:v>2.8054999999999999</c:v>
                </c:pt>
                <c:pt idx="1269">
                  <c:v>-0.30430000000000001</c:v>
                </c:pt>
                <c:pt idx="1270">
                  <c:v>-0.61729999999999996</c:v>
                </c:pt>
                <c:pt idx="1271">
                  <c:v>-0.46850000000000003</c:v>
                </c:pt>
                <c:pt idx="1272">
                  <c:v>0.74299999999999999</c:v>
                </c:pt>
                <c:pt idx="1273">
                  <c:v>1.8249</c:v>
                </c:pt>
                <c:pt idx="1274">
                  <c:v>-5.3600000000000002E-2</c:v>
                </c:pt>
                <c:pt idx="1275">
                  <c:v>-0.83809999999999996</c:v>
                </c:pt>
                <c:pt idx="1276">
                  <c:v>2.3224</c:v>
                </c:pt>
                <c:pt idx="1277">
                  <c:v>-5.6111000000000004</c:v>
                </c:pt>
                <c:pt idx="1278">
                  <c:v>-2.4028999999999998</c:v>
                </c:pt>
                <c:pt idx="1279">
                  <c:v>-2.3433000000000002</c:v>
                </c:pt>
                <c:pt idx="1280">
                  <c:v>-1.7363</c:v>
                </c:pt>
                <c:pt idx="1281">
                  <c:v>-4.6639999999999997</c:v>
                </c:pt>
                <c:pt idx="1282">
                  <c:v>1.4561999999999999</c:v>
                </c:pt>
                <c:pt idx="1283">
                  <c:v>5.1920000000000002</c:v>
                </c:pt>
                <c:pt idx="1284">
                  <c:v>-2.3064</c:v>
                </c:pt>
                <c:pt idx="1285">
                  <c:v>-5.7000000000000002E-2</c:v>
                </c:pt>
                <c:pt idx="1286">
                  <c:v>1.1255999999999999</c:v>
                </c:pt>
                <c:pt idx="1287">
                  <c:v>-1.6763999999999999</c:v>
                </c:pt>
                <c:pt idx="1288">
                  <c:v>3.4784000000000002</c:v>
                </c:pt>
                <c:pt idx="1289">
                  <c:v>-0.46560000000000001</c:v>
                </c:pt>
                <c:pt idx="1290">
                  <c:v>2.7355999999999998</c:v>
                </c:pt>
                <c:pt idx="1291">
                  <c:v>-1.8156000000000001</c:v>
                </c:pt>
                <c:pt idx="1292">
                  <c:v>-1.6255999999999999</c:v>
                </c:pt>
                <c:pt idx="1293">
                  <c:v>-1.2447999999999999</c:v>
                </c:pt>
                <c:pt idx="1294">
                  <c:v>-2.9685000000000001</c:v>
                </c:pt>
                <c:pt idx="1295">
                  <c:v>-4.9524999999999997</c:v>
                </c:pt>
                <c:pt idx="1296">
                  <c:v>5.4000000000000003E-3</c:v>
                </c:pt>
                <c:pt idx="1297">
                  <c:v>-4.7702</c:v>
                </c:pt>
                <c:pt idx="1298">
                  <c:v>-4.1890999999999998</c:v>
                </c:pt>
                <c:pt idx="1299">
                  <c:v>-1.3774999999999999</c:v>
                </c:pt>
                <c:pt idx="1300">
                  <c:v>1.0371999999999999</c:v>
                </c:pt>
                <c:pt idx="1301">
                  <c:v>1.2161999999999999</c:v>
                </c:pt>
                <c:pt idx="1302">
                  <c:v>0.47149999999999997</c:v>
                </c:pt>
                <c:pt idx="1303">
                  <c:v>-3.7682000000000002</c:v>
                </c:pt>
                <c:pt idx="1304">
                  <c:v>-1.6332</c:v>
                </c:pt>
                <c:pt idx="1305">
                  <c:v>-0.65859999999999996</c:v>
                </c:pt>
                <c:pt idx="1306">
                  <c:v>-0.2576</c:v>
                </c:pt>
                <c:pt idx="1307">
                  <c:v>-1.2591000000000001</c:v>
                </c:pt>
                <c:pt idx="1308">
                  <c:v>3.0379</c:v>
                </c:pt>
                <c:pt idx="1309">
                  <c:v>-3.927</c:v>
                </c:pt>
                <c:pt idx="1310">
                  <c:v>1.3795999999999999</c:v>
                </c:pt>
                <c:pt idx="1311">
                  <c:v>1.1298999999999999</c:v>
                </c:pt>
                <c:pt idx="1312">
                  <c:v>2.5998000000000001</c:v>
                </c:pt>
                <c:pt idx="1313">
                  <c:v>-0.68359999999999999</c:v>
                </c:pt>
                <c:pt idx="1314">
                  <c:v>3.8207</c:v>
                </c:pt>
                <c:pt idx="1315">
                  <c:v>-3.5304000000000002</c:v>
                </c:pt>
                <c:pt idx="1316">
                  <c:v>2.7866</c:v>
                </c:pt>
                <c:pt idx="1317">
                  <c:v>-4.8625999999999996</c:v>
                </c:pt>
                <c:pt idx="1318">
                  <c:v>5.0788000000000002</c:v>
                </c:pt>
                <c:pt idx="1319">
                  <c:v>-7.5480999999999998</c:v>
                </c:pt>
                <c:pt idx="1320">
                  <c:v>-5.6616999999999997</c:v>
                </c:pt>
                <c:pt idx="1321">
                  <c:v>2.3475000000000001</c:v>
                </c:pt>
                <c:pt idx="1322">
                  <c:v>-1.7024999999999999</c:v>
                </c:pt>
                <c:pt idx="1323">
                  <c:v>2.718</c:v>
                </c:pt>
                <c:pt idx="1324">
                  <c:v>5.5368000000000004</c:v>
                </c:pt>
                <c:pt idx="1325">
                  <c:v>-4.3434999999999997</c:v>
                </c:pt>
                <c:pt idx="1326">
                  <c:v>-1.0449999999999999</c:v>
                </c:pt>
                <c:pt idx="1327">
                  <c:v>-2.1888999999999998</c:v>
                </c:pt>
                <c:pt idx="1328">
                  <c:v>-0.99809999999999999</c:v>
                </c:pt>
                <c:pt idx="1329">
                  <c:v>-0.71660000000000001</c:v>
                </c:pt>
                <c:pt idx="1330">
                  <c:v>4.5666000000000002</c:v>
                </c:pt>
                <c:pt idx="1331">
                  <c:v>0.93920000000000003</c:v>
                </c:pt>
                <c:pt idx="1332">
                  <c:v>0.43790000000000001</c:v>
                </c:pt>
                <c:pt idx="1333">
                  <c:v>-2.0811000000000002</c:v>
                </c:pt>
                <c:pt idx="1334">
                  <c:v>1.3996999999999999</c:v>
                </c:pt>
                <c:pt idx="1335">
                  <c:v>2.6080999999999999</c:v>
                </c:pt>
                <c:pt idx="1336">
                  <c:v>5.2835999999999999</c:v>
                </c:pt>
                <c:pt idx="1337">
                  <c:v>-4.9081999999999999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6099672"/>
        <c:axId val="256100456"/>
      </c:scatterChart>
      <c:valAx>
        <c:axId val="256099672"/>
        <c:scaling>
          <c:orientation val="minMax"/>
          <c:max val="20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100456"/>
        <c:crosses val="autoZero"/>
        <c:crossBetween val="midCat"/>
      </c:valAx>
      <c:valAx>
        <c:axId val="256100456"/>
        <c:scaling>
          <c:orientation val="minMax"/>
          <c:max val="20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099672"/>
        <c:crosses val="autoZero"/>
        <c:crossBetween val="midCat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>
                <a:alpha val="0"/>
              </a:schemeClr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Y1 vs Y2 CA60 RelTM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'Forwards DiffTeam'!$AN$1</c:f>
              <c:strCache>
                <c:ptCount val="1"/>
                <c:pt idx="0">
                  <c:v>Y2CA60RelTM</c:v>
                </c:pt>
              </c:strCache>
            </c:strRef>
          </c:tx>
          <c:spPr>
            <a:ln w="25400" cap="flat" cmpd="sng" algn="ctr">
              <a:noFill/>
              <a:prstDash val="sysDot"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tint val="65000"/>
                      <a:shade val="92000"/>
                      <a:satMod val="130000"/>
                    </a:schemeClr>
                  </a:gs>
                  <a:gs pos="45000">
                    <a:schemeClr val="accent1">
                      <a:tint val="60000"/>
                      <a:shade val="99000"/>
                      <a:satMod val="120000"/>
                    </a:schemeClr>
                  </a:gs>
                  <a:gs pos="100000">
                    <a:schemeClr val="accent1">
                      <a:tint val="55000"/>
                      <a:satMod val="14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1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0.20339610603336963"/>
                  <c:y val="0.4140076838221309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dirty="0"/>
                      <a:t>y = 0.286x - 0.1411</a:t>
                    </a:r>
                    <a:br>
                      <a:rPr lang="en-US" baseline="0" dirty="0"/>
                    </a:br>
                    <a:r>
                      <a:rPr lang="en-US" baseline="0" dirty="0"/>
                      <a:t>R² = </a:t>
                    </a:r>
                    <a:r>
                      <a:rPr lang="en-US" baseline="0" dirty="0">
                        <a:solidFill>
                          <a:srgbClr val="FF0000"/>
                        </a:solidFill>
                      </a:rPr>
                      <a:t>0.0821</a:t>
                    </a:r>
                    <a:endParaRPr lang="en-US" dirty="0">
                      <a:solidFill>
                        <a:srgbClr val="FF0000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'Forwards DiffTeam'!$AM$2:$AM$399</c:f>
              <c:numCache>
                <c:formatCode>General</c:formatCode>
                <c:ptCount val="398"/>
                <c:pt idx="0">
                  <c:v>-1.1426000000000001</c:v>
                </c:pt>
                <c:pt idx="1">
                  <c:v>2.6648000000000001</c:v>
                </c:pt>
                <c:pt idx="2">
                  <c:v>1.1716</c:v>
                </c:pt>
                <c:pt idx="3">
                  <c:v>-4.4800000000000004</c:v>
                </c:pt>
                <c:pt idx="4">
                  <c:v>1.4577</c:v>
                </c:pt>
                <c:pt idx="5">
                  <c:v>-1.0076000000000001</c:v>
                </c:pt>
                <c:pt idx="6">
                  <c:v>2.7572000000000001</c:v>
                </c:pt>
                <c:pt idx="7">
                  <c:v>2.0531999999999999</c:v>
                </c:pt>
                <c:pt idx="8">
                  <c:v>-0.42459999999999998</c:v>
                </c:pt>
                <c:pt idx="9">
                  <c:v>-3.0649000000000002</c:v>
                </c:pt>
                <c:pt idx="10">
                  <c:v>-0.95799999999999996</c:v>
                </c:pt>
                <c:pt idx="11">
                  <c:v>2.6469999999999998</c:v>
                </c:pt>
                <c:pt idx="12">
                  <c:v>-4.4894999999999996</c:v>
                </c:pt>
                <c:pt idx="13">
                  <c:v>0.35160000000000002</c:v>
                </c:pt>
                <c:pt idx="14">
                  <c:v>4.0574000000000003</c:v>
                </c:pt>
                <c:pt idx="15">
                  <c:v>-0.3306</c:v>
                </c:pt>
                <c:pt idx="16">
                  <c:v>1.7228000000000001</c:v>
                </c:pt>
                <c:pt idx="17">
                  <c:v>-5.3414999999999999</c:v>
                </c:pt>
                <c:pt idx="18">
                  <c:v>-1.2373000000000001</c:v>
                </c:pt>
                <c:pt idx="19">
                  <c:v>5.3723000000000001</c:v>
                </c:pt>
                <c:pt idx="20">
                  <c:v>-0.97819999999999996</c:v>
                </c:pt>
                <c:pt idx="21">
                  <c:v>3.0139999999999998</c:v>
                </c:pt>
                <c:pt idx="22">
                  <c:v>-3.2416</c:v>
                </c:pt>
                <c:pt idx="23">
                  <c:v>3.6196000000000002</c:v>
                </c:pt>
                <c:pt idx="24">
                  <c:v>-2.1225000000000001</c:v>
                </c:pt>
                <c:pt idx="25">
                  <c:v>-1.2016</c:v>
                </c:pt>
                <c:pt idx="26">
                  <c:v>4.1395999999999997</c:v>
                </c:pt>
                <c:pt idx="27">
                  <c:v>1.9442999999999999</c:v>
                </c:pt>
                <c:pt idx="28">
                  <c:v>5.1458000000000004</c:v>
                </c:pt>
                <c:pt idx="29">
                  <c:v>-4.5613000000000001</c:v>
                </c:pt>
                <c:pt idx="30">
                  <c:v>-2.6827999999999999</c:v>
                </c:pt>
                <c:pt idx="31">
                  <c:v>0.1043</c:v>
                </c:pt>
                <c:pt idx="32">
                  <c:v>2.3900000000000001E-2</c:v>
                </c:pt>
                <c:pt idx="33">
                  <c:v>1.5521</c:v>
                </c:pt>
                <c:pt idx="34">
                  <c:v>-0.88580000000000003</c:v>
                </c:pt>
                <c:pt idx="35">
                  <c:v>6.0917000000000003</c:v>
                </c:pt>
                <c:pt idx="36">
                  <c:v>2.9119000000000002</c:v>
                </c:pt>
                <c:pt idx="37">
                  <c:v>3.2277999999999998</c:v>
                </c:pt>
                <c:pt idx="38">
                  <c:v>-1.7315</c:v>
                </c:pt>
                <c:pt idx="39">
                  <c:v>0.26840000000000003</c:v>
                </c:pt>
                <c:pt idx="40">
                  <c:v>-5.6807999999999996</c:v>
                </c:pt>
                <c:pt idx="41">
                  <c:v>7.1688000000000001</c:v>
                </c:pt>
                <c:pt idx="42">
                  <c:v>-5.4581999999999997</c:v>
                </c:pt>
                <c:pt idx="43">
                  <c:v>-2.3738999999999999</c:v>
                </c:pt>
                <c:pt idx="44">
                  <c:v>4.7150999999999996</c:v>
                </c:pt>
                <c:pt idx="45">
                  <c:v>2.1945000000000001</c:v>
                </c:pt>
                <c:pt idx="46">
                  <c:v>-7.3136000000000001</c:v>
                </c:pt>
                <c:pt idx="47">
                  <c:v>2.1044</c:v>
                </c:pt>
                <c:pt idx="48">
                  <c:v>6.2282000000000002</c:v>
                </c:pt>
                <c:pt idx="49">
                  <c:v>-0.4516</c:v>
                </c:pt>
                <c:pt idx="50">
                  <c:v>-0.94069999999999998</c:v>
                </c:pt>
                <c:pt idx="51">
                  <c:v>3.6072000000000002</c:v>
                </c:pt>
                <c:pt idx="52">
                  <c:v>6.3E-2</c:v>
                </c:pt>
                <c:pt idx="53">
                  <c:v>-1.8108</c:v>
                </c:pt>
                <c:pt idx="54">
                  <c:v>0.4415</c:v>
                </c:pt>
                <c:pt idx="55">
                  <c:v>-0.97670000000000001</c:v>
                </c:pt>
                <c:pt idx="56">
                  <c:v>3.5756999999999999</c:v>
                </c:pt>
                <c:pt idx="57">
                  <c:v>2.7667000000000002</c:v>
                </c:pt>
                <c:pt idx="58">
                  <c:v>-8.0640999999999998</c:v>
                </c:pt>
                <c:pt idx="59">
                  <c:v>1.8134999999999999</c:v>
                </c:pt>
                <c:pt idx="60">
                  <c:v>5.4682000000000004</c:v>
                </c:pt>
                <c:pt idx="61">
                  <c:v>-3.3307000000000002</c:v>
                </c:pt>
                <c:pt idx="62">
                  <c:v>-1.0385</c:v>
                </c:pt>
                <c:pt idx="63">
                  <c:v>0.97660000000000002</c:v>
                </c:pt>
                <c:pt idx="64">
                  <c:v>4.5861999999999998</c:v>
                </c:pt>
                <c:pt idx="65">
                  <c:v>1.1237999999999999</c:v>
                </c:pt>
                <c:pt idx="66">
                  <c:v>-4.3369999999999997</c:v>
                </c:pt>
                <c:pt idx="67">
                  <c:v>-2.2261000000000002</c:v>
                </c:pt>
                <c:pt idx="68">
                  <c:v>-4.3299999999999998E-2</c:v>
                </c:pt>
                <c:pt idx="69">
                  <c:v>0.56499999999999995</c:v>
                </c:pt>
                <c:pt idx="70">
                  <c:v>-1.2706</c:v>
                </c:pt>
                <c:pt idx="71">
                  <c:v>-2.1979000000000002</c:v>
                </c:pt>
                <c:pt idx="72">
                  <c:v>-0.98370000000000002</c:v>
                </c:pt>
                <c:pt idx="73">
                  <c:v>-6.9234</c:v>
                </c:pt>
                <c:pt idx="74">
                  <c:v>-0.79300000000000004</c:v>
                </c:pt>
                <c:pt idx="75">
                  <c:v>-3.6316000000000002</c:v>
                </c:pt>
                <c:pt idx="76">
                  <c:v>-5.6254</c:v>
                </c:pt>
                <c:pt idx="77">
                  <c:v>-3.3058000000000001</c:v>
                </c:pt>
                <c:pt idx="78">
                  <c:v>-2.5783999999999998</c:v>
                </c:pt>
                <c:pt idx="79">
                  <c:v>-5.0970000000000004</c:v>
                </c:pt>
                <c:pt idx="80">
                  <c:v>3.0188000000000001</c:v>
                </c:pt>
                <c:pt idx="81">
                  <c:v>-0.91520000000000001</c:v>
                </c:pt>
                <c:pt idx="82">
                  <c:v>-1.6486000000000001</c:v>
                </c:pt>
                <c:pt idx="83">
                  <c:v>-3.1246</c:v>
                </c:pt>
                <c:pt idx="84">
                  <c:v>-6.1296999999999997</c:v>
                </c:pt>
                <c:pt idx="85">
                  <c:v>2.9729000000000001</c:v>
                </c:pt>
                <c:pt idx="86">
                  <c:v>-0.33510000000000001</c:v>
                </c:pt>
                <c:pt idx="87">
                  <c:v>5.3323999999999998</c:v>
                </c:pt>
                <c:pt idx="88">
                  <c:v>-2.7734000000000001</c:v>
                </c:pt>
                <c:pt idx="89">
                  <c:v>-4.7950999999999997</c:v>
                </c:pt>
                <c:pt idx="90">
                  <c:v>2.2671999999999999</c:v>
                </c:pt>
                <c:pt idx="91">
                  <c:v>1.6234</c:v>
                </c:pt>
                <c:pt idx="92">
                  <c:v>3.1368999999999998</c:v>
                </c:pt>
                <c:pt idx="93">
                  <c:v>1.9872000000000001</c:v>
                </c:pt>
                <c:pt idx="94">
                  <c:v>-2.4540999999999999</c:v>
                </c:pt>
                <c:pt idx="95">
                  <c:v>-1.3107</c:v>
                </c:pt>
                <c:pt idx="96">
                  <c:v>1.8065</c:v>
                </c:pt>
                <c:pt idx="97">
                  <c:v>4.9394</c:v>
                </c:pt>
                <c:pt idx="98">
                  <c:v>7.0110000000000001</c:v>
                </c:pt>
                <c:pt idx="99">
                  <c:v>-7.4960000000000004</c:v>
                </c:pt>
                <c:pt idx="100">
                  <c:v>-4.8651</c:v>
                </c:pt>
                <c:pt idx="101">
                  <c:v>-7.9558</c:v>
                </c:pt>
                <c:pt idx="102">
                  <c:v>2.9981</c:v>
                </c:pt>
                <c:pt idx="103">
                  <c:v>-0.61460000000000004</c:v>
                </c:pt>
                <c:pt idx="104">
                  <c:v>-4.0517000000000003</c:v>
                </c:pt>
                <c:pt idx="105">
                  <c:v>1.9108000000000001</c:v>
                </c:pt>
                <c:pt idx="106">
                  <c:v>-6.4050000000000002</c:v>
                </c:pt>
                <c:pt idx="107">
                  <c:v>2.0116000000000001</c:v>
                </c:pt>
                <c:pt idx="108">
                  <c:v>2.1360000000000001</c:v>
                </c:pt>
                <c:pt idx="109">
                  <c:v>0.7571</c:v>
                </c:pt>
                <c:pt idx="110">
                  <c:v>1.9963</c:v>
                </c:pt>
                <c:pt idx="111">
                  <c:v>-3.2814000000000001</c:v>
                </c:pt>
                <c:pt idx="112">
                  <c:v>4.53E-2</c:v>
                </c:pt>
                <c:pt idx="113">
                  <c:v>2.4422999999999999</c:v>
                </c:pt>
                <c:pt idx="114">
                  <c:v>-5.2655000000000003</c:v>
                </c:pt>
                <c:pt idx="115">
                  <c:v>-0.52580000000000005</c:v>
                </c:pt>
                <c:pt idx="116">
                  <c:v>5.968</c:v>
                </c:pt>
                <c:pt idx="117">
                  <c:v>-1.0323</c:v>
                </c:pt>
                <c:pt idx="118">
                  <c:v>-2.6314000000000002</c:v>
                </c:pt>
                <c:pt idx="119">
                  <c:v>-1.4942</c:v>
                </c:pt>
                <c:pt idx="120">
                  <c:v>-8.6762999999999995</c:v>
                </c:pt>
                <c:pt idx="121">
                  <c:v>1.9157</c:v>
                </c:pt>
                <c:pt idx="122">
                  <c:v>4.7215999999999996</c:v>
                </c:pt>
                <c:pt idx="123">
                  <c:v>2.6717</c:v>
                </c:pt>
                <c:pt idx="124">
                  <c:v>-0.54530000000000001</c:v>
                </c:pt>
                <c:pt idx="125">
                  <c:v>0.2283</c:v>
                </c:pt>
                <c:pt idx="126">
                  <c:v>1.2043999999999999</c:v>
                </c:pt>
                <c:pt idx="127">
                  <c:v>2.1116999999999999</c:v>
                </c:pt>
                <c:pt idx="128">
                  <c:v>-4.1745999999999999</c:v>
                </c:pt>
                <c:pt idx="129">
                  <c:v>1.1069</c:v>
                </c:pt>
                <c:pt idx="130">
                  <c:v>8.5094999999999992</c:v>
                </c:pt>
                <c:pt idx="131">
                  <c:v>-3.6377999999999999</c:v>
                </c:pt>
                <c:pt idx="132">
                  <c:v>6.3361000000000001</c:v>
                </c:pt>
                <c:pt idx="133">
                  <c:v>-1.0880000000000001</c:v>
                </c:pt>
                <c:pt idx="134">
                  <c:v>0.75839999999999996</c:v>
                </c:pt>
                <c:pt idx="135">
                  <c:v>2.5808</c:v>
                </c:pt>
                <c:pt idx="136">
                  <c:v>5.5736999999999997</c:v>
                </c:pt>
                <c:pt idx="137">
                  <c:v>-5.6527000000000003</c:v>
                </c:pt>
                <c:pt idx="138">
                  <c:v>-2.9559000000000002</c:v>
                </c:pt>
                <c:pt idx="139">
                  <c:v>-5.7055999999999996</c:v>
                </c:pt>
                <c:pt idx="140">
                  <c:v>3.169</c:v>
                </c:pt>
                <c:pt idx="141">
                  <c:v>4.8929</c:v>
                </c:pt>
                <c:pt idx="142">
                  <c:v>0.91459999999999997</c:v>
                </c:pt>
                <c:pt idx="143">
                  <c:v>1.8616999999999999</c:v>
                </c:pt>
                <c:pt idx="144">
                  <c:v>1.7507999999999999</c:v>
                </c:pt>
                <c:pt idx="145">
                  <c:v>4.0885999999999996</c:v>
                </c:pt>
                <c:pt idx="146">
                  <c:v>-3.4186999999999999</c:v>
                </c:pt>
                <c:pt idx="147">
                  <c:v>2.2113</c:v>
                </c:pt>
                <c:pt idx="148">
                  <c:v>5.5575999999999999</c:v>
                </c:pt>
                <c:pt idx="149">
                  <c:v>0.8569</c:v>
                </c:pt>
                <c:pt idx="150">
                  <c:v>-7.3037000000000001</c:v>
                </c:pt>
                <c:pt idx="151">
                  <c:v>-6.1818999999999997</c:v>
                </c:pt>
                <c:pt idx="152">
                  <c:v>-0.48730000000000001</c:v>
                </c:pt>
                <c:pt idx="153">
                  <c:v>0.33739999999999998</c:v>
                </c:pt>
                <c:pt idx="154">
                  <c:v>-6.2225000000000001</c:v>
                </c:pt>
                <c:pt idx="155">
                  <c:v>-2.1202000000000001</c:v>
                </c:pt>
                <c:pt idx="156">
                  <c:v>-2.3374000000000001</c:v>
                </c:pt>
                <c:pt idx="157">
                  <c:v>-4.5561999999999996</c:v>
                </c:pt>
                <c:pt idx="158">
                  <c:v>6.6432000000000002</c:v>
                </c:pt>
                <c:pt idx="159">
                  <c:v>0.1008</c:v>
                </c:pt>
                <c:pt idx="160">
                  <c:v>1.0459000000000001</c:v>
                </c:pt>
                <c:pt idx="161">
                  <c:v>-2.0615999999999999</c:v>
                </c:pt>
                <c:pt idx="162">
                  <c:v>6.6125999999999996</c:v>
                </c:pt>
                <c:pt idx="163">
                  <c:v>-6.5867000000000004</c:v>
                </c:pt>
                <c:pt idx="164">
                  <c:v>-0.95299999999999996</c:v>
                </c:pt>
                <c:pt idx="165">
                  <c:v>4.0803000000000003</c:v>
                </c:pt>
                <c:pt idx="166">
                  <c:v>-7.4248000000000003</c:v>
                </c:pt>
                <c:pt idx="167">
                  <c:v>-1.7032</c:v>
                </c:pt>
                <c:pt idx="168">
                  <c:v>-1.486</c:v>
                </c:pt>
                <c:pt idx="169">
                  <c:v>0.46600000000000003</c:v>
                </c:pt>
                <c:pt idx="170">
                  <c:v>3.3733</c:v>
                </c:pt>
                <c:pt idx="171">
                  <c:v>-0.13270000000000001</c:v>
                </c:pt>
                <c:pt idx="172">
                  <c:v>-4.4760999999999997</c:v>
                </c:pt>
                <c:pt idx="173">
                  <c:v>6.4550999999999998</c:v>
                </c:pt>
                <c:pt idx="174">
                  <c:v>2.9807000000000001</c:v>
                </c:pt>
                <c:pt idx="175">
                  <c:v>4.5031999999999996</c:v>
                </c:pt>
                <c:pt idx="176">
                  <c:v>5.8864999999999998</c:v>
                </c:pt>
                <c:pt idx="177">
                  <c:v>-3.4108999999999998</c:v>
                </c:pt>
                <c:pt idx="178">
                  <c:v>3.4836</c:v>
                </c:pt>
                <c:pt idx="179">
                  <c:v>-0.50470000000000004</c:v>
                </c:pt>
                <c:pt idx="180">
                  <c:v>-5.5404999999999998</c:v>
                </c:pt>
                <c:pt idx="181">
                  <c:v>-4.5256999999999996</c:v>
                </c:pt>
                <c:pt idx="182">
                  <c:v>-4.9820000000000002</c:v>
                </c:pt>
                <c:pt idx="183">
                  <c:v>-4.1776999999999997</c:v>
                </c:pt>
                <c:pt idx="184">
                  <c:v>5.3768000000000002</c:v>
                </c:pt>
                <c:pt idx="185">
                  <c:v>0.21870000000000001</c:v>
                </c:pt>
                <c:pt idx="186">
                  <c:v>0.86040000000000005</c:v>
                </c:pt>
                <c:pt idx="187">
                  <c:v>8.8956999999999997</c:v>
                </c:pt>
                <c:pt idx="188">
                  <c:v>2.7740999999999998</c:v>
                </c:pt>
                <c:pt idx="189">
                  <c:v>1.4419</c:v>
                </c:pt>
                <c:pt idx="190">
                  <c:v>4.7762000000000002</c:v>
                </c:pt>
                <c:pt idx="191">
                  <c:v>3.0023</c:v>
                </c:pt>
                <c:pt idx="192">
                  <c:v>4.4320000000000004</c:v>
                </c:pt>
                <c:pt idx="193">
                  <c:v>-3.2665000000000002</c:v>
                </c:pt>
                <c:pt idx="194">
                  <c:v>-0.42759999999999998</c:v>
                </c:pt>
                <c:pt idx="195">
                  <c:v>-0.79500000000000004</c:v>
                </c:pt>
                <c:pt idx="196">
                  <c:v>-2.9045999999999998</c:v>
                </c:pt>
                <c:pt idx="197">
                  <c:v>-3.3191999999999999</c:v>
                </c:pt>
                <c:pt idx="198">
                  <c:v>1.8680000000000001</c:v>
                </c:pt>
                <c:pt idx="199">
                  <c:v>6.3125999999999998</c:v>
                </c:pt>
                <c:pt idx="200">
                  <c:v>5.6973000000000003</c:v>
                </c:pt>
                <c:pt idx="201">
                  <c:v>1.7157</c:v>
                </c:pt>
                <c:pt idx="202">
                  <c:v>-3.5388999999999999</c:v>
                </c:pt>
                <c:pt idx="203">
                  <c:v>4.9570999999999996</c:v>
                </c:pt>
                <c:pt idx="204">
                  <c:v>-2.1659999999999999</c:v>
                </c:pt>
                <c:pt idx="205">
                  <c:v>-2.4456000000000002</c:v>
                </c:pt>
                <c:pt idx="206">
                  <c:v>8.9356000000000009</c:v>
                </c:pt>
                <c:pt idx="207">
                  <c:v>-3.9154</c:v>
                </c:pt>
                <c:pt idx="208">
                  <c:v>3.6251000000000002</c:v>
                </c:pt>
                <c:pt idx="209">
                  <c:v>1.2450000000000001</c:v>
                </c:pt>
                <c:pt idx="210">
                  <c:v>-4.2115999999999998</c:v>
                </c:pt>
                <c:pt idx="211">
                  <c:v>1.4602999999999999</c:v>
                </c:pt>
                <c:pt idx="212">
                  <c:v>1.2695000000000001</c:v>
                </c:pt>
                <c:pt idx="213">
                  <c:v>-5.4667000000000003</c:v>
                </c:pt>
                <c:pt idx="214">
                  <c:v>-3.8492000000000002</c:v>
                </c:pt>
                <c:pt idx="215">
                  <c:v>-0.69420000000000004</c:v>
                </c:pt>
                <c:pt idx="216">
                  <c:v>-0.90710000000000002</c:v>
                </c:pt>
                <c:pt idx="217">
                  <c:v>3.1553</c:v>
                </c:pt>
                <c:pt idx="218">
                  <c:v>-0.2762</c:v>
                </c:pt>
                <c:pt idx="219">
                  <c:v>-0.85540000000000005</c:v>
                </c:pt>
                <c:pt idx="220">
                  <c:v>-2.0880999999999998</c:v>
                </c:pt>
                <c:pt idx="221">
                  <c:v>-0.31019999999999998</c:v>
                </c:pt>
                <c:pt idx="222">
                  <c:v>3.0598000000000001</c:v>
                </c:pt>
                <c:pt idx="223">
                  <c:v>5.7309999999999999</c:v>
                </c:pt>
                <c:pt idx="224">
                  <c:v>5.7988999999999997</c:v>
                </c:pt>
                <c:pt idx="225">
                  <c:v>1.7504</c:v>
                </c:pt>
                <c:pt idx="226">
                  <c:v>1.1312</c:v>
                </c:pt>
                <c:pt idx="227">
                  <c:v>-0.66220000000000001</c:v>
                </c:pt>
                <c:pt idx="228">
                  <c:v>-1.17E-2</c:v>
                </c:pt>
                <c:pt idx="229">
                  <c:v>1.4263999999999999</c:v>
                </c:pt>
                <c:pt idx="230">
                  <c:v>3.0419</c:v>
                </c:pt>
                <c:pt idx="231">
                  <c:v>-0.75170000000000003</c:v>
                </c:pt>
                <c:pt idx="232">
                  <c:v>0.91120000000000001</c:v>
                </c:pt>
                <c:pt idx="233">
                  <c:v>-4.4268000000000001</c:v>
                </c:pt>
                <c:pt idx="234">
                  <c:v>0.5413</c:v>
                </c:pt>
                <c:pt idx="235">
                  <c:v>-3.4418000000000002</c:v>
                </c:pt>
                <c:pt idx="236">
                  <c:v>-0.71120000000000005</c:v>
                </c:pt>
                <c:pt idx="237">
                  <c:v>-0.84379999999999999</c:v>
                </c:pt>
                <c:pt idx="238">
                  <c:v>4.5049000000000001</c:v>
                </c:pt>
                <c:pt idx="239">
                  <c:v>1.2835000000000001</c:v>
                </c:pt>
                <c:pt idx="240">
                  <c:v>-0.61409999999999998</c:v>
                </c:pt>
                <c:pt idx="241">
                  <c:v>2.8795999999999999</c:v>
                </c:pt>
                <c:pt idx="242">
                  <c:v>1.1392</c:v>
                </c:pt>
                <c:pt idx="243">
                  <c:v>4.6938000000000004</c:v>
                </c:pt>
                <c:pt idx="244">
                  <c:v>-2.7054</c:v>
                </c:pt>
                <c:pt idx="245">
                  <c:v>0.86129999999999995</c:v>
                </c:pt>
                <c:pt idx="246">
                  <c:v>2.1025999999999998</c:v>
                </c:pt>
                <c:pt idx="247">
                  <c:v>0.13120000000000001</c:v>
                </c:pt>
                <c:pt idx="248">
                  <c:v>0.51829999999999998</c:v>
                </c:pt>
                <c:pt idx="249">
                  <c:v>2.9165999999999999</c:v>
                </c:pt>
                <c:pt idx="250">
                  <c:v>6.1517999999999997</c:v>
                </c:pt>
                <c:pt idx="251">
                  <c:v>-1.5173000000000001</c:v>
                </c:pt>
                <c:pt idx="252">
                  <c:v>1.1531</c:v>
                </c:pt>
                <c:pt idx="253">
                  <c:v>-4.3867000000000003</c:v>
                </c:pt>
                <c:pt idx="254">
                  <c:v>-1.0819000000000001</c:v>
                </c:pt>
                <c:pt idx="255">
                  <c:v>4.7314999999999996</c:v>
                </c:pt>
                <c:pt idx="256">
                  <c:v>-0.9415</c:v>
                </c:pt>
                <c:pt idx="257">
                  <c:v>-4.5392999999999999</c:v>
                </c:pt>
                <c:pt idx="258">
                  <c:v>0.15509999999999999</c:v>
                </c:pt>
                <c:pt idx="259">
                  <c:v>-3.5110000000000001</c:v>
                </c:pt>
                <c:pt idx="260">
                  <c:v>2.8414999999999999</c:v>
                </c:pt>
                <c:pt idx="261">
                  <c:v>5.8737000000000004</c:v>
                </c:pt>
                <c:pt idx="262">
                  <c:v>-0.31190000000000001</c:v>
                </c:pt>
                <c:pt idx="263">
                  <c:v>4.3250999999999999</c:v>
                </c:pt>
                <c:pt idx="264">
                  <c:v>3.5958999999999999</c:v>
                </c:pt>
                <c:pt idx="265">
                  <c:v>-4.0392999999999999</c:v>
                </c:pt>
                <c:pt idx="266">
                  <c:v>3.9828000000000001</c:v>
                </c:pt>
                <c:pt idx="267">
                  <c:v>1.9234</c:v>
                </c:pt>
                <c:pt idx="268">
                  <c:v>-2.0489000000000002</c:v>
                </c:pt>
                <c:pt idx="269">
                  <c:v>0.6825</c:v>
                </c:pt>
                <c:pt idx="270">
                  <c:v>-3.3294999999999999</c:v>
                </c:pt>
                <c:pt idx="271">
                  <c:v>3.7953000000000001</c:v>
                </c:pt>
                <c:pt idx="272">
                  <c:v>1.5749</c:v>
                </c:pt>
                <c:pt idx="273">
                  <c:v>-5.7911999999999999</c:v>
                </c:pt>
                <c:pt idx="274">
                  <c:v>-2.6015000000000001</c:v>
                </c:pt>
                <c:pt idx="275">
                  <c:v>2.2602000000000002</c:v>
                </c:pt>
                <c:pt idx="276">
                  <c:v>-2.3563999999999998</c:v>
                </c:pt>
                <c:pt idx="277">
                  <c:v>-2.9546000000000001</c:v>
                </c:pt>
                <c:pt idx="278">
                  <c:v>-5.8390000000000004</c:v>
                </c:pt>
                <c:pt idx="279">
                  <c:v>-7.5471000000000004</c:v>
                </c:pt>
                <c:pt idx="280">
                  <c:v>2.8999999999999998E-3</c:v>
                </c:pt>
                <c:pt idx="281">
                  <c:v>0.316</c:v>
                </c:pt>
                <c:pt idx="282">
                  <c:v>4.4356999999999998</c:v>
                </c:pt>
                <c:pt idx="283">
                  <c:v>-4.1486000000000001</c:v>
                </c:pt>
                <c:pt idx="284">
                  <c:v>-0.14599999999999999</c:v>
                </c:pt>
                <c:pt idx="285">
                  <c:v>-1.2982</c:v>
                </c:pt>
                <c:pt idx="286">
                  <c:v>3.6444999999999999</c:v>
                </c:pt>
                <c:pt idx="287">
                  <c:v>-1.9677</c:v>
                </c:pt>
                <c:pt idx="288">
                  <c:v>-3.2086000000000001</c:v>
                </c:pt>
                <c:pt idx="289">
                  <c:v>0.80820000000000003</c:v>
                </c:pt>
                <c:pt idx="290">
                  <c:v>-2.5221</c:v>
                </c:pt>
                <c:pt idx="291">
                  <c:v>8.0861999999999998</c:v>
                </c:pt>
                <c:pt idx="292">
                  <c:v>-1.0627</c:v>
                </c:pt>
                <c:pt idx="293">
                  <c:v>1.0908</c:v>
                </c:pt>
                <c:pt idx="294">
                  <c:v>-0.33450000000000002</c:v>
                </c:pt>
                <c:pt idx="295">
                  <c:v>-1.3546</c:v>
                </c:pt>
                <c:pt idx="296">
                  <c:v>1.4481999999999999</c:v>
                </c:pt>
                <c:pt idx="297">
                  <c:v>-0.17530000000000001</c:v>
                </c:pt>
                <c:pt idx="298">
                  <c:v>-1.4852000000000001</c:v>
                </c:pt>
                <c:pt idx="299">
                  <c:v>3.6536</c:v>
                </c:pt>
                <c:pt idx="300">
                  <c:v>-4.7051999999999996</c:v>
                </c:pt>
                <c:pt idx="301">
                  <c:v>-3.4988000000000001</c:v>
                </c:pt>
                <c:pt idx="302">
                  <c:v>-0.51280000000000003</c:v>
                </c:pt>
                <c:pt idx="303">
                  <c:v>-4.9722</c:v>
                </c:pt>
                <c:pt idx="304">
                  <c:v>1.4426000000000001</c:v>
                </c:pt>
                <c:pt idx="305">
                  <c:v>0.81859999999999999</c:v>
                </c:pt>
                <c:pt idx="306">
                  <c:v>0.53569999999999995</c:v>
                </c:pt>
                <c:pt idx="307">
                  <c:v>-3.1461000000000001</c:v>
                </c:pt>
                <c:pt idx="308">
                  <c:v>5.7622</c:v>
                </c:pt>
                <c:pt idx="309">
                  <c:v>5.7873999999999999</c:v>
                </c:pt>
                <c:pt idx="310">
                  <c:v>4.2937000000000003</c:v>
                </c:pt>
                <c:pt idx="311">
                  <c:v>0.30609999999999998</c:v>
                </c:pt>
                <c:pt idx="312">
                  <c:v>-6.3361999999999998</c:v>
                </c:pt>
                <c:pt idx="313">
                  <c:v>1.5604</c:v>
                </c:pt>
                <c:pt idx="314">
                  <c:v>2.4325999999999999</c:v>
                </c:pt>
                <c:pt idx="315">
                  <c:v>8.2825000000000006</c:v>
                </c:pt>
                <c:pt idx="316">
                  <c:v>1.9176</c:v>
                </c:pt>
                <c:pt idx="317">
                  <c:v>1.3241000000000001</c:v>
                </c:pt>
                <c:pt idx="318">
                  <c:v>-0.74029999999999996</c:v>
                </c:pt>
                <c:pt idx="319">
                  <c:v>-3.2031999999999998</c:v>
                </c:pt>
                <c:pt idx="320">
                  <c:v>3.5872999999999999</c:v>
                </c:pt>
                <c:pt idx="321">
                  <c:v>-1.7087000000000001</c:v>
                </c:pt>
                <c:pt idx="322">
                  <c:v>-2.4028999999999998</c:v>
                </c:pt>
                <c:pt idx="323">
                  <c:v>-0.86570000000000003</c:v>
                </c:pt>
                <c:pt idx="324">
                  <c:v>-8.0699999999999994E-2</c:v>
                </c:pt>
                <c:pt idx="325">
                  <c:v>4.8185000000000002</c:v>
                </c:pt>
                <c:pt idx="326">
                  <c:v>0.26779999999999998</c:v>
                </c:pt>
                <c:pt idx="327">
                  <c:v>-3.0196000000000001</c:v>
                </c:pt>
                <c:pt idx="328">
                  <c:v>-8.0940999999999992</c:v>
                </c:pt>
                <c:pt idx="329">
                  <c:v>3.0482999999999998</c:v>
                </c:pt>
                <c:pt idx="330">
                  <c:v>3.0815999999999999</c:v>
                </c:pt>
                <c:pt idx="331">
                  <c:v>1.9550000000000001</c:v>
                </c:pt>
                <c:pt idx="332">
                  <c:v>1.7599</c:v>
                </c:pt>
                <c:pt idx="333">
                  <c:v>0.58440000000000003</c:v>
                </c:pt>
                <c:pt idx="334">
                  <c:v>-2.0617999999999999</c:v>
                </c:pt>
                <c:pt idx="335">
                  <c:v>-0.39589999999999997</c:v>
                </c:pt>
                <c:pt idx="336">
                  <c:v>-0.98970000000000002</c:v>
                </c:pt>
                <c:pt idx="337">
                  <c:v>-4.3289</c:v>
                </c:pt>
                <c:pt idx="338">
                  <c:v>-4.1148999999999996</c:v>
                </c:pt>
                <c:pt idx="339">
                  <c:v>0.18640000000000001</c:v>
                </c:pt>
                <c:pt idx="340">
                  <c:v>5.4345999999999997</c:v>
                </c:pt>
                <c:pt idx="341">
                  <c:v>-1.4191</c:v>
                </c:pt>
                <c:pt idx="342">
                  <c:v>0.92020000000000002</c:v>
                </c:pt>
                <c:pt idx="343">
                  <c:v>4.7336999999999998</c:v>
                </c:pt>
                <c:pt idx="344">
                  <c:v>0.50270000000000004</c:v>
                </c:pt>
                <c:pt idx="345">
                  <c:v>0.7611</c:v>
                </c:pt>
                <c:pt idx="346">
                  <c:v>-1.4987999999999999</c:v>
                </c:pt>
                <c:pt idx="347">
                  <c:v>2.3218000000000001</c:v>
                </c:pt>
                <c:pt idx="348">
                  <c:v>-6.8747999999999996</c:v>
                </c:pt>
                <c:pt idx="349">
                  <c:v>3.2921999999999998</c:v>
                </c:pt>
                <c:pt idx="350">
                  <c:v>3.8243</c:v>
                </c:pt>
                <c:pt idx="351">
                  <c:v>-1.2552000000000001</c:v>
                </c:pt>
                <c:pt idx="352">
                  <c:v>-0.30430000000000001</c:v>
                </c:pt>
                <c:pt idx="353">
                  <c:v>-0.61729999999999996</c:v>
                </c:pt>
                <c:pt idx="354">
                  <c:v>-0.46850000000000003</c:v>
                </c:pt>
                <c:pt idx="355">
                  <c:v>-2.4028999999999998</c:v>
                </c:pt>
                <c:pt idx="356">
                  <c:v>-4.6639999999999997</c:v>
                </c:pt>
                <c:pt idx="357">
                  <c:v>5.1920000000000002</c:v>
                </c:pt>
                <c:pt idx="358">
                  <c:v>-5.7000000000000002E-2</c:v>
                </c:pt>
                <c:pt idx="359">
                  <c:v>1.1255999999999999</c:v>
                </c:pt>
                <c:pt idx="360">
                  <c:v>-0.46560000000000001</c:v>
                </c:pt>
                <c:pt idx="361">
                  <c:v>2.7355999999999998</c:v>
                </c:pt>
                <c:pt idx="362">
                  <c:v>-0.30320000000000003</c:v>
                </c:pt>
                <c:pt idx="363">
                  <c:v>-4.9524999999999997</c:v>
                </c:pt>
                <c:pt idx="364">
                  <c:v>-3.7682000000000002</c:v>
                </c:pt>
                <c:pt idx="365">
                  <c:v>-1.6332</c:v>
                </c:pt>
                <c:pt idx="366">
                  <c:v>-4.657</c:v>
                </c:pt>
                <c:pt idx="367">
                  <c:v>-3.5304000000000002</c:v>
                </c:pt>
                <c:pt idx="368">
                  <c:v>-4.8625999999999996</c:v>
                </c:pt>
                <c:pt idx="369">
                  <c:v>5.0788000000000002</c:v>
                </c:pt>
                <c:pt idx="370">
                  <c:v>3.1492</c:v>
                </c:pt>
                <c:pt idx="371">
                  <c:v>3.5165999999999999</c:v>
                </c:pt>
                <c:pt idx="372">
                  <c:v>2.3317999999999999</c:v>
                </c:pt>
                <c:pt idx="373">
                  <c:v>0.86580000000000001</c:v>
                </c:pt>
                <c:pt idx="374">
                  <c:v>0.43790000000000001</c:v>
                </c:pt>
                <c:pt idx="375">
                  <c:v>-1.4188000000000001</c:v>
                </c:pt>
                <c:pt idx="376">
                  <c:v>2.4165999999999999</c:v>
                </c:pt>
                <c:pt idx="377">
                  <c:v>3.1703999999999999</c:v>
                </c:pt>
                <c:pt idx="378">
                  <c:v>-7.2700000000000001E-2</c:v>
                </c:pt>
                <c:pt idx="379">
                  <c:v>1.0510999999999999</c:v>
                </c:pt>
                <c:pt idx="380">
                  <c:v>5.7317999999999998</c:v>
                </c:pt>
                <c:pt idx="381">
                  <c:v>-3.3536999999999999</c:v>
                </c:pt>
                <c:pt idx="382">
                  <c:v>-2.2195</c:v>
                </c:pt>
                <c:pt idx="383">
                  <c:v>3.4575</c:v>
                </c:pt>
                <c:pt idx="384">
                  <c:v>0.86429999999999996</c:v>
                </c:pt>
                <c:pt idx="385">
                  <c:v>4.5133000000000001</c:v>
                </c:pt>
                <c:pt idx="386">
                  <c:v>0.46850000000000003</c:v>
                </c:pt>
                <c:pt idx="387">
                  <c:v>2.0474999999999999</c:v>
                </c:pt>
                <c:pt idx="388">
                  <c:v>0.14729999999999999</c:v>
                </c:pt>
                <c:pt idx="389">
                  <c:v>3.1831</c:v>
                </c:pt>
                <c:pt idx="390">
                  <c:v>2.4762</c:v>
                </c:pt>
                <c:pt idx="391">
                  <c:v>-4.0284000000000004</c:v>
                </c:pt>
                <c:pt idx="392">
                  <c:v>5.1292999999999997</c:v>
                </c:pt>
                <c:pt idx="393">
                  <c:v>-2.2149999999999999</c:v>
                </c:pt>
                <c:pt idx="394">
                  <c:v>-2.3066</c:v>
                </c:pt>
                <c:pt idx="395">
                  <c:v>-4.1835000000000004</c:v>
                </c:pt>
                <c:pt idx="396">
                  <c:v>-8.2369000000000003</c:v>
                </c:pt>
                <c:pt idx="397">
                  <c:v>0.90749999999999997</c:v>
                </c:pt>
              </c:numCache>
            </c:numRef>
          </c:xVal>
          <c:yVal>
            <c:numRef>
              <c:f>'Forwards DiffTeam'!$AN$2:$AN$399</c:f>
              <c:numCache>
                <c:formatCode>General</c:formatCode>
                <c:ptCount val="398"/>
                <c:pt idx="0">
                  <c:v>-5.1580000000000004</c:v>
                </c:pt>
                <c:pt idx="1">
                  <c:v>-2.7688000000000001</c:v>
                </c:pt>
                <c:pt idx="2">
                  <c:v>1.7298</c:v>
                </c:pt>
                <c:pt idx="3">
                  <c:v>0.26169999999999999</c:v>
                </c:pt>
                <c:pt idx="4">
                  <c:v>-1.3537999999999999</c:v>
                </c:pt>
                <c:pt idx="5">
                  <c:v>4.9958</c:v>
                </c:pt>
                <c:pt idx="6">
                  <c:v>0.4582</c:v>
                </c:pt>
                <c:pt idx="7">
                  <c:v>-2.9565999999999999</c:v>
                </c:pt>
                <c:pt idx="8">
                  <c:v>7.4000000000000003E-3</c:v>
                </c:pt>
                <c:pt idx="9">
                  <c:v>-4.5465999999999998</c:v>
                </c:pt>
                <c:pt idx="10">
                  <c:v>-3.5438000000000001</c:v>
                </c:pt>
                <c:pt idx="11">
                  <c:v>-2.79</c:v>
                </c:pt>
                <c:pt idx="12">
                  <c:v>6.1444999999999999</c:v>
                </c:pt>
                <c:pt idx="13">
                  <c:v>-4.3390000000000004</c:v>
                </c:pt>
                <c:pt idx="14">
                  <c:v>-2.1819000000000002</c:v>
                </c:pt>
                <c:pt idx="15">
                  <c:v>1.6351</c:v>
                </c:pt>
                <c:pt idx="16">
                  <c:v>2.5019999999999998</c:v>
                </c:pt>
                <c:pt idx="17">
                  <c:v>0.53039999999999998</c:v>
                </c:pt>
                <c:pt idx="18">
                  <c:v>-1.4964999999999999</c:v>
                </c:pt>
                <c:pt idx="19">
                  <c:v>3.0310999999999999</c:v>
                </c:pt>
                <c:pt idx="20">
                  <c:v>-2.5827</c:v>
                </c:pt>
                <c:pt idx="21">
                  <c:v>4.4561999999999999</c:v>
                </c:pt>
                <c:pt idx="22">
                  <c:v>-3.0468000000000002</c:v>
                </c:pt>
                <c:pt idx="23">
                  <c:v>-0.83589999999999998</c:v>
                </c:pt>
                <c:pt idx="24">
                  <c:v>0.2167</c:v>
                </c:pt>
                <c:pt idx="25">
                  <c:v>-6.7568000000000001</c:v>
                </c:pt>
                <c:pt idx="26">
                  <c:v>-2.0409999999999999</c:v>
                </c:pt>
                <c:pt idx="27">
                  <c:v>1.6775</c:v>
                </c:pt>
                <c:pt idx="28">
                  <c:v>-0.41920000000000002</c:v>
                </c:pt>
                <c:pt idx="29">
                  <c:v>-4.6665999999999999</c:v>
                </c:pt>
                <c:pt idx="30">
                  <c:v>0.14349999999999999</c:v>
                </c:pt>
                <c:pt idx="31">
                  <c:v>8.8175000000000008</c:v>
                </c:pt>
                <c:pt idx="32">
                  <c:v>0.35370000000000001</c:v>
                </c:pt>
                <c:pt idx="33">
                  <c:v>-1.1426000000000001</c:v>
                </c:pt>
                <c:pt idx="34">
                  <c:v>-2.4209999999999998</c:v>
                </c:pt>
                <c:pt idx="35">
                  <c:v>3.4483000000000001</c:v>
                </c:pt>
                <c:pt idx="36">
                  <c:v>7.3815999999999997</c:v>
                </c:pt>
                <c:pt idx="37">
                  <c:v>2.0531999999999999</c:v>
                </c:pt>
                <c:pt idx="38">
                  <c:v>-3.0649000000000002</c:v>
                </c:pt>
                <c:pt idx="39">
                  <c:v>-0.3306</c:v>
                </c:pt>
                <c:pt idx="40">
                  <c:v>-2.3279999999999998</c:v>
                </c:pt>
                <c:pt idx="41">
                  <c:v>-1.2373000000000001</c:v>
                </c:pt>
                <c:pt idx="42">
                  <c:v>2.8723000000000001</c:v>
                </c:pt>
                <c:pt idx="43">
                  <c:v>2.4594999999999998</c:v>
                </c:pt>
                <c:pt idx="44">
                  <c:v>3.0139999999999998</c:v>
                </c:pt>
                <c:pt idx="45">
                  <c:v>0.98499999999999999</c:v>
                </c:pt>
                <c:pt idx="46">
                  <c:v>-3.8647</c:v>
                </c:pt>
                <c:pt idx="47">
                  <c:v>-3.2458</c:v>
                </c:pt>
                <c:pt idx="48">
                  <c:v>4.7389999999999999</c:v>
                </c:pt>
                <c:pt idx="49">
                  <c:v>-2.9129</c:v>
                </c:pt>
                <c:pt idx="50">
                  <c:v>6.0917000000000003</c:v>
                </c:pt>
                <c:pt idx="51">
                  <c:v>1.4557</c:v>
                </c:pt>
                <c:pt idx="52">
                  <c:v>6.7355999999999998</c:v>
                </c:pt>
                <c:pt idx="53">
                  <c:v>-4.8513999999999999</c:v>
                </c:pt>
                <c:pt idx="54">
                  <c:v>-2.9378000000000002</c:v>
                </c:pt>
                <c:pt idx="55">
                  <c:v>0.26840000000000003</c:v>
                </c:pt>
                <c:pt idx="56">
                  <c:v>7.1688000000000001</c:v>
                </c:pt>
                <c:pt idx="57">
                  <c:v>-4.2736000000000001</c:v>
                </c:pt>
                <c:pt idx="58">
                  <c:v>-6.6247999999999996</c:v>
                </c:pt>
                <c:pt idx="59">
                  <c:v>7.9973999999999998</c:v>
                </c:pt>
                <c:pt idx="60">
                  <c:v>8.0030999999999999</c:v>
                </c:pt>
                <c:pt idx="61">
                  <c:v>2.4382000000000001</c:v>
                </c:pt>
                <c:pt idx="62">
                  <c:v>-3.2881</c:v>
                </c:pt>
                <c:pt idx="63">
                  <c:v>-6.6875</c:v>
                </c:pt>
                <c:pt idx="64">
                  <c:v>3.2694999999999999</c:v>
                </c:pt>
                <c:pt idx="65">
                  <c:v>0.55610000000000004</c:v>
                </c:pt>
                <c:pt idx="66">
                  <c:v>0.16669999999999999</c:v>
                </c:pt>
                <c:pt idx="67">
                  <c:v>2.6655000000000002</c:v>
                </c:pt>
                <c:pt idx="68">
                  <c:v>4.4901</c:v>
                </c:pt>
                <c:pt idx="69">
                  <c:v>8.8765000000000001</c:v>
                </c:pt>
                <c:pt idx="70">
                  <c:v>-3.4438</c:v>
                </c:pt>
                <c:pt idx="71">
                  <c:v>0.68210000000000004</c:v>
                </c:pt>
                <c:pt idx="72">
                  <c:v>2.1919</c:v>
                </c:pt>
                <c:pt idx="73">
                  <c:v>-1.8108</c:v>
                </c:pt>
                <c:pt idx="74">
                  <c:v>-0.27639999999999998</c:v>
                </c:pt>
                <c:pt idx="75">
                  <c:v>1.5686</c:v>
                </c:pt>
                <c:pt idx="76">
                  <c:v>1.3221000000000001</c:v>
                </c:pt>
                <c:pt idx="77">
                  <c:v>3.6473</c:v>
                </c:pt>
                <c:pt idx="78">
                  <c:v>-4.6372999999999998</c:v>
                </c:pt>
                <c:pt idx="79">
                  <c:v>-1.3150999999999999</c:v>
                </c:pt>
                <c:pt idx="80">
                  <c:v>1.7109000000000001</c:v>
                </c:pt>
                <c:pt idx="81">
                  <c:v>0.89229999999999998</c:v>
                </c:pt>
                <c:pt idx="82">
                  <c:v>3.6273</c:v>
                </c:pt>
                <c:pt idx="83">
                  <c:v>0.72640000000000005</c:v>
                </c:pt>
                <c:pt idx="84">
                  <c:v>-3.4184000000000001</c:v>
                </c:pt>
                <c:pt idx="85">
                  <c:v>1.9641</c:v>
                </c:pt>
                <c:pt idx="86">
                  <c:v>5.7031000000000001</c:v>
                </c:pt>
                <c:pt idx="87">
                  <c:v>5.6702000000000004</c:v>
                </c:pt>
                <c:pt idx="88">
                  <c:v>-4.5519999999999996</c:v>
                </c:pt>
                <c:pt idx="89">
                  <c:v>0.97660000000000002</c:v>
                </c:pt>
                <c:pt idx="90">
                  <c:v>5.7093999999999996</c:v>
                </c:pt>
                <c:pt idx="91">
                  <c:v>1.6476999999999999</c:v>
                </c:pt>
                <c:pt idx="92">
                  <c:v>-2.3578000000000001</c:v>
                </c:pt>
                <c:pt idx="93">
                  <c:v>1.1237999999999999</c:v>
                </c:pt>
                <c:pt idx="94">
                  <c:v>-4.3369999999999997</c:v>
                </c:pt>
                <c:pt idx="95">
                  <c:v>-2.2261000000000002</c:v>
                </c:pt>
                <c:pt idx="96">
                  <c:v>-0.98370000000000002</c:v>
                </c:pt>
                <c:pt idx="97">
                  <c:v>3.7155999999999998</c:v>
                </c:pt>
                <c:pt idx="98">
                  <c:v>-6.9234</c:v>
                </c:pt>
                <c:pt idx="99">
                  <c:v>7.0709</c:v>
                </c:pt>
                <c:pt idx="100">
                  <c:v>1.5842000000000001</c:v>
                </c:pt>
                <c:pt idx="101">
                  <c:v>-2.5783999999999998</c:v>
                </c:pt>
                <c:pt idx="102">
                  <c:v>2.7334000000000001</c:v>
                </c:pt>
                <c:pt idx="103">
                  <c:v>5.4462000000000002</c:v>
                </c:pt>
                <c:pt idx="104">
                  <c:v>-3.3565999999999998</c:v>
                </c:pt>
                <c:pt idx="105">
                  <c:v>0.2006</c:v>
                </c:pt>
                <c:pt idx="106">
                  <c:v>6.0942999999999996</c:v>
                </c:pt>
                <c:pt idx="107">
                  <c:v>2.9729000000000001</c:v>
                </c:pt>
                <c:pt idx="108">
                  <c:v>-5.5194999999999999</c:v>
                </c:pt>
                <c:pt idx="109">
                  <c:v>-0.33510000000000001</c:v>
                </c:pt>
                <c:pt idx="110">
                  <c:v>0.96399999999999997</c:v>
                </c:pt>
                <c:pt idx="111">
                  <c:v>5.3699999999999998E-2</c:v>
                </c:pt>
                <c:pt idx="112">
                  <c:v>-4.7950999999999997</c:v>
                </c:pt>
                <c:pt idx="113">
                  <c:v>1.6234</c:v>
                </c:pt>
                <c:pt idx="114">
                  <c:v>0.54500000000000004</c:v>
                </c:pt>
                <c:pt idx="115">
                  <c:v>-0.74719999999999998</c:v>
                </c:pt>
                <c:pt idx="116">
                  <c:v>3.1368999999999998</c:v>
                </c:pt>
                <c:pt idx="117">
                  <c:v>-2.2690999999999999</c:v>
                </c:pt>
                <c:pt idx="118">
                  <c:v>-2.4540999999999999</c:v>
                </c:pt>
                <c:pt idx="119">
                  <c:v>-1.3107</c:v>
                </c:pt>
                <c:pt idx="120">
                  <c:v>-2.3641000000000001</c:v>
                </c:pt>
                <c:pt idx="121">
                  <c:v>2.0167999999999999</c:v>
                </c:pt>
                <c:pt idx="122">
                  <c:v>4.6791999999999998</c:v>
                </c:pt>
                <c:pt idx="123">
                  <c:v>1.1961999999999999</c:v>
                </c:pt>
                <c:pt idx="124">
                  <c:v>-0.30480000000000002</c:v>
                </c:pt>
                <c:pt idx="125">
                  <c:v>-7.4960000000000004</c:v>
                </c:pt>
                <c:pt idx="126">
                  <c:v>0.93140000000000001</c:v>
                </c:pt>
                <c:pt idx="127">
                  <c:v>2.9981</c:v>
                </c:pt>
                <c:pt idx="128">
                  <c:v>-2.9521999999999999</c:v>
                </c:pt>
                <c:pt idx="129">
                  <c:v>-3.4477000000000002</c:v>
                </c:pt>
                <c:pt idx="130">
                  <c:v>1.2121</c:v>
                </c:pt>
                <c:pt idx="131">
                  <c:v>4.8087999999999997</c:v>
                </c:pt>
                <c:pt idx="132">
                  <c:v>0.496</c:v>
                </c:pt>
                <c:pt idx="133">
                  <c:v>5.7634999999999996</c:v>
                </c:pt>
                <c:pt idx="134">
                  <c:v>0.43230000000000002</c:v>
                </c:pt>
                <c:pt idx="135">
                  <c:v>-3.2814000000000001</c:v>
                </c:pt>
                <c:pt idx="136">
                  <c:v>2.4422999999999999</c:v>
                </c:pt>
                <c:pt idx="137">
                  <c:v>-1.0323</c:v>
                </c:pt>
                <c:pt idx="138">
                  <c:v>-2.6314000000000002</c:v>
                </c:pt>
                <c:pt idx="139">
                  <c:v>-2.5148999999999999</c:v>
                </c:pt>
                <c:pt idx="140">
                  <c:v>4.7881</c:v>
                </c:pt>
                <c:pt idx="141">
                  <c:v>1.6649</c:v>
                </c:pt>
                <c:pt idx="142">
                  <c:v>-3.0748000000000002</c:v>
                </c:pt>
                <c:pt idx="143">
                  <c:v>2.0802999999999998</c:v>
                </c:pt>
                <c:pt idx="144">
                  <c:v>-0.54530000000000001</c:v>
                </c:pt>
                <c:pt idx="145">
                  <c:v>6.1189999999999998</c:v>
                </c:pt>
                <c:pt idx="146">
                  <c:v>-5.7522000000000002</c:v>
                </c:pt>
                <c:pt idx="147">
                  <c:v>-2.0419999999999998</c:v>
                </c:pt>
                <c:pt idx="148">
                  <c:v>2.3231000000000002</c:v>
                </c:pt>
                <c:pt idx="149">
                  <c:v>1.1069</c:v>
                </c:pt>
                <c:pt idx="150">
                  <c:v>-0.95350000000000001</c:v>
                </c:pt>
                <c:pt idx="151">
                  <c:v>3.3717000000000001</c:v>
                </c:pt>
                <c:pt idx="152">
                  <c:v>0.24079999999999999</c:v>
                </c:pt>
                <c:pt idx="153">
                  <c:v>-6.9938000000000002</c:v>
                </c:pt>
                <c:pt idx="154">
                  <c:v>0.2346</c:v>
                </c:pt>
                <c:pt idx="155">
                  <c:v>-4.9501999999999997</c:v>
                </c:pt>
                <c:pt idx="156">
                  <c:v>-1.7136</c:v>
                </c:pt>
                <c:pt idx="157">
                  <c:v>-4.8890000000000002</c:v>
                </c:pt>
                <c:pt idx="158">
                  <c:v>5.0312999999999999</c:v>
                </c:pt>
                <c:pt idx="159">
                  <c:v>-0.6734</c:v>
                </c:pt>
                <c:pt idx="160">
                  <c:v>5.5050999999999997</c:v>
                </c:pt>
                <c:pt idx="161">
                  <c:v>-5.4071999999999996</c:v>
                </c:pt>
                <c:pt idx="162">
                  <c:v>-2.8953000000000002</c:v>
                </c:pt>
                <c:pt idx="163">
                  <c:v>-0.67800000000000005</c:v>
                </c:pt>
                <c:pt idx="164">
                  <c:v>-1.8844000000000001</c:v>
                </c:pt>
                <c:pt idx="165">
                  <c:v>4.2831000000000001</c:v>
                </c:pt>
                <c:pt idx="166">
                  <c:v>4.4009999999999998</c:v>
                </c:pt>
                <c:pt idx="167">
                  <c:v>-1.9859</c:v>
                </c:pt>
                <c:pt idx="168">
                  <c:v>-1.6872</c:v>
                </c:pt>
                <c:pt idx="169">
                  <c:v>-1.5523</c:v>
                </c:pt>
                <c:pt idx="170">
                  <c:v>0.33739999999999998</c:v>
                </c:pt>
                <c:pt idx="171">
                  <c:v>-6.4942000000000002</c:v>
                </c:pt>
                <c:pt idx="172">
                  <c:v>7.4127999999999998</c:v>
                </c:pt>
                <c:pt idx="173">
                  <c:v>6.6432000000000002</c:v>
                </c:pt>
                <c:pt idx="174">
                  <c:v>5.3834</c:v>
                </c:pt>
                <c:pt idx="175">
                  <c:v>1.0459000000000001</c:v>
                </c:pt>
                <c:pt idx="176">
                  <c:v>-0.2089</c:v>
                </c:pt>
                <c:pt idx="177">
                  <c:v>-2.0615999999999999</c:v>
                </c:pt>
                <c:pt idx="178">
                  <c:v>0.99199999999999999</c:v>
                </c:pt>
                <c:pt idx="179">
                  <c:v>-0.95299999999999996</c:v>
                </c:pt>
                <c:pt idx="180">
                  <c:v>-3.5243000000000002</c:v>
                </c:pt>
                <c:pt idx="181">
                  <c:v>-2.35</c:v>
                </c:pt>
                <c:pt idx="182">
                  <c:v>4.5301</c:v>
                </c:pt>
                <c:pt idx="183">
                  <c:v>-3.4428000000000001</c:v>
                </c:pt>
                <c:pt idx="184">
                  <c:v>3.3733</c:v>
                </c:pt>
                <c:pt idx="185">
                  <c:v>-4.0358000000000001</c:v>
                </c:pt>
                <c:pt idx="186">
                  <c:v>-4.4760999999999997</c:v>
                </c:pt>
                <c:pt idx="187">
                  <c:v>-2.4138999999999999</c:v>
                </c:pt>
                <c:pt idx="188">
                  <c:v>2.9807000000000001</c:v>
                </c:pt>
                <c:pt idx="189">
                  <c:v>0.9093</c:v>
                </c:pt>
                <c:pt idx="190">
                  <c:v>1.0945</c:v>
                </c:pt>
                <c:pt idx="191">
                  <c:v>-4.9820000000000002</c:v>
                </c:pt>
                <c:pt idx="192">
                  <c:v>0.18859999999999999</c:v>
                </c:pt>
                <c:pt idx="193">
                  <c:v>-7.8804999999999996</c:v>
                </c:pt>
                <c:pt idx="194">
                  <c:v>-0.89319999999999999</c:v>
                </c:pt>
                <c:pt idx="195">
                  <c:v>-2.0617999999999999</c:v>
                </c:pt>
                <c:pt idx="196">
                  <c:v>5.1535000000000002</c:v>
                </c:pt>
                <c:pt idx="197">
                  <c:v>1.1126</c:v>
                </c:pt>
                <c:pt idx="198">
                  <c:v>-5.0084999999999997</c:v>
                </c:pt>
                <c:pt idx="199">
                  <c:v>3.4161999999999999</c:v>
                </c:pt>
                <c:pt idx="200">
                  <c:v>2.1635</c:v>
                </c:pt>
                <c:pt idx="201">
                  <c:v>-5.4244000000000003</c:v>
                </c:pt>
                <c:pt idx="202">
                  <c:v>-2.8355999999999999</c:v>
                </c:pt>
                <c:pt idx="203">
                  <c:v>-0.72960000000000003</c:v>
                </c:pt>
                <c:pt idx="204">
                  <c:v>-3.2456999999999998</c:v>
                </c:pt>
                <c:pt idx="205">
                  <c:v>-3.0299</c:v>
                </c:pt>
                <c:pt idx="206">
                  <c:v>1.7038</c:v>
                </c:pt>
                <c:pt idx="207">
                  <c:v>-5.1237000000000004</c:v>
                </c:pt>
                <c:pt idx="208">
                  <c:v>-0.20330000000000001</c:v>
                </c:pt>
                <c:pt idx="209">
                  <c:v>2.0958999999999999</c:v>
                </c:pt>
                <c:pt idx="210">
                  <c:v>-2.7410999999999999</c:v>
                </c:pt>
                <c:pt idx="211">
                  <c:v>-3.7925</c:v>
                </c:pt>
                <c:pt idx="212">
                  <c:v>2.3069999999999999</c:v>
                </c:pt>
                <c:pt idx="213">
                  <c:v>-3.2665000000000002</c:v>
                </c:pt>
                <c:pt idx="214">
                  <c:v>-0.79500000000000004</c:v>
                </c:pt>
                <c:pt idx="215">
                  <c:v>-5.5785</c:v>
                </c:pt>
                <c:pt idx="216">
                  <c:v>-0.82189999999999996</c:v>
                </c:pt>
                <c:pt idx="217">
                  <c:v>4.4569000000000001</c:v>
                </c:pt>
                <c:pt idx="218">
                  <c:v>1.57</c:v>
                </c:pt>
                <c:pt idx="219">
                  <c:v>1.7157</c:v>
                </c:pt>
                <c:pt idx="220">
                  <c:v>-7.2644000000000002</c:v>
                </c:pt>
                <c:pt idx="221">
                  <c:v>-3.5388999999999999</c:v>
                </c:pt>
                <c:pt idx="222">
                  <c:v>0.65849999999999997</c:v>
                </c:pt>
                <c:pt idx="223">
                  <c:v>4.9570999999999996</c:v>
                </c:pt>
                <c:pt idx="224">
                  <c:v>3.7315</c:v>
                </c:pt>
                <c:pt idx="225">
                  <c:v>-2.1659999999999999</c:v>
                </c:pt>
                <c:pt idx="226">
                  <c:v>-8.1068999999999996</c:v>
                </c:pt>
                <c:pt idx="227">
                  <c:v>1.5488</c:v>
                </c:pt>
                <c:pt idx="228">
                  <c:v>-3.8755000000000002</c:v>
                </c:pt>
                <c:pt idx="229">
                  <c:v>-2.2816000000000001</c:v>
                </c:pt>
                <c:pt idx="230">
                  <c:v>-2.7383000000000002</c:v>
                </c:pt>
                <c:pt idx="231">
                  <c:v>0.92589999999999995</c:v>
                </c:pt>
                <c:pt idx="232">
                  <c:v>2.9944000000000002</c:v>
                </c:pt>
                <c:pt idx="233">
                  <c:v>-1.4552</c:v>
                </c:pt>
                <c:pt idx="234">
                  <c:v>5.0217000000000001</c:v>
                </c:pt>
                <c:pt idx="235">
                  <c:v>-5.4667000000000003</c:v>
                </c:pt>
                <c:pt idx="236">
                  <c:v>6.7500000000000004E-2</c:v>
                </c:pt>
                <c:pt idx="237">
                  <c:v>-2.6741000000000001</c:v>
                </c:pt>
                <c:pt idx="238">
                  <c:v>-0.69420000000000004</c:v>
                </c:pt>
                <c:pt idx="239">
                  <c:v>-0.81940000000000002</c:v>
                </c:pt>
                <c:pt idx="240">
                  <c:v>-5.1398999999999999</c:v>
                </c:pt>
                <c:pt idx="241">
                  <c:v>2.6280000000000001</c:v>
                </c:pt>
                <c:pt idx="242">
                  <c:v>-6.5086000000000004</c:v>
                </c:pt>
                <c:pt idx="243">
                  <c:v>-0.2762</c:v>
                </c:pt>
                <c:pt idx="244">
                  <c:v>3.3641999999999999</c:v>
                </c:pt>
                <c:pt idx="245">
                  <c:v>-0.85540000000000005</c:v>
                </c:pt>
                <c:pt idx="246">
                  <c:v>-1.0105</c:v>
                </c:pt>
                <c:pt idx="247">
                  <c:v>-1.0839000000000001</c:v>
                </c:pt>
                <c:pt idx="248">
                  <c:v>0.50109999999999999</c:v>
                </c:pt>
                <c:pt idx="249">
                  <c:v>-0.80569999999999997</c:v>
                </c:pt>
                <c:pt idx="250">
                  <c:v>1.3944000000000001</c:v>
                </c:pt>
                <c:pt idx="251">
                  <c:v>-3.0421999999999998</c:v>
                </c:pt>
                <c:pt idx="252">
                  <c:v>-3.198</c:v>
                </c:pt>
                <c:pt idx="253">
                  <c:v>-3.6825000000000001</c:v>
                </c:pt>
                <c:pt idx="254">
                  <c:v>1.1312</c:v>
                </c:pt>
                <c:pt idx="255">
                  <c:v>5.4359999999999999</c:v>
                </c:pt>
                <c:pt idx="256">
                  <c:v>1.4263999999999999</c:v>
                </c:pt>
                <c:pt idx="257">
                  <c:v>-1.7659</c:v>
                </c:pt>
                <c:pt idx="258">
                  <c:v>3.0419</c:v>
                </c:pt>
                <c:pt idx="259">
                  <c:v>-0.75170000000000003</c:v>
                </c:pt>
                <c:pt idx="260">
                  <c:v>1.4318</c:v>
                </c:pt>
                <c:pt idx="261">
                  <c:v>-0.84379999999999999</c:v>
                </c:pt>
                <c:pt idx="262">
                  <c:v>-1.4319999999999999</c:v>
                </c:pt>
                <c:pt idx="263">
                  <c:v>-0.40550000000000003</c:v>
                </c:pt>
                <c:pt idx="264">
                  <c:v>-0.61409999999999998</c:v>
                </c:pt>
                <c:pt idx="265">
                  <c:v>-2.1991000000000001</c:v>
                </c:pt>
                <c:pt idx="266">
                  <c:v>4.6938000000000004</c:v>
                </c:pt>
                <c:pt idx="267">
                  <c:v>3.7968999999999999</c:v>
                </c:pt>
                <c:pt idx="268">
                  <c:v>-7.1497000000000002</c:v>
                </c:pt>
                <c:pt idx="269">
                  <c:v>-0.77110000000000001</c:v>
                </c:pt>
                <c:pt idx="270">
                  <c:v>-3.5230999999999999</c:v>
                </c:pt>
                <c:pt idx="271">
                  <c:v>5.6295999999999999</c:v>
                </c:pt>
                <c:pt idx="272">
                  <c:v>0.32340000000000002</c:v>
                </c:pt>
                <c:pt idx="273">
                  <c:v>-2.9211999999999998</c:v>
                </c:pt>
                <c:pt idx="274">
                  <c:v>-1.9954000000000001</c:v>
                </c:pt>
                <c:pt idx="275">
                  <c:v>-0.96309999999999996</c:v>
                </c:pt>
                <c:pt idx="276">
                  <c:v>-3.7235</c:v>
                </c:pt>
                <c:pt idx="277">
                  <c:v>1.1531</c:v>
                </c:pt>
                <c:pt idx="278">
                  <c:v>-4.3867000000000003</c:v>
                </c:pt>
                <c:pt idx="279">
                  <c:v>-5.99</c:v>
                </c:pt>
                <c:pt idx="280">
                  <c:v>0.151</c:v>
                </c:pt>
                <c:pt idx="281">
                  <c:v>0.63539999999999996</c:v>
                </c:pt>
                <c:pt idx="282">
                  <c:v>6.6021999999999998</c:v>
                </c:pt>
                <c:pt idx="283">
                  <c:v>3.4409999999999998</c:v>
                </c:pt>
                <c:pt idx="284">
                  <c:v>-2.0276000000000001</c:v>
                </c:pt>
                <c:pt idx="285">
                  <c:v>-0.57799999999999996</c:v>
                </c:pt>
                <c:pt idx="286">
                  <c:v>1.1301000000000001</c:v>
                </c:pt>
                <c:pt idx="287">
                  <c:v>1.4384999999999999</c:v>
                </c:pt>
                <c:pt idx="288">
                  <c:v>1.7217</c:v>
                </c:pt>
                <c:pt idx="289">
                  <c:v>-0.75170000000000003</c:v>
                </c:pt>
                <c:pt idx="290">
                  <c:v>5.8060999999999998</c:v>
                </c:pt>
                <c:pt idx="291">
                  <c:v>3.2383000000000002</c:v>
                </c:pt>
                <c:pt idx="292">
                  <c:v>-5.5804</c:v>
                </c:pt>
                <c:pt idx="293">
                  <c:v>0.72889999999999999</c:v>
                </c:pt>
                <c:pt idx="294">
                  <c:v>-4.6063000000000001</c:v>
                </c:pt>
                <c:pt idx="295">
                  <c:v>-2.6259000000000001</c:v>
                </c:pt>
                <c:pt idx="296">
                  <c:v>5.3606999999999996</c:v>
                </c:pt>
                <c:pt idx="297">
                  <c:v>0.98929999999999996</c:v>
                </c:pt>
                <c:pt idx="298">
                  <c:v>-1.6601999999999999</c:v>
                </c:pt>
                <c:pt idx="299">
                  <c:v>6.1428000000000003</c:v>
                </c:pt>
                <c:pt idx="300">
                  <c:v>-7.5471000000000004</c:v>
                </c:pt>
                <c:pt idx="301">
                  <c:v>0.316</c:v>
                </c:pt>
                <c:pt idx="302">
                  <c:v>2.7625999999999999</c:v>
                </c:pt>
                <c:pt idx="303">
                  <c:v>-5.5850999999999997</c:v>
                </c:pt>
                <c:pt idx="304">
                  <c:v>1.4998</c:v>
                </c:pt>
                <c:pt idx="305">
                  <c:v>4.4356999999999998</c:v>
                </c:pt>
                <c:pt idx="306">
                  <c:v>-0.14599999999999999</c:v>
                </c:pt>
                <c:pt idx="307">
                  <c:v>1.7119</c:v>
                </c:pt>
                <c:pt idx="308">
                  <c:v>1.1822999999999999</c:v>
                </c:pt>
                <c:pt idx="309">
                  <c:v>8.0861999999999998</c:v>
                </c:pt>
                <c:pt idx="310">
                  <c:v>2.1196000000000002</c:v>
                </c:pt>
                <c:pt idx="311">
                  <c:v>-0.17530000000000001</c:v>
                </c:pt>
                <c:pt idx="312">
                  <c:v>-4.7051999999999996</c:v>
                </c:pt>
                <c:pt idx="313">
                  <c:v>-4.9722</c:v>
                </c:pt>
                <c:pt idx="314">
                  <c:v>1.4426000000000001</c:v>
                </c:pt>
                <c:pt idx="315">
                  <c:v>0.81859999999999999</c:v>
                </c:pt>
                <c:pt idx="316">
                  <c:v>-3.1461000000000001</c:v>
                </c:pt>
                <c:pt idx="317">
                  <c:v>3.8530000000000002</c:v>
                </c:pt>
                <c:pt idx="318">
                  <c:v>2.4468999999999999</c:v>
                </c:pt>
                <c:pt idx="319">
                  <c:v>-3.6833</c:v>
                </c:pt>
                <c:pt idx="320">
                  <c:v>0.30609999999999998</c:v>
                </c:pt>
                <c:pt idx="321">
                  <c:v>-1.7381</c:v>
                </c:pt>
                <c:pt idx="322">
                  <c:v>2.0792000000000002</c:v>
                </c:pt>
                <c:pt idx="323">
                  <c:v>4.9749999999999996</c:v>
                </c:pt>
                <c:pt idx="324">
                  <c:v>0.08</c:v>
                </c:pt>
                <c:pt idx="325">
                  <c:v>1.3689</c:v>
                </c:pt>
                <c:pt idx="326">
                  <c:v>3.6791</c:v>
                </c:pt>
                <c:pt idx="327">
                  <c:v>2.0712999999999999</c:v>
                </c:pt>
                <c:pt idx="328">
                  <c:v>-5.0738000000000003</c:v>
                </c:pt>
                <c:pt idx="329">
                  <c:v>-5.0303000000000004</c:v>
                </c:pt>
                <c:pt idx="330">
                  <c:v>1.2015</c:v>
                </c:pt>
                <c:pt idx="331">
                  <c:v>2.4226999999999999</c:v>
                </c:pt>
                <c:pt idx="332">
                  <c:v>-1.4741</c:v>
                </c:pt>
                <c:pt idx="333">
                  <c:v>-6.7175000000000002</c:v>
                </c:pt>
                <c:pt idx="334">
                  <c:v>-2.8588</c:v>
                </c:pt>
                <c:pt idx="335">
                  <c:v>-3.8424</c:v>
                </c:pt>
                <c:pt idx="336">
                  <c:v>-1.5101</c:v>
                </c:pt>
                <c:pt idx="337">
                  <c:v>1.6962999999999999</c:v>
                </c:pt>
                <c:pt idx="338">
                  <c:v>-5.1752000000000002</c:v>
                </c:pt>
                <c:pt idx="339">
                  <c:v>-0.43469999999999998</c:v>
                </c:pt>
                <c:pt idx="340">
                  <c:v>2.266</c:v>
                </c:pt>
                <c:pt idx="341">
                  <c:v>-0.99009999999999998</c:v>
                </c:pt>
                <c:pt idx="342">
                  <c:v>0.1278</c:v>
                </c:pt>
                <c:pt idx="343">
                  <c:v>2.9941</c:v>
                </c:pt>
                <c:pt idx="344">
                  <c:v>-0.86570000000000003</c:v>
                </c:pt>
                <c:pt idx="345">
                  <c:v>-6.0979999999999999</c:v>
                </c:pt>
                <c:pt idx="346">
                  <c:v>-2.2277</c:v>
                </c:pt>
                <c:pt idx="347">
                  <c:v>0.61750000000000005</c:v>
                </c:pt>
                <c:pt idx="348">
                  <c:v>0.81020000000000003</c:v>
                </c:pt>
                <c:pt idx="349">
                  <c:v>3.0815999999999999</c:v>
                </c:pt>
                <c:pt idx="350">
                  <c:v>0.64149999999999996</c:v>
                </c:pt>
                <c:pt idx="351">
                  <c:v>-5.5468999999999999</c:v>
                </c:pt>
                <c:pt idx="352">
                  <c:v>-5.9587000000000003</c:v>
                </c:pt>
                <c:pt idx="353">
                  <c:v>-2.0617999999999999</c:v>
                </c:pt>
                <c:pt idx="354">
                  <c:v>-0.39589999999999997</c:v>
                </c:pt>
                <c:pt idx="355">
                  <c:v>-0.40239999999999998</c:v>
                </c:pt>
                <c:pt idx="356">
                  <c:v>-1.111</c:v>
                </c:pt>
                <c:pt idx="357">
                  <c:v>0.1103</c:v>
                </c:pt>
                <c:pt idx="358">
                  <c:v>0.92020000000000002</c:v>
                </c:pt>
                <c:pt idx="359">
                  <c:v>4.7336999999999998</c:v>
                </c:pt>
                <c:pt idx="360">
                  <c:v>-6.6994999999999996</c:v>
                </c:pt>
                <c:pt idx="361">
                  <c:v>-5.6901999999999999</c:v>
                </c:pt>
                <c:pt idx="362">
                  <c:v>6.3089000000000004</c:v>
                </c:pt>
                <c:pt idx="363">
                  <c:v>-0.19950000000000001</c:v>
                </c:pt>
                <c:pt idx="364">
                  <c:v>2.8045</c:v>
                </c:pt>
                <c:pt idx="365">
                  <c:v>1.5814999999999999</c:v>
                </c:pt>
                <c:pt idx="366">
                  <c:v>1.6814</c:v>
                </c:pt>
                <c:pt idx="367">
                  <c:v>-1.3310999999999999</c:v>
                </c:pt>
                <c:pt idx="368">
                  <c:v>-2.2040000000000002</c:v>
                </c:pt>
                <c:pt idx="369">
                  <c:v>-2.6583000000000001</c:v>
                </c:pt>
                <c:pt idx="370">
                  <c:v>-0.96020000000000005</c:v>
                </c:pt>
                <c:pt idx="371">
                  <c:v>3.2921999999999998</c:v>
                </c:pt>
                <c:pt idx="372">
                  <c:v>-1.0430999999999999</c:v>
                </c:pt>
                <c:pt idx="373">
                  <c:v>-2.8104</c:v>
                </c:pt>
                <c:pt idx="374">
                  <c:v>8.1212999999999997</c:v>
                </c:pt>
                <c:pt idx="375">
                  <c:v>-2.4424999999999999</c:v>
                </c:pt>
                <c:pt idx="376">
                  <c:v>-0.82250000000000001</c:v>
                </c:pt>
                <c:pt idx="377">
                  <c:v>6.3308</c:v>
                </c:pt>
                <c:pt idx="378">
                  <c:v>-1.5586</c:v>
                </c:pt>
                <c:pt idx="379">
                  <c:v>-7.0639000000000003</c:v>
                </c:pt>
                <c:pt idx="380">
                  <c:v>-2.0426000000000002</c:v>
                </c:pt>
                <c:pt idx="381">
                  <c:v>-3.8635999999999999</c:v>
                </c:pt>
                <c:pt idx="382">
                  <c:v>-4.5545</c:v>
                </c:pt>
                <c:pt idx="383">
                  <c:v>3.7235</c:v>
                </c:pt>
                <c:pt idx="384">
                  <c:v>5.306</c:v>
                </c:pt>
                <c:pt idx="385">
                  <c:v>0.40489999999999998</c:v>
                </c:pt>
                <c:pt idx="386">
                  <c:v>1.88</c:v>
                </c:pt>
                <c:pt idx="387">
                  <c:v>0.97889999999999999</c:v>
                </c:pt>
                <c:pt idx="388">
                  <c:v>3.1492</c:v>
                </c:pt>
                <c:pt idx="389">
                  <c:v>3.5165999999999999</c:v>
                </c:pt>
                <c:pt idx="390">
                  <c:v>1.5398000000000001</c:v>
                </c:pt>
                <c:pt idx="391">
                  <c:v>-4.2085999999999997</c:v>
                </c:pt>
                <c:pt idx="392">
                  <c:v>0.80889999999999995</c:v>
                </c:pt>
                <c:pt idx="393">
                  <c:v>2.3317999999999999</c:v>
                </c:pt>
                <c:pt idx="394">
                  <c:v>0.86580000000000001</c:v>
                </c:pt>
                <c:pt idx="395">
                  <c:v>-1.4188000000000001</c:v>
                </c:pt>
                <c:pt idx="396">
                  <c:v>-5.0008999999999997</c:v>
                </c:pt>
                <c:pt idx="397">
                  <c:v>3.1703999999999999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6095752"/>
        <c:axId val="256095360"/>
      </c:scatterChart>
      <c:valAx>
        <c:axId val="256095752"/>
        <c:scaling>
          <c:orientation val="minMax"/>
          <c:max val="15"/>
          <c:min val="-15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095360"/>
        <c:crosses val="autoZero"/>
        <c:crossBetween val="midCat"/>
      </c:valAx>
      <c:valAx>
        <c:axId val="256095360"/>
        <c:scaling>
          <c:orientation val="minMax"/>
          <c:min val="-15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095752"/>
        <c:crosses val="autoZero"/>
        <c:crossBetween val="midCat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>
                <a:alpha val="0"/>
              </a:schemeClr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Y1 vs Y2 CA60 Rel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'Forwards SameTeam'!$BJ$1</c:f>
              <c:strCache>
                <c:ptCount val="1"/>
                <c:pt idx="0">
                  <c:v>Y2CA60Rel</c:v>
                </c:pt>
              </c:strCache>
            </c:strRef>
          </c:tx>
          <c:spPr>
            <a:ln w="25400" cap="flat" cmpd="sng" algn="ctr">
              <a:noFill/>
              <a:prstDash val="sysDot"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tint val="65000"/>
                      <a:shade val="92000"/>
                      <a:satMod val="130000"/>
                    </a:schemeClr>
                  </a:gs>
                  <a:gs pos="45000">
                    <a:schemeClr val="accent1">
                      <a:tint val="60000"/>
                      <a:shade val="99000"/>
                      <a:satMod val="120000"/>
                    </a:schemeClr>
                  </a:gs>
                  <a:gs pos="100000">
                    <a:schemeClr val="accent1">
                      <a:tint val="55000"/>
                      <a:satMod val="14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1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0.18849847812637474"/>
                  <c:y val="0.45866593497020564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dirty="0"/>
                      <a:t>y = 0.4267x + 0.1083</a:t>
                    </a:r>
                    <a:br>
                      <a:rPr lang="en-US" baseline="0" dirty="0"/>
                    </a:br>
                    <a:r>
                      <a:rPr lang="en-US" baseline="0" dirty="0"/>
                      <a:t>R² = </a:t>
                    </a:r>
                    <a:r>
                      <a:rPr lang="en-US" baseline="0" dirty="0">
                        <a:solidFill>
                          <a:srgbClr val="FF0000"/>
                        </a:solidFill>
                      </a:rPr>
                      <a:t>0.1794</a:t>
                    </a:r>
                    <a:endParaRPr lang="en-US" dirty="0">
                      <a:solidFill>
                        <a:srgbClr val="FF0000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'Forwards SameTeam'!$BI$2:$BI$1339</c:f>
              <c:numCache>
                <c:formatCode>General</c:formatCode>
                <c:ptCount val="1338"/>
                <c:pt idx="0">
                  <c:v>-1.6496999999999999</c:v>
                </c:pt>
                <c:pt idx="1">
                  <c:v>-3.254</c:v>
                </c:pt>
                <c:pt idx="2">
                  <c:v>1.4421999999999999</c:v>
                </c:pt>
                <c:pt idx="3">
                  <c:v>0.2205</c:v>
                </c:pt>
                <c:pt idx="4">
                  <c:v>1.3393999999999999</c:v>
                </c:pt>
                <c:pt idx="5">
                  <c:v>-2.3633000000000002</c:v>
                </c:pt>
                <c:pt idx="6">
                  <c:v>-3.2892000000000001</c:v>
                </c:pt>
                <c:pt idx="7">
                  <c:v>-1.3249</c:v>
                </c:pt>
                <c:pt idx="8">
                  <c:v>4.5430000000000001</c:v>
                </c:pt>
                <c:pt idx="9">
                  <c:v>1.3270999999999999</c:v>
                </c:pt>
                <c:pt idx="10">
                  <c:v>-0.16270000000000001</c:v>
                </c:pt>
                <c:pt idx="11">
                  <c:v>4.8887</c:v>
                </c:pt>
                <c:pt idx="12">
                  <c:v>6.6254999999999997</c:v>
                </c:pt>
                <c:pt idx="13">
                  <c:v>0.85550000000000004</c:v>
                </c:pt>
                <c:pt idx="14">
                  <c:v>0.2697</c:v>
                </c:pt>
                <c:pt idx="15">
                  <c:v>-2.6488</c:v>
                </c:pt>
                <c:pt idx="16">
                  <c:v>4.9790999999999999</c:v>
                </c:pt>
                <c:pt idx="17">
                  <c:v>-5.1239999999999997</c:v>
                </c:pt>
                <c:pt idx="18">
                  <c:v>0.75129999999999997</c:v>
                </c:pt>
                <c:pt idx="19">
                  <c:v>4.4142000000000001</c:v>
                </c:pt>
                <c:pt idx="20">
                  <c:v>4.0579999999999998</c:v>
                </c:pt>
                <c:pt idx="21">
                  <c:v>-1.1436999999999999</c:v>
                </c:pt>
                <c:pt idx="22">
                  <c:v>2.5335999999999999</c:v>
                </c:pt>
                <c:pt idx="23">
                  <c:v>-3.5461999999999998</c:v>
                </c:pt>
                <c:pt idx="24">
                  <c:v>0.53859999999999997</c:v>
                </c:pt>
                <c:pt idx="25">
                  <c:v>1.4573</c:v>
                </c:pt>
                <c:pt idx="26">
                  <c:v>-0.4269</c:v>
                </c:pt>
                <c:pt idx="27">
                  <c:v>3.4359000000000002</c:v>
                </c:pt>
                <c:pt idx="28">
                  <c:v>-2.5004</c:v>
                </c:pt>
                <c:pt idx="29">
                  <c:v>-0.89559999999999995</c:v>
                </c:pt>
                <c:pt idx="30">
                  <c:v>-0.22220000000000001</c:v>
                </c:pt>
                <c:pt idx="31">
                  <c:v>-1.1666000000000001</c:v>
                </c:pt>
                <c:pt idx="32">
                  <c:v>-2.4672000000000001</c:v>
                </c:pt>
                <c:pt idx="33">
                  <c:v>1.0787</c:v>
                </c:pt>
                <c:pt idx="34">
                  <c:v>0.99239999999999995</c:v>
                </c:pt>
                <c:pt idx="35">
                  <c:v>-1.075</c:v>
                </c:pt>
                <c:pt idx="36">
                  <c:v>-8.0315999999999992</c:v>
                </c:pt>
                <c:pt idx="37">
                  <c:v>5.5035999999999996</c:v>
                </c:pt>
                <c:pt idx="38">
                  <c:v>2.9767999999999999</c:v>
                </c:pt>
                <c:pt idx="39">
                  <c:v>-6.2102000000000004</c:v>
                </c:pt>
                <c:pt idx="40">
                  <c:v>-3.1137000000000001</c:v>
                </c:pt>
                <c:pt idx="41">
                  <c:v>-1.6011</c:v>
                </c:pt>
                <c:pt idx="42">
                  <c:v>-3.3641999999999999</c:v>
                </c:pt>
                <c:pt idx="43">
                  <c:v>2.5303</c:v>
                </c:pt>
                <c:pt idx="44">
                  <c:v>-3.1013000000000002</c:v>
                </c:pt>
                <c:pt idx="45">
                  <c:v>1.4869000000000001</c:v>
                </c:pt>
                <c:pt idx="46">
                  <c:v>1.8038000000000001</c:v>
                </c:pt>
                <c:pt idx="47">
                  <c:v>-0.5494</c:v>
                </c:pt>
                <c:pt idx="48">
                  <c:v>1.5291999999999999</c:v>
                </c:pt>
                <c:pt idx="49">
                  <c:v>-0.69979999999999998</c:v>
                </c:pt>
                <c:pt idx="50">
                  <c:v>-0.6512</c:v>
                </c:pt>
                <c:pt idx="51">
                  <c:v>-5.1825999999999999</c:v>
                </c:pt>
                <c:pt idx="52">
                  <c:v>-1.4142999999999999</c:v>
                </c:pt>
                <c:pt idx="53">
                  <c:v>2.1160999999999999</c:v>
                </c:pt>
                <c:pt idx="54">
                  <c:v>-6.0911</c:v>
                </c:pt>
                <c:pt idx="55">
                  <c:v>-1.0421</c:v>
                </c:pt>
                <c:pt idx="56">
                  <c:v>-0.68200000000000005</c:v>
                </c:pt>
                <c:pt idx="57">
                  <c:v>-2.9169999999999998</c:v>
                </c:pt>
                <c:pt idx="58">
                  <c:v>0.70599999999999996</c:v>
                </c:pt>
                <c:pt idx="59">
                  <c:v>0.72799999999999998</c:v>
                </c:pt>
                <c:pt idx="60">
                  <c:v>4.8647999999999998</c:v>
                </c:pt>
                <c:pt idx="61">
                  <c:v>2.3258999999999999</c:v>
                </c:pt>
                <c:pt idx="62">
                  <c:v>4.0330000000000004</c:v>
                </c:pt>
                <c:pt idx="63">
                  <c:v>-6.3509000000000002</c:v>
                </c:pt>
                <c:pt idx="64">
                  <c:v>2.6114999999999999</c:v>
                </c:pt>
                <c:pt idx="65">
                  <c:v>-0.94520000000000004</c:v>
                </c:pt>
                <c:pt idx="66">
                  <c:v>3.5110000000000001</c:v>
                </c:pt>
                <c:pt idx="67">
                  <c:v>-3.1297999999999999</c:v>
                </c:pt>
                <c:pt idx="68">
                  <c:v>-2.5377000000000001</c:v>
                </c:pt>
                <c:pt idx="69">
                  <c:v>2.9780000000000002</c:v>
                </c:pt>
                <c:pt idx="70">
                  <c:v>1.5577000000000001</c:v>
                </c:pt>
                <c:pt idx="71">
                  <c:v>1.1932</c:v>
                </c:pt>
                <c:pt idx="72">
                  <c:v>1.4368000000000001</c:v>
                </c:pt>
                <c:pt idx="73">
                  <c:v>2.3921999999999999</c:v>
                </c:pt>
                <c:pt idx="74">
                  <c:v>0.33360000000000001</c:v>
                </c:pt>
                <c:pt idx="75">
                  <c:v>0.36270000000000002</c:v>
                </c:pt>
                <c:pt idx="76">
                  <c:v>1.3071999999999999</c:v>
                </c:pt>
                <c:pt idx="77">
                  <c:v>3.1371000000000002</c:v>
                </c:pt>
                <c:pt idx="78">
                  <c:v>4.1894999999999998</c:v>
                </c:pt>
                <c:pt idx="79">
                  <c:v>-5.0526999999999997</c:v>
                </c:pt>
                <c:pt idx="80">
                  <c:v>-2.7284000000000002</c:v>
                </c:pt>
                <c:pt idx="81">
                  <c:v>-4.3632999999999997</c:v>
                </c:pt>
                <c:pt idx="82">
                  <c:v>5.0705999999999998</c:v>
                </c:pt>
                <c:pt idx="83">
                  <c:v>0.31519999999999998</c:v>
                </c:pt>
                <c:pt idx="84">
                  <c:v>0.2155</c:v>
                </c:pt>
                <c:pt idx="85">
                  <c:v>3.5097999999999998</c:v>
                </c:pt>
                <c:pt idx="86">
                  <c:v>0.12889999999999999</c:v>
                </c:pt>
                <c:pt idx="87">
                  <c:v>-1.6464000000000001</c:v>
                </c:pt>
                <c:pt idx="88">
                  <c:v>-1.1760999999999999</c:v>
                </c:pt>
                <c:pt idx="89">
                  <c:v>0.46870000000000001</c:v>
                </c:pt>
                <c:pt idx="90">
                  <c:v>1.9084000000000001</c:v>
                </c:pt>
                <c:pt idx="91">
                  <c:v>1.139</c:v>
                </c:pt>
                <c:pt idx="92">
                  <c:v>-1.3867</c:v>
                </c:pt>
                <c:pt idx="93">
                  <c:v>-1.8517999999999999</c:v>
                </c:pt>
                <c:pt idx="94">
                  <c:v>-2.5501</c:v>
                </c:pt>
                <c:pt idx="95">
                  <c:v>1.2230000000000001</c:v>
                </c:pt>
                <c:pt idx="96">
                  <c:v>-1.0411999999999999</c:v>
                </c:pt>
                <c:pt idx="97">
                  <c:v>-0.12529999999999999</c:v>
                </c:pt>
                <c:pt idx="98">
                  <c:v>-0.87390000000000001</c:v>
                </c:pt>
                <c:pt idx="99">
                  <c:v>-0.29420000000000002</c:v>
                </c:pt>
                <c:pt idx="100">
                  <c:v>-3.3584000000000001</c:v>
                </c:pt>
                <c:pt idx="101">
                  <c:v>-0.97789999999999999</c:v>
                </c:pt>
                <c:pt idx="102">
                  <c:v>2.4950000000000001</c:v>
                </c:pt>
                <c:pt idx="103">
                  <c:v>1.9188000000000001</c:v>
                </c:pt>
                <c:pt idx="104">
                  <c:v>2.3502000000000001</c:v>
                </c:pt>
                <c:pt idx="105">
                  <c:v>1.0186999999999999</c:v>
                </c:pt>
                <c:pt idx="106">
                  <c:v>-0.90900000000000003</c:v>
                </c:pt>
                <c:pt idx="107">
                  <c:v>-5.7500000000000002E-2</c:v>
                </c:pt>
                <c:pt idx="108">
                  <c:v>-3.5638000000000001</c:v>
                </c:pt>
                <c:pt idx="109">
                  <c:v>4.0260999999999996</c:v>
                </c:pt>
                <c:pt idx="110">
                  <c:v>-1.3528</c:v>
                </c:pt>
                <c:pt idx="111">
                  <c:v>-1.8868</c:v>
                </c:pt>
                <c:pt idx="112">
                  <c:v>3.8174999999999999</c:v>
                </c:pt>
                <c:pt idx="113">
                  <c:v>2.5470000000000002</c:v>
                </c:pt>
                <c:pt idx="114">
                  <c:v>5.1999999999999998E-2</c:v>
                </c:pt>
                <c:pt idx="115">
                  <c:v>-5.3334999999999999</c:v>
                </c:pt>
                <c:pt idx="116">
                  <c:v>3.6400000000000002E-2</c:v>
                </c:pt>
                <c:pt idx="117">
                  <c:v>2.3226</c:v>
                </c:pt>
                <c:pt idx="118">
                  <c:v>-0.28399999999999997</c:v>
                </c:pt>
                <c:pt idx="119">
                  <c:v>-2.0911</c:v>
                </c:pt>
                <c:pt idx="120">
                  <c:v>-0.39939999999999998</c:v>
                </c:pt>
                <c:pt idx="121">
                  <c:v>-5.6456999999999997</c:v>
                </c:pt>
                <c:pt idx="122">
                  <c:v>0.49380000000000002</c:v>
                </c:pt>
                <c:pt idx="123">
                  <c:v>5.4546000000000001</c:v>
                </c:pt>
                <c:pt idx="124">
                  <c:v>-3.4232</c:v>
                </c:pt>
                <c:pt idx="125">
                  <c:v>-1.3832</c:v>
                </c:pt>
                <c:pt idx="126">
                  <c:v>0.26069999999999999</c:v>
                </c:pt>
                <c:pt idx="127">
                  <c:v>0.3644</c:v>
                </c:pt>
                <c:pt idx="128">
                  <c:v>2.6459999999999999</c:v>
                </c:pt>
                <c:pt idx="129">
                  <c:v>-2.9704999999999999</c:v>
                </c:pt>
                <c:pt idx="130">
                  <c:v>1.5122</c:v>
                </c:pt>
                <c:pt idx="131">
                  <c:v>6.2797999999999998</c:v>
                </c:pt>
                <c:pt idx="132">
                  <c:v>2.2850000000000001</c:v>
                </c:pt>
                <c:pt idx="133">
                  <c:v>1.52E-2</c:v>
                </c:pt>
                <c:pt idx="134">
                  <c:v>0.44259999999999999</c:v>
                </c:pt>
                <c:pt idx="135">
                  <c:v>-5.8197999999999999</c:v>
                </c:pt>
                <c:pt idx="136">
                  <c:v>3.9485000000000001</c:v>
                </c:pt>
                <c:pt idx="137">
                  <c:v>4.2148000000000003</c:v>
                </c:pt>
                <c:pt idx="138">
                  <c:v>-1.3379000000000001</c:v>
                </c:pt>
                <c:pt idx="139">
                  <c:v>-2.2273000000000001</c:v>
                </c:pt>
                <c:pt idx="140">
                  <c:v>-3.1328999999999998</c:v>
                </c:pt>
                <c:pt idx="141">
                  <c:v>-5.6463000000000001</c:v>
                </c:pt>
                <c:pt idx="142">
                  <c:v>-1.7329000000000001</c:v>
                </c:pt>
                <c:pt idx="143">
                  <c:v>0.1452</c:v>
                </c:pt>
                <c:pt idx="144">
                  <c:v>1.1415</c:v>
                </c:pt>
                <c:pt idx="145">
                  <c:v>4.9250999999999996</c:v>
                </c:pt>
                <c:pt idx="146">
                  <c:v>1.6671</c:v>
                </c:pt>
                <c:pt idx="147">
                  <c:v>-4.4333</c:v>
                </c:pt>
                <c:pt idx="148">
                  <c:v>-1.2788999999999999</c:v>
                </c:pt>
                <c:pt idx="149">
                  <c:v>-1.2612000000000001</c:v>
                </c:pt>
                <c:pt idx="150">
                  <c:v>-3.2065000000000001</c:v>
                </c:pt>
                <c:pt idx="151">
                  <c:v>4.7403000000000004</c:v>
                </c:pt>
                <c:pt idx="152">
                  <c:v>-4.4389000000000003</c:v>
                </c:pt>
                <c:pt idx="153">
                  <c:v>-9.1000000000000004E-3</c:v>
                </c:pt>
                <c:pt idx="154">
                  <c:v>3.2881</c:v>
                </c:pt>
                <c:pt idx="155">
                  <c:v>-9.6158000000000001</c:v>
                </c:pt>
                <c:pt idx="156">
                  <c:v>-2.4946000000000002</c:v>
                </c:pt>
                <c:pt idx="157">
                  <c:v>5.1524000000000001</c:v>
                </c:pt>
                <c:pt idx="158">
                  <c:v>5.9664999999999999</c:v>
                </c:pt>
                <c:pt idx="159">
                  <c:v>-4.0842999999999998</c:v>
                </c:pt>
                <c:pt idx="160">
                  <c:v>-3.0741999999999998</c:v>
                </c:pt>
                <c:pt idx="161">
                  <c:v>1.9753000000000001</c:v>
                </c:pt>
                <c:pt idx="162">
                  <c:v>5.3996000000000004</c:v>
                </c:pt>
                <c:pt idx="163">
                  <c:v>-2.3250999999999999</c:v>
                </c:pt>
                <c:pt idx="164">
                  <c:v>-4.3704000000000001</c:v>
                </c:pt>
                <c:pt idx="165">
                  <c:v>1.6156999999999999</c:v>
                </c:pt>
                <c:pt idx="166">
                  <c:v>6.7652999999999999</c:v>
                </c:pt>
                <c:pt idx="167">
                  <c:v>2.2242999999999999</c:v>
                </c:pt>
                <c:pt idx="168">
                  <c:v>0.59</c:v>
                </c:pt>
                <c:pt idx="169">
                  <c:v>-1.7121</c:v>
                </c:pt>
                <c:pt idx="170">
                  <c:v>-2.3714</c:v>
                </c:pt>
                <c:pt idx="171">
                  <c:v>4.7106000000000003</c:v>
                </c:pt>
                <c:pt idx="172">
                  <c:v>-0.93200000000000005</c:v>
                </c:pt>
                <c:pt idx="173">
                  <c:v>2.1907999999999999</c:v>
                </c:pt>
                <c:pt idx="174">
                  <c:v>-2.1903000000000001</c:v>
                </c:pt>
                <c:pt idx="175">
                  <c:v>-0.97989999999999999</c:v>
                </c:pt>
                <c:pt idx="176">
                  <c:v>5.1638000000000002</c:v>
                </c:pt>
                <c:pt idx="177">
                  <c:v>-0.60919999999999996</c:v>
                </c:pt>
                <c:pt idx="178">
                  <c:v>0.95209999999999995</c:v>
                </c:pt>
                <c:pt idx="179">
                  <c:v>-3.7519999999999998</c:v>
                </c:pt>
                <c:pt idx="180">
                  <c:v>1.1234999999999999</c:v>
                </c:pt>
                <c:pt idx="181">
                  <c:v>0.70099999999999996</c:v>
                </c:pt>
                <c:pt idx="182">
                  <c:v>-3.9763999999999999</c:v>
                </c:pt>
                <c:pt idx="183">
                  <c:v>1.742</c:v>
                </c:pt>
                <c:pt idx="184">
                  <c:v>-3.9424999999999999</c:v>
                </c:pt>
                <c:pt idx="185">
                  <c:v>2.2622</c:v>
                </c:pt>
                <c:pt idx="186">
                  <c:v>-0.99329999999999996</c:v>
                </c:pt>
                <c:pt idx="187">
                  <c:v>2.5104000000000002</c:v>
                </c:pt>
                <c:pt idx="188">
                  <c:v>4.3274999999999997</c:v>
                </c:pt>
                <c:pt idx="189">
                  <c:v>-1.1345000000000001</c:v>
                </c:pt>
                <c:pt idx="190">
                  <c:v>2.4451999999999998</c:v>
                </c:pt>
                <c:pt idx="191">
                  <c:v>-3.5503999999999998</c:v>
                </c:pt>
                <c:pt idx="192">
                  <c:v>1.3375999999999999</c:v>
                </c:pt>
                <c:pt idx="193">
                  <c:v>4.5331000000000001</c:v>
                </c:pt>
                <c:pt idx="194">
                  <c:v>-2.8536000000000001</c:v>
                </c:pt>
                <c:pt idx="195">
                  <c:v>-1.7333000000000001</c:v>
                </c:pt>
                <c:pt idx="196">
                  <c:v>-0.1154</c:v>
                </c:pt>
                <c:pt idx="197">
                  <c:v>-0.88690000000000002</c:v>
                </c:pt>
                <c:pt idx="198">
                  <c:v>5.0759999999999996</c:v>
                </c:pt>
                <c:pt idx="199">
                  <c:v>1.9188000000000001</c:v>
                </c:pt>
                <c:pt idx="200">
                  <c:v>-4.3483999999999998</c:v>
                </c:pt>
                <c:pt idx="201">
                  <c:v>5.8999999999999997E-2</c:v>
                </c:pt>
                <c:pt idx="202">
                  <c:v>4.1517999999999997</c:v>
                </c:pt>
                <c:pt idx="203">
                  <c:v>-2.2917999999999998</c:v>
                </c:pt>
                <c:pt idx="204">
                  <c:v>2.5221</c:v>
                </c:pt>
                <c:pt idx="205">
                  <c:v>-2.9908000000000001</c:v>
                </c:pt>
                <c:pt idx="206">
                  <c:v>1.0389999999999999</c:v>
                </c:pt>
                <c:pt idx="207">
                  <c:v>-6.1483999999999996</c:v>
                </c:pt>
                <c:pt idx="208">
                  <c:v>4.4461000000000004</c:v>
                </c:pt>
                <c:pt idx="209">
                  <c:v>-3.7743000000000002</c:v>
                </c:pt>
                <c:pt idx="210">
                  <c:v>3.7707000000000002</c:v>
                </c:pt>
                <c:pt idx="211">
                  <c:v>-1.7471000000000001</c:v>
                </c:pt>
                <c:pt idx="212">
                  <c:v>-2.8331</c:v>
                </c:pt>
                <c:pt idx="213">
                  <c:v>-0.22339999999999999</c:v>
                </c:pt>
                <c:pt idx="214">
                  <c:v>3.1356000000000002</c:v>
                </c:pt>
                <c:pt idx="215">
                  <c:v>5.8761000000000001</c:v>
                </c:pt>
                <c:pt idx="216">
                  <c:v>3.3633000000000002</c:v>
                </c:pt>
                <c:pt idx="217">
                  <c:v>2.3572000000000002</c:v>
                </c:pt>
                <c:pt idx="218">
                  <c:v>-1.8353999999999999</c:v>
                </c:pt>
                <c:pt idx="219">
                  <c:v>-1.9351</c:v>
                </c:pt>
                <c:pt idx="220">
                  <c:v>6.3628999999999998</c:v>
                </c:pt>
                <c:pt idx="221">
                  <c:v>7.1439000000000004</c:v>
                </c:pt>
                <c:pt idx="222">
                  <c:v>-1.7464</c:v>
                </c:pt>
                <c:pt idx="223">
                  <c:v>-2.7383000000000002</c:v>
                </c:pt>
                <c:pt idx="224">
                  <c:v>-0.94930000000000003</c:v>
                </c:pt>
                <c:pt idx="225">
                  <c:v>-3.0205000000000002</c:v>
                </c:pt>
                <c:pt idx="226">
                  <c:v>1.2525999999999999</c:v>
                </c:pt>
                <c:pt idx="227">
                  <c:v>-3.7098</c:v>
                </c:pt>
                <c:pt idx="228">
                  <c:v>2.3854000000000002</c:v>
                </c:pt>
                <c:pt idx="229">
                  <c:v>-2.8603999999999998</c:v>
                </c:pt>
                <c:pt idx="230">
                  <c:v>-2.5851999999999999</c:v>
                </c:pt>
                <c:pt idx="231">
                  <c:v>4.1449999999999996</c:v>
                </c:pt>
                <c:pt idx="232">
                  <c:v>1.274</c:v>
                </c:pt>
                <c:pt idx="233">
                  <c:v>-1.9886999999999999</c:v>
                </c:pt>
                <c:pt idx="234">
                  <c:v>-4.2169999999999996</c:v>
                </c:pt>
                <c:pt idx="235">
                  <c:v>1.6424000000000001</c:v>
                </c:pt>
                <c:pt idx="236">
                  <c:v>4.2699999999999996</c:v>
                </c:pt>
                <c:pt idx="237">
                  <c:v>-4.3415999999999997</c:v>
                </c:pt>
                <c:pt idx="238">
                  <c:v>-2.0708000000000002</c:v>
                </c:pt>
                <c:pt idx="239">
                  <c:v>2.1924000000000001</c:v>
                </c:pt>
                <c:pt idx="240">
                  <c:v>2.9359000000000002</c:v>
                </c:pt>
                <c:pt idx="241">
                  <c:v>-2.1097000000000001</c:v>
                </c:pt>
                <c:pt idx="242">
                  <c:v>4.0685000000000002</c:v>
                </c:pt>
                <c:pt idx="243">
                  <c:v>0.75990000000000002</c:v>
                </c:pt>
                <c:pt idx="244">
                  <c:v>4.4431000000000003</c:v>
                </c:pt>
                <c:pt idx="245">
                  <c:v>0.67230000000000001</c:v>
                </c:pt>
                <c:pt idx="246">
                  <c:v>-3.3416000000000001</c:v>
                </c:pt>
                <c:pt idx="247">
                  <c:v>0.2858</c:v>
                </c:pt>
                <c:pt idx="248">
                  <c:v>3.1E-2</c:v>
                </c:pt>
                <c:pt idx="249">
                  <c:v>-2.5304000000000002</c:v>
                </c:pt>
                <c:pt idx="250">
                  <c:v>2.4695999999999998</c:v>
                </c:pt>
                <c:pt idx="251">
                  <c:v>0.91490000000000005</c:v>
                </c:pt>
                <c:pt idx="252">
                  <c:v>2.7900999999999998</c:v>
                </c:pt>
                <c:pt idx="253">
                  <c:v>-2.2185999999999999</c:v>
                </c:pt>
                <c:pt idx="254">
                  <c:v>2.6217999999999999</c:v>
                </c:pt>
                <c:pt idx="255">
                  <c:v>0.66180000000000005</c:v>
                </c:pt>
                <c:pt idx="256">
                  <c:v>5.6201999999999996</c:v>
                </c:pt>
                <c:pt idx="257">
                  <c:v>-3.9870000000000001</c:v>
                </c:pt>
                <c:pt idx="258">
                  <c:v>-2.3595000000000002</c:v>
                </c:pt>
                <c:pt idx="259">
                  <c:v>-1.7810999999999999</c:v>
                </c:pt>
                <c:pt idx="260">
                  <c:v>3.2740999999999998</c:v>
                </c:pt>
                <c:pt idx="261">
                  <c:v>-2.8826000000000001</c:v>
                </c:pt>
                <c:pt idx="262">
                  <c:v>1.2831999999999999</c:v>
                </c:pt>
                <c:pt idx="263">
                  <c:v>2.8801999999999999</c:v>
                </c:pt>
                <c:pt idx="264">
                  <c:v>1.6919999999999999</c:v>
                </c:pt>
                <c:pt idx="265">
                  <c:v>-2.41</c:v>
                </c:pt>
                <c:pt idx="266">
                  <c:v>0.61599999999999999</c:v>
                </c:pt>
                <c:pt idx="267">
                  <c:v>-4.3293999999999997</c:v>
                </c:pt>
                <c:pt idx="268">
                  <c:v>-4.4732000000000003</c:v>
                </c:pt>
                <c:pt idx="269">
                  <c:v>1.2258</c:v>
                </c:pt>
                <c:pt idx="270">
                  <c:v>1.6001000000000001</c:v>
                </c:pt>
                <c:pt idx="271">
                  <c:v>1.1460999999999999</c:v>
                </c:pt>
                <c:pt idx="272">
                  <c:v>-1.3263</c:v>
                </c:pt>
                <c:pt idx="273">
                  <c:v>0.57930000000000004</c:v>
                </c:pt>
                <c:pt idx="274">
                  <c:v>-4.7533000000000003</c:v>
                </c:pt>
                <c:pt idx="275">
                  <c:v>-2.4E-2</c:v>
                </c:pt>
                <c:pt idx="276">
                  <c:v>-2.2991000000000001</c:v>
                </c:pt>
                <c:pt idx="277">
                  <c:v>1.2679</c:v>
                </c:pt>
                <c:pt idx="278">
                  <c:v>-3.5308000000000002</c:v>
                </c:pt>
                <c:pt idx="279">
                  <c:v>0.59870000000000001</c:v>
                </c:pt>
                <c:pt idx="280">
                  <c:v>2.3763000000000001</c:v>
                </c:pt>
                <c:pt idx="281">
                  <c:v>0.61040000000000005</c:v>
                </c:pt>
                <c:pt idx="282">
                  <c:v>-4.5410000000000004</c:v>
                </c:pt>
                <c:pt idx="283">
                  <c:v>5.0124000000000004</c:v>
                </c:pt>
                <c:pt idx="284">
                  <c:v>0.66679999999999995</c:v>
                </c:pt>
                <c:pt idx="285">
                  <c:v>-4.2808000000000002</c:v>
                </c:pt>
                <c:pt idx="286">
                  <c:v>0.36969999999999997</c:v>
                </c:pt>
                <c:pt idx="287">
                  <c:v>2.3519999999999999</c:v>
                </c:pt>
                <c:pt idx="288">
                  <c:v>0.55820000000000003</c:v>
                </c:pt>
                <c:pt idx="289">
                  <c:v>5.4402999999999997</c:v>
                </c:pt>
                <c:pt idx="290">
                  <c:v>2.5158999999999998</c:v>
                </c:pt>
                <c:pt idx="291">
                  <c:v>-1.8889</c:v>
                </c:pt>
                <c:pt idx="292">
                  <c:v>0.67159999999999997</c:v>
                </c:pt>
                <c:pt idx="293">
                  <c:v>0.26900000000000002</c:v>
                </c:pt>
                <c:pt idx="294">
                  <c:v>3.3466</c:v>
                </c:pt>
                <c:pt idx="295">
                  <c:v>8.5599999999999996E-2</c:v>
                </c:pt>
                <c:pt idx="296">
                  <c:v>-0.313</c:v>
                </c:pt>
                <c:pt idx="297">
                  <c:v>4.6468999999999996</c:v>
                </c:pt>
                <c:pt idx="298">
                  <c:v>2.4542000000000002</c:v>
                </c:pt>
                <c:pt idx="299">
                  <c:v>1.2172000000000001</c:v>
                </c:pt>
                <c:pt idx="300">
                  <c:v>-4.7253999999999996</c:v>
                </c:pt>
                <c:pt idx="301">
                  <c:v>3.5476000000000001</c:v>
                </c:pt>
                <c:pt idx="302">
                  <c:v>-1.4372</c:v>
                </c:pt>
                <c:pt idx="303">
                  <c:v>-4.1520999999999999</c:v>
                </c:pt>
                <c:pt idx="304">
                  <c:v>2.4310999999999998</c:v>
                </c:pt>
                <c:pt idx="305">
                  <c:v>-2.5299</c:v>
                </c:pt>
                <c:pt idx="306">
                  <c:v>1.1276999999999999</c:v>
                </c:pt>
                <c:pt idx="307">
                  <c:v>-5.5705999999999998</c:v>
                </c:pt>
                <c:pt idx="308">
                  <c:v>-0.59040000000000004</c:v>
                </c:pt>
                <c:pt idx="309">
                  <c:v>-1.0943000000000001</c:v>
                </c:pt>
                <c:pt idx="310">
                  <c:v>-1.1067</c:v>
                </c:pt>
                <c:pt idx="311">
                  <c:v>1.9071</c:v>
                </c:pt>
                <c:pt idx="312">
                  <c:v>-0.86670000000000003</c:v>
                </c:pt>
                <c:pt idx="313">
                  <c:v>3.4670000000000001</c:v>
                </c:pt>
                <c:pt idx="314">
                  <c:v>-2.5175999999999998</c:v>
                </c:pt>
                <c:pt idx="315">
                  <c:v>1.5173000000000001</c:v>
                </c:pt>
                <c:pt idx="316">
                  <c:v>-2.7719999999999998</c:v>
                </c:pt>
                <c:pt idx="317">
                  <c:v>5.6505999999999998</c:v>
                </c:pt>
                <c:pt idx="318">
                  <c:v>0.84219999999999995</c:v>
                </c:pt>
                <c:pt idx="319">
                  <c:v>-1.6657999999999999</c:v>
                </c:pt>
                <c:pt idx="320">
                  <c:v>-2.1457999999999999</c:v>
                </c:pt>
                <c:pt idx="321">
                  <c:v>-2.9176000000000002</c:v>
                </c:pt>
                <c:pt idx="322">
                  <c:v>-0.64419999999999999</c:v>
                </c:pt>
                <c:pt idx="323">
                  <c:v>5.5576999999999996</c:v>
                </c:pt>
                <c:pt idx="324">
                  <c:v>-3.0908000000000002</c:v>
                </c:pt>
                <c:pt idx="325">
                  <c:v>-3.8569</c:v>
                </c:pt>
                <c:pt idx="326">
                  <c:v>-3.0988000000000002</c:v>
                </c:pt>
                <c:pt idx="327">
                  <c:v>0.1193</c:v>
                </c:pt>
                <c:pt idx="328">
                  <c:v>-1.8100000000000002E-2</c:v>
                </c:pt>
                <c:pt idx="329">
                  <c:v>-3.7608000000000001</c:v>
                </c:pt>
                <c:pt idx="330">
                  <c:v>-1.5412999999999999</c:v>
                </c:pt>
                <c:pt idx="331">
                  <c:v>3.3491</c:v>
                </c:pt>
                <c:pt idx="332">
                  <c:v>2.7061999999999999</c:v>
                </c:pt>
                <c:pt idx="333">
                  <c:v>-2.4619</c:v>
                </c:pt>
                <c:pt idx="334">
                  <c:v>3.7885</c:v>
                </c:pt>
                <c:pt idx="335">
                  <c:v>-2.6292</c:v>
                </c:pt>
                <c:pt idx="336">
                  <c:v>3.1</c:v>
                </c:pt>
                <c:pt idx="337">
                  <c:v>-6.5299999999999997E-2</c:v>
                </c:pt>
                <c:pt idx="338">
                  <c:v>1.9671000000000001</c:v>
                </c:pt>
                <c:pt idx="339">
                  <c:v>-5.4519000000000002</c:v>
                </c:pt>
                <c:pt idx="340">
                  <c:v>-0.38769999999999999</c:v>
                </c:pt>
                <c:pt idx="341">
                  <c:v>3.2875000000000001</c:v>
                </c:pt>
                <c:pt idx="342">
                  <c:v>-1.2930999999999999</c:v>
                </c:pt>
                <c:pt idx="343">
                  <c:v>-0.7863</c:v>
                </c:pt>
                <c:pt idx="344">
                  <c:v>-2.2305000000000001</c:v>
                </c:pt>
                <c:pt idx="345">
                  <c:v>-2.2953000000000001</c:v>
                </c:pt>
                <c:pt idx="346">
                  <c:v>-0.98570000000000002</c:v>
                </c:pt>
                <c:pt idx="347">
                  <c:v>-2.7263999999999999</c:v>
                </c:pt>
                <c:pt idx="348">
                  <c:v>-3.2301000000000002</c:v>
                </c:pt>
                <c:pt idx="349">
                  <c:v>-5.6036999999999999</c:v>
                </c:pt>
                <c:pt idx="350">
                  <c:v>-3.3769999999999998</c:v>
                </c:pt>
                <c:pt idx="351">
                  <c:v>-5.7460000000000004</c:v>
                </c:pt>
                <c:pt idx="352">
                  <c:v>-1.7967</c:v>
                </c:pt>
                <c:pt idx="353">
                  <c:v>-0.54010000000000002</c:v>
                </c:pt>
                <c:pt idx="354">
                  <c:v>2.5059</c:v>
                </c:pt>
                <c:pt idx="355">
                  <c:v>-4.7571000000000003</c:v>
                </c:pt>
                <c:pt idx="356">
                  <c:v>0.77759999999999996</c:v>
                </c:pt>
                <c:pt idx="357">
                  <c:v>-1.1989000000000001</c:v>
                </c:pt>
                <c:pt idx="358">
                  <c:v>3.7681</c:v>
                </c:pt>
                <c:pt idx="359">
                  <c:v>1.1627000000000001</c:v>
                </c:pt>
                <c:pt idx="360">
                  <c:v>-1.0068999999999999</c:v>
                </c:pt>
                <c:pt idx="361">
                  <c:v>-1.1744000000000001</c:v>
                </c:pt>
                <c:pt idx="362">
                  <c:v>0.95660000000000001</c:v>
                </c:pt>
                <c:pt idx="363">
                  <c:v>-5.0999999999999997E-2</c:v>
                </c:pt>
                <c:pt idx="364">
                  <c:v>-2.0367000000000002</c:v>
                </c:pt>
                <c:pt idx="365">
                  <c:v>-1.0132000000000001</c:v>
                </c:pt>
                <c:pt idx="366">
                  <c:v>5.0972999999999997</c:v>
                </c:pt>
                <c:pt idx="367">
                  <c:v>-3.0472999999999999</c:v>
                </c:pt>
                <c:pt idx="368">
                  <c:v>2.0621999999999998</c:v>
                </c:pt>
                <c:pt idx="369">
                  <c:v>-3.2953999999999999</c:v>
                </c:pt>
                <c:pt idx="370">
                  <c:v>4.3114999999999997</c:v>
                </c:pt>
                <c:pt idx="371">
                  <c:v>-1.8066</c:v>
                </c:pt>
                <c:pt idx="372">
                  <c:v>0.29509999999999997</c:v>
                </c:pt>
                <c:pt idx="373">
                  <c:v>4.7994000000000003</c:v>
                </c:pt>
                <c:pt idx="374">
                  <c:v>0.27839999999999998</c:v>
                </c:pt>
                <c:pt idx="375">
                  <c:v>2.5739999999999998</c:v>
                </c:pt>
                <c:pt idx="376">
                  <c:v>-4.0267999999999997</c:v>
                </c:pt>
                <c:pt idx="377">
                  <c:v>0.28289999999999998</c:v>
                </c:pt>
                <c:pt idx="378">
                  <c:v>9.6799999999999997E-2</c:v>
                </c:pt>
                <c:pt idx="379">
                  <c:v>2.5851000000000002</c:v>
                </c:pt>
                <c:pt idx="380">
                  <c:v>-4.6849999999999996</c:v>
                </c:pt>
                <c:pt idx="381">
                  <c:v>4.3982000000000001</c:v>
                </c:pt>
                <c:pt idx="382">
                  <c:v>5.2751000000000001</c:v>
                </c:pt>
                <c:pt idx="383">
                  <c:v>3.1366000000000001</c:v>
                </c:pt>
                <c:pt idx="384">
                  <c:v>1.1575</c:v>
                </c:pt>
                <c:pt idx="385">
                  <c:v>-0.77139999999999997</c:v>
                </c:pt>
                <c:pt idx="386">
                  <c:v>3.9603999999999999</c:v>
                </c:pt>
                <c:pt idx="387">
                  <c:v>-0.74539999999999995</c:v>
                </c:pt>
                <c:pt idx="388">
                  <c:v>-1.7805</c:v>
                </c:pt>
                <c:pt idx="389">
                  <c:v>1.7202</c:v>
                </c:pt>
                <c:pt idx="390">
                  <c:v>0.80679999999999996</c:v>
                </c:pt>
                <c:pt idx="391">
                  <c:v>-2.4571000000000001</c:v>
                </c:pt>
                <c:pt idx="392">
                  <c:v>1.7044999999999999</c:v>
                </c:pt>
                <c:pt idx="393">
                  <c:v>2.0051000000000001</c:v>
                </c:pt>
                <c:pt idx="394">
                  <c:v>4.9090999999999996</c:v>
                </c:pt>
                <c:pt idx="395">
                  <c:v>0.55689999999999995</c:v>
                </c:pt>
                <c:pt idx="396">
                  <c:v>-5.1976000000000004</c:v>
                </c:pt>
                <c:pt idx="397">
                  <c:v>4.4966999999999997</c:v>
                </c:pt>
                <c:pt idx="398">
                  <c:v>3.2599999999999997E-2</c:v>
                </c:pt>
                <c:pt idx="399">
                  <c:v>4.1134000000000004</c:v>
                </c:pt>
                <c:pt idx="400">
                  <c:v>2.8812000000000002</c:v>
                </c:pt>
                <c:pt idx="401">
                  <c:v>-2.5960999999999999</c:v>
                </c:pt>
                <c:pt idx="402">
                  <c:v>0.69789999999999996</c:v>
                </c:pt>
                <c:pt idx="403">
                  <c:v>-7.0072999999999999</c:v>
                </c:pt>
                <c:pt idx="404">
                  <c:v>1.6279999999999999</c:v>
                </c:pt>
                <c:pt idx="405">
                  <c:v>-0.90849999999999997</c:v>
                </c:pt>
                <c:pt idx="406">
                  <c:v>1.8221000000000001</c:v>
                </c:pt>
                <c:pt idx="407">
                  <c:v>-0.66700000000000004</c:v>
                </c:pt>
                <c:pt idx="408">
                  <c:v>2.2042000000000002</c:v>
                </c:pt>
                <c:pt idx="409">
                  <c:v>-2.4771000000000001</c:v>
                </c:pt>
                <c:pt idx="410">
                  <c:v>-1.8754999999999999</c:v>
                </c:pt>
                <c:pt idx="411">
                  <c:v>-3.7787000000000002</c:v>
                </c:pt>
                <c:pt idx="412">
                  <c:v>-7.3800000000000004E-2</c:v>
                </c:pt>
                <c:pt idx="413">
                  <c:v>3.1472000000000002</c:v>
                </c:pt>
                <c:pt idx="414">
                  <c:v>0.59089999999999998</c:v>
                </c:pt>
                <c:pt idx="415">
                  <c:v>5.3494000000000002</c:v>
                </c:pt>
                <c:pt idx="416">
                  <c:v>-3.8776999999999999</c:v>
                </c:pt>
                <c:pt idx="417">
                  <c:v>1.1457999999999999</c:v>
                </c:pt>
                <c:pt idx="418">
                  <c:v>-2.6084000000000001</c:v>
                </c:pt>
                <c:pt idx="419">
                  <c:v>4.13</c:v>
                </c:pt>
                <c:pt idx="420">
                  <c:v>-0.90249999999999997</c:v>
                </c:pt>
                <c:pt idx="421">
                  <c:v>-2.1126999999999998</c:v>
                </c:pt>
                <c:pt idx="422">
                  <c:v>1.4875</c:v>
                </c:pt>
                <c:pt idx="423">
                  <c:v>4.5900000000000003E-2</c:v>
                </c:pt>
                <c:pt idx="424">
                  <c:v>-1.4463999999999999</c:v>
                </c:pt>
                <c:pt idx="425">
                  <c:v>-1.1714</c:v>
                </c:pt>
                <c:pt idx="426">
                  <c:v>-1.7054</c:v>
                </c:pt>
                <c:pt idx="427">
                  <c:v>-3.3010000000000002</c:v>
                </c:pt>
                <c:pt idx="428">
                  <c:v>-2.7782</c:v>
                </c:pt>
                <c:pt idx="429">
                  <c:v>5.5659999999999998</c:v>
                </c:pt>
                <c:pt idx="430">
                  <c:v>-2.3976000000000002</c:v>
                </c:pt>
                <c:pt idx="431">
                  <c:v>-1.9136</c:v>
                </c:pt>
                <c:pt idx="432">
                  <c:v>6.0125999999999999</c:v>
                </c:pt>
                <c:pt idx="433">
                  <c:v>1.4598</c:v>
                </c:pt>
                <c:pt idx="434">
                  <c:v>2.0886</c:v>
                </c:pt>
                <c:pt idx="435">
                  <c:v>-4.9042000000000003</c:v>
                </c:pt>
                <c:pt idx="436">
                  <c:v>4.2995999999999999</c:v>
                </c:pt>
                <c:pt idx="437">
                  <c:v>5.6715</c:v>
                </c:pt>
                <c:pt idx="438">
                  <c:v>2.964</c:v>
                </c:pt>
                <c:pt idx="439">
                  <c:v>3.5325000000000002</c:v>
                </c:pt>
                <c:pt idx="440">
                  <c:v>-4.3094999999999999</c:v>
                </c:pt>
                <c:pt idx="441">
                  <c:v>-2.1659000000000002</c:v>
                </c:pt>
                <c:pt idx="442">
                  <c:v>-3.2075</c:v>
                </c:pt>
                <c:pt idx="443">
                  <c:v>-1.3688</c:v>
                </c:pt>
                <c:pt idx="444">
                  <c:v>-4.5354000000000001</c:v>
                </c:pt>
                <c:pt idx="445">
                  <c:v>-7.1858000000000004</c:v>
                </c:pt>
                <c:pt idx="446">
                  <c:v>-3.7309999999999999</c:v>
                </c:pt>
                <c:pt idx="447">
                  <c:v>-1.0048999999999999</c:v>
                </c:pt>
                <c:pt idx="448">
                  <c:v>0.31780000000000003</c:v>
                </c:pt>
                <c:pt idx="449">
                  <c:v>-0.4481</c:v>
                </c:pt>
                <c:pt idx="450">
                  <c:v>-1.3085</c:v>
                </c:pt>
                <c:pt idx="451">
                  <c:v>-3.3277999999999999</c:v>
                </c:pt>
                <c:pt idx="452">
                  <c:v>0.83609999999999995</c:v>
                </c:pt>
                <c:pt idx="453">
                  <c:v>-1.1805000000000001</c:v>
                </c:pt>
                <c:pt idx="454">
                  <c:v>0.4289</c:v>
                </c:pt>
                <c:pt idx="455">
                  <c:v>1.7624</c:v>
                </c:pt>
                <c:pt idx="456">
                  <c:v>-1.2806</c:v>
                </c:pt>
                <c:pt idx="457">
                  <c:v>-2.8003999999999998</c:v>
                </c:pt>
                <c:pt idx="458">
                  <c:v>0.61109999999999998</c:v>
                </c:pt>
                <c:pt idx="459">
                  <c:v>-0.65310000000000001</c:v>
                </c:pt>
                <c:pt idx="460">
                  <c:v>-2.1579999999999999</c:v>
                </c:pt>
                <c:pt idx="461">
                  <c:v>4.83</c:v>
                </c:pt>
                <c:pt idx="462">
                  <c:v>-0.67600000000000005</c:v>
                </c:pt>
                <c:pt idx="463">
                  <c:v>1.9659</c:v>
                </c:pt>
                <c:pt idx="464">
                  <c:v>1.3432999999999999</c:v>
                </c:pt>
                <c:pt idx="465">
                  <c:v>4.5457000000000001</c:v>
                </c:pt>
                <c:pt idx="466">
                  <c:v>-1.8164</c:v>
                </c:pt>
                <c:pt idx="467">
                  <c:v>-9.0899999999999995E-2</c:v>
                </c:pt>
                <c:pt idx="468">
                  <c:v>-3.0459999999999998</c:v>
                </c:pt>
                <c:pt idx="469">
                  <c:v>-3.593</c:v>
                </c:pt>
                <c:pt idx="470">
                  <c:v>-5.4657</c:v>
                </c:pt>
                <c:pt idx="471">
                  <c:v>2.7852999999999999</c:v>
                </c:pt>
                <c:pt idx="472">
                  <c:v>-0.2165</c:v>
                </c:pt>
                <c:pt idx="473">
                  <c:v>-2.4556</c:v>
                </c:pt>
                <c:pt idx="474">
                  <c:v>4.9180999999999999</c:v>
                </c:pt>
                <c:pt idx="475">
                  <c:v>-3.1158000000000001</c:v>
                </c:pt>
                <c:pt idx="476">
                  <c:v>-0.11360000000000001</c:v>
                </c:pt>
                <c:pt idx="477">
                  <c:v>1.5226999999999999</c:v>
                </c:pt>
                <c:pt idx="478">
                  <c:v>2.12</c:v>
                </c:pt>
                <c:pt idx="479">
                  <c:v>-1.3140000000000001</c:v>
                </c:pt>
                <c:pt idx="480">
                  <c:v>4.7172999999999998</c:v>
                </c:pt>
                <c:pt idx="481">
                  <c:v>-1.0471999999999999</c:v>
                </c:pt>
                <c:pt idx="482">
                  <c:v>6.2900999999999998</c:v>
                </c:pt>
                <c:pt idx="483">
                  <c:v>0.1951</c:v>
                </c:pt>
                <c:pt idx="484">
                  <c:v>2.7084000000000001</c:v>
                </c:pt>
                <c:pt idx="485">
                  <c:v>-2.4712999999999998</c:v>
                </c:pt>
                <c:pt idx="486">
                  <c:v>-1.3614999999999999</c:v>
                </c:pt>
                <c:pt idx="487">
                  <c:v>0.25490000000000002</c:v>
                </c:pt>
                <c:pt idx="488">
                  <c:v>3.0889000000000002</c:v>
                </c:pt>
                <c:pt idx="489">
                  <c:v>1.4905999999999999</c:v>
                </c:pt>
                <c:pt idx="490">
                  <c:v>-2.2856999999999998</c:v>
                </c:pt>
                <c:pt idx="491">
                  <c:v>-0.45950000000000002</c:v>
                </c:pt>
                <c:pt idx="492">
                  <c:v>0.2092</c:v>
                </c:pt>
                <c:pt idx="493">
                  <c:v>2.1568999999999998</c:v>
                </c:pt>
                <c:pt idx="494">
                  <c:v>-2.1556999999999999</c:v>
                </c:pt>
                <c:pt idx="495">
                  <c:v>-2.3904000000000001</c:v>
                </c:pt>
                <c:pt idx="496">
                  <c:v>-2.0621</c:v>
                </c:pt>
                <c:pt idx="497">
                  <c:v>1.7250000000000001</c:v>
                </c:pt>
                <c:pt idx="498">
                  <c:v>-6.2016999999999998</c:v>
                </c:pt>
                <c:pt idx="499">
                  <c:v>-11.071300000000001</c:v>
                </c:pt>
                <c:pt idx="500">
                  <c:v>-3.9058000000000002</c:v>
                </c:pt>
                <c:pt idx="501">
                  <c:v>2.7515000000000001</c:v>
                </c:pt>
                <c:pt idx="502">
                  <c:v>2.5059</c:v>
                </c:pt>
                <c:pt idx="503">
                  <c:v>0.33229999999999998</c:v>
                </c:pt>
                <c:pt idx="504">
                  <c:v>3.8089</c:v>
                </c:pt>
                <c:pt idx="505">
                  <c:v>1.4883999999999999</c:v>
                </c:pt>
                <c:pt idx="506">
                  <c:v>-2.9188000000000001</c:v>
                </c:pt>
                <c:pt idx="507">
                  <c:v>-0.67069999999999996</c:v>
                </c:pt>
                <c:pt idx="508">
                  <c:v>3.1389999999999998</c:v>
                </c:pt>
                <c:pt idx="509">
                  <c:v>0.44400000000000001</c:v>
                </c:pt>
                <c:pt idx="510">
                  <c:v>-0.84460000000000002</c:v>
                </c:pt>
                <c:pt idx="511">
                  <c:v>-2.3820999999999999</c:v>
                </c:pt>
                <c:pt idx="512">
                  <c:v>-2.2706</c:v>
                </c:pt>
                <c:pt idx="513">
                  <c:v>1.1131</c:v>
                </c:pt>
                <c:pt idx="514">
                  <c:v>-1.9847999999999999</c:v>
                </c:pt>
                <c:pt idx="515">
                  <c:v>-0.24909999999999999</c:v>
                </c:pt>
                <c:pt idx="516">
                  <c:v>-0.54730000000000001</c:v>
                </c:pt>
                <c:pt idx="517">
                  <c:v>5.7211999999999996</c:v>
                </c:pt>
                <c:pt idx="518">
                  <c:v>-2.4940000000000002</c:v>
                </c:pt>
                <c:pt idx="519">
                  <c:v>-0.9516</c:v>
                </c:pt>
                <c:pt idx="520">
                  <c:v>0.67120000000000002</c:v>
                </c:pt>
                <c:pt idx="521">
                  <c:v>-3.2221000000000002</c:v>
                </c:pt>
                <c:pt idx="522">
                  <c:v>-2.4923000000000002</c:v>
                </c:pt>
                <c:pt idx="523">
                  <c:v>2.4773999999999998</c:v>
                </c:pt>
                <c:pt idx="524">
                  <c:v>-3.3639999999999999</c:v>
                </c:pt>
                <c:pt idx="525">
                  <c:v>2.1924999999999999</c:v>
                </c:pt>
                <c:pt idx="526">
                  <c:v>2.0432999999999999</c:v>
                </c:pt>
                <c:pt idx="527">
                  <c:v>0.65529999999999999</c:v>
                </c:pt>
                <c:pt idx="528">
                  <c:v>1.0029999999999999</c:v>
                </c:pt>
                <c:pt idx="529">
                  <c:v>0.37640000000000001</c:v>
                </c:pt>
                <c:pt idx="530">
                  <c:v>-3.07</c:v>
                </c:pt>
                <c:pt idx="531">
                  <c:v>-0.60580000000000001</c:v>
                </c:pt>
                <c:pt idx="532">
                  <c:v>0.91390000000000005</c:v>
                </c:pt>
                <c:pt idx="533">
                  <c:v>0.88990000000000002</c:v>
                </c:pt>
                <c:pt idx="534">
                  <c:v>-2.8302999999999998</c:v>
                </c:pt>
                <c:pt idx="535">
                  <c:v>-5.5693000000000001</c:v>
                </c:pt>
                <c:pt idx="536">
                  <c:v>-5.3673000000000002</c:v>
                </c:pt>
                <c:pt idx="537">
                  <c:v>3.2500000000000001E-2</c:v>
                </c:pt>
                <c:pt idx="538">
                  <c:v>-3.1080999999999999</c:v>
                </c:pt>
                <c:pt idx="539">
                  <c:v>-1.77</c:v>
                </c:pt>
                <c:pt idx="540">
                  <c:v>4.8022999999999998</c:v>
                </c:pt>
                <c:pt idx="541">
                  <c:v>3.1747000000000001</c:v>
                </c:pt>
                <c:pt idx="542">
                  <c:v>0.60940000000000005</c:v>
                </c:pt>
                <c:pt idx="543">
                  <c:v>3.0143</c:v>
                </c:pt>
                <c:pt idx="544">
                  <c:v>-0.21890000000000001</c:v>
                </c:pt>
                <c:pt idx="545">
                  <c:v>-2.3645</c:v>
                </c:pt>
                <c:pt idx="546">
                  <c:v>2.1484000000000001</c:v>
                </c:pt>
                <c:pt idx="547">
                  <c:v>2.2494000000000001</c:v>
                </c:pt>
                <c:pt idx="548">
                  <c:v>-2.6896</c:v>
                </c:pt>
                <c:pt idx="549">
                  <c:v>-1.9309000000000001</c:v>
                </c:pt>
                <c:pt idx="550">
                  <c:v>-2.1812999999999998</c:v>
                </c:pt>
                <c:pt idx="551">
                  <c:v>4.0453999999999999</c:v>
                </c:pt>
                <c:pt idx="552">
                  <c:v>0.14499999999999999</c:v>
                </c:pt>
                <c:pt idx="553">
                  <c:v>-1.9382999999999999</c:v>
                </c:pt>
                <c:pt idx="554">
                  <c:v>-0.86070000000000002</c:v>
                </c:pt>
                <c:pt idx="555">
                  <c:v>2.7629999999999999</c:v>
                </c:pt>
                <c:pt idx="556">
                  <c:v>-0.94850000000000001</c:v>
                </c:pt>
                <c:pt idx="557">
                  <c:v>-0.89649999999999996</c:v>
                </c:pt>
                <c:pt idx="558">
                  <c:v>2.0935999999999999</c:v>
                </c:pt>
                <c:pt idx="559">
                  <c:v>-1.6262000000000001</c:v>
                </c:pt>
                <c:pt idx="560">
                  <c:v>0.62660000000000005</c:v>
                </c:pt>
                <c:pt idx="561">
                  <c:v>-1.9198999999999999</c:v>
                </c:pt>
                <c:pt idx="562">
                  <c:v>-3.7058</c:v>
                </c:pt>
                <c:pt idx="563">
                  <c:v>-2.0729000000000002</c:v>
                </c:pt>
                <c:pt idx="564">
                  <c:v>-0.51559999999999995</c:v>
                </c:pt>
                <c:pt idx="565">
                  <c:v>0.3004</c:v>
                </c:pt>
                <c:pt idx="566">
                  <c:v>-3.6444000000000001</c:v>
                </c:pt>
                <c:pt idx="567">
                  <c:v>-3.5264000000000002</c:v>
                </c:pt>
                <c:pt idx="568">
                  <c:v>1.8159000000000001</c:v>
                </c:pt>
                <c:pt idx="569">
                  <c:v>4.1288</c:v>
                </c:pt>
                <c:pt idx="570">
                  <c:v>6.6898999999999997</c:v>
                </c:pt>
                <c:pt idx="571">
                  <c:v>-0.95909999999999995</c:v>
                </c:pt>
                <c:pt idx="572">
                  <c:v>-3.1288999999999998</c:v>
                </c:pt>
                <c:pt idx="573">
                  <c:v>3.7782</c:v>
                </c:pt>
                <c:pt idx="574">
                  <c:v>-1.1007</c:v>
                </c:pt>
                <c:pt idx="575">
                  <c:v>3.6688999999999998</c:v>
                </c:pt>
                <c:pt idx="576">
                  <c:v>-0.1855</c:v>
                </c:pt>
                <c:pt idx="577">
                  <c:v>-1.4279999999999999</c:v>
                </c:pt>
                <c:pt idx="578">
                  <c:v>-3.7564000000000002</c:v>
                </c:pt>
                <c:pt idx="579">
                  <c:v>0.64880000000000004</c:v>
                </c:pt>
                <c:pt idx="580">
                  <c:v>-2.7980999999999998</c:v>
                </c:pt>
                <c:pt idx="581">
                  <c:v>1.0377000000000001</c:v>
                </c:pt>
                <c:pt idx="582">
                  <c:v>-2.1341999999999999</c:v>
                </c:pt>
                <c:pt idx="583">
                  <c:v>-3.3799000000000001</c:v>
                </c:pt>
                <c:pt idx="584">
                  <c:v>0.83140000000000003</c:v>
                </c:pt>
                <c:pt idx="585">
                  <c:v>1.0801000000000001</c:v>
                </c:pt>
                <c:pt idx="586">
                  <c:v>1.216</c:v>
                </c:pt>
                <c:pt idx="587">
                  <c:v>-3.7541000000000002</c:v>
                </c:pt>
                <c:pt idx="588">
                  <c:v>-1.8146</c:v>
                </c:pt>
                <c:pt idx="589">
                  <c:v>-2.8311999999999999</c:v>
                </c:pt>
                <c:pt idx="590">
                  <c:v>3.6372</c:v>
                </c:pt>
                <c:pt idx="591">
                  <c:v>-0.67930000000000001</c:v>
                </c:pt>
                <c:pt idx="592">
                  <c:v>-1.4177999999999999</c:v>
                </c:pt>
                <c:pt idx="593">
                  <c:v>0.23130000000000001</c:v>
                </c:pt>
                <c:pt idx="594">
                  <c:v>3.4539</c:v>
                </c:pt>
                <c:pt idx="595">
                  <c:v>-4.3902000000000001</c:v>
                </c:pt>
                <c:pt idx="596">
                  <c:v>0.79920000000000002</c:v>
                </c:pt>
                <c:pt idx="597">
                  <c:v>-1.2164999999999999</c:v>
                </c:pt>
                <c:pt idx="598">
                  <c:v>2.6993999999999998</c:v>
                </c:pt>
                <c:pt idx="599">
                  <c:v>1.83E-2</c:v>
                </c:pt>
                <c:pt idx="600">
                  <c:v>-4.9898999999999996</c:v>
                </c:pt>
                <c:pt idx="601">
                  <c:v>1.1040000000000001</c:v>
                </c:pt>
                <c:pt idx="602">
                  <c:v>0.1226</c:v>
                </c:pt>
                <c:pt idx="603">
                  <c:v>1.4823999999999999</c:v>
                </c:pt>
                <c:pt idx="604">
                  <c:v>-2.7004000000000001</c:v>
                </c:pt>
                <c:pt idx="605">
                  <c:v>-0.62690000000000001</c:v>
                </c:pt>
                <c:pt idx="606">
                  <c:v>-2.3757999999999999</c:v>
                </c:pt>
                <c:pt idx="607">
                  <c:v>1.3107</c:v>
                </c:pt>
                <c:pt idx="608">
                  <c:v>0.52070000000000005</c:v>
                </c:pt>
                <c:pt idx="609">
                  <c:v>-1.4026000000000001</c:v>
                </c:pt>
                <c:pt idx="610">
                  <c:v>3.1360999999999999</c:v>
                </c:pt>
                <c:pt idx="611">
                  <c:v>-1.9556</c:v>
                </c:pt>
                <c:pt idx="612">
                  <c:v>-2.1625999999999999</c:v>
                </c:pt>
                <c:pt idx="613">
                  <c:v>1.5572999999999999</c:v>
                </c:pt>
                <c:pt idx="614">
                  <c:v>-2.1899999999999999E-2</c:v>
                </c:pt>
                <c:pt idx="615">
                  <c:v>-0.63260000000000005</c:v>
                </c:pt>
                <c:pt idx="616">
                  <c:v>4.7011000000000003</c:v>
                </c:pt>
                <c:pt idx="617">
                  <c:v>-1.9536</c:v>
                </c:pt>
                <c:pt idx="618">
                  <c:v>-0.38190000000000002</c:v>
                </c:pt>
                <c:pt idx="619">
                  <c:v>3.698</c:v>
                </c:pt>
                <c:pt idx="620">
                  <c:v>4.9356</c:v>
                </c:pt>
                <c:pt idx="621">
                  <c:v>-4.9268000000000001</c:v>
                </c:pt>
                <c:pt idx="622">
                  <c:v>-0.1376</c:v>
                </c:pt>
                <c:pt idx="623">
                  <c:v>3.0836999999999999</c:v>
                </c:pt>
                <c:pt idx="624">
                  <c:v>7.7700000000000005E-2</c:v>
                </c:pt>
                <c:pt idx="625">
                  <c:v>-3.1953999999999998</c:v>
                </c:pt>
                <c:pt idx="626">
                  <c:v>3.012</c:v>
                </c:pt>
                <c:pt idx="627">
                  <c:v>-3.5272000000000001</c:v>
                </c:pt>
                <c:pt idx="628">
                  <c:v>0.67589999999999995</c:v>
                </c:pt>
                <c:pt idx="629">
                  <c:v>-1.1989000000000001</c:v>
                </c:pt>
                <c:pt idx="630">
                  <c:v>-3.0198</c:v>
                </c:pt>
                <c:pt idx="631">
                  <c:v>3.5228999999999999</c:v>
                </c:pt>
                <c:pt idx="632">
                  <c:v>0.32369999999999999</c:v>
                </c:pt>
                <c:pt idx="633">
                  <c:v>-1.5027999999999999</c:v>
                </c:pt>
                <c:pt idx="634">
                  <c:v>-1.1439999999999999</c:v>
                </c:pt>
                <c:pt idx="635">
                  <c:v>-0.65029999999999999</c:v>
                </c:pt>
                <c:pt idx="636">
                  <c:v>-1.6851</c:v>
                </c:pt>
                <c:pt idx="637">
                  <c:v>-1.3508</c:v>
                </c:pt>
                <c:pt idx="638">
                  <c:v>-4.3989000000000003</c:v>
                </c:pt>
                <c:pt idx="639">
                  <c:v>-2.6659999999999999</c:v>
                </c:pt>
                <c:pt idx="640">
                  <c:v>-0.15049999999999999</c:v>
                </c:pt>
                <c:pt idx="641">
                  <c:v>0.87080000000000002</c:v>
                </c:pt>
                <c:pt idx="642">
                  <c:v>2.5811000000000002</c:v>
                </c:pt>
                <c:pt idx="643">
                  <c:v>3.1065</c:v>
                </c:pt>
                <c:pt idx="644">
                  <c:v>2.7105000000000001</c:v>
                </c:pt>
                <c:pt idx="645">
                  <c:v>2.0857000000000001</c:v>
                </c:pt>
                <c:pt idx="646">
                  <c:v>3.8241000000000001</c:v>
                </c:pt>
                <c:pt idx="647">
                  <c:v>4.0551000000000004</c:v>
                </c:pt>
                <c:pt idx="648">
                  <c:v>-3.7069999999999999</c:v>
                </c:pt>
                <c:pt idx="649">
                  <c:v>-7.9231999999999996</c:v>
                </c:pt>
                <c:pt idx="650">
                  <c:v>-0.4098</c:v>
                </c:pt>
                <c:pt idx="651">
                  <c:v>1.1081000000000001</c:v>
                </c:pt>
                <c:pt idx="652">
                  <c:v>-1.1756</c:v>
                </c:pt>
                <c:pt idx="653">
                  <c:v>-0.21790000000000001</c:v>
                </c:pt>
                <c:pt idx="654">
                  <c:v>-3.4935</c:v>
                </c:pt>
                <c:pt idx="655">
                  <c:v>1.3797999999999999</c:v>
                </c:pt>
                <c:pt idx="656">
                  <c:v>5.6275000000000004</c:v>
                </c:pt>
                <c:pt idx="657">
                  <c:v>1.4316</c:v>
                </c:pt>
                <c:pt idx="658">
                  <c:v>0.87050000000000005</c:v>
                </c:pt>
                <c:pt idx="659">
                  <c:v>-3.9222999999999999</c:v>
                </c:pt>
                <c:pt idx="660">
                  <c:v>1.5580000000000001</c:v>
                </c:pt>
                <c:pt idx="661">
                  <c:v>3.1234000000000002</c:v>
                </c:pt>
                <c:pt idx="662">
                  <c:v>-1.4200000000000001E-2</c:v>
                </c:pt>
                <c:pt idx="663">
                  <c:v>1.6869000000000001</c:v>
                </c:pt>
                <c:pt idx="664">
                  <c:v>2.391</c:v>
                </c:pt>
                <c:pt idx="665">
                  <c:v>1.9024000000000001</c:v>
                </c:pt>
                <c:pt idx="666">
                  <c:v>-1.3488</c:v>
                </c:pt>
                <c:pt idx="667">
                  <c:v>4.1776999999999997</c:v>
                </c:pt>
                <c:pt idx="668">
                  <c:v>4.9299999999999997E-2</c:v>
                </c:pt>
                <c:pt idx="669">
                  <c:v>-1.2157</c:v>
                </c:pt>
                <c:pt idx="670">
                  <c:v>5.4760999999999997</c:v>
                </c:pt>
                <c:pt idx="671">
                  <c:v>-1.3065</c:v>
                </c:pt>
                <c:pt idx="672">
                  <c:v>-1.8197000000000001</c:v>
                </c:pt>
                <c:pt idx="673">
                  <c:v>-6.0697999999999999</c:v>
                </c:pt>
                <c:pt idx="674">
                  <c:v>3.0099999999999998E-2</c:v>
                </c:pt>
                <c:pt idx="675">
                  <c:v>-0.24660000000000001</c:v>
                </c:pt>
                <c:pt idx="676">
                  <c:v>-1.2585</c:v>
                </c:pt>
                <c:pt idx="677">
                  <c:v>-0.12139999999999999</c:v>
                </c:pt>
                <c:pt idx="678">
                  <c:v>0.3422</c:v>
                </c:pt>
                <c:pt idx="679">
                  <c:v>-4.2755999999999998</c:v>
                </c:pt>
                <c:pt idx="680">
                  <c:v>3.3069999999999999</c:v>
                </c:pt>
                <c:pt idx="681">
                  <c:v>-2.8178999999999998</c:v>
                </c:pt>
                <c:pt idx="682">
                  <c:v>-2.0272999999999999</c:v>
                </c:pt>
                <c:pt idx="683">
                  <c:v>-0.69620000000000004</c:v>
                </c:pt>
                <c:pt idx="684">
                  <c:v>2.0316000000000001</c:v>
                </c:pt>
                <c:pt idx="685">
                  <c:v>2.0028000000000001</c:v>
                </c:pt>
                <c:pt idx="686">
                  <c:v>1.8352999999999999</c:v>
                </c:pt>
                <c:pt idx="687">
                  <c:v>3.0398000000000001</c:v>
                </c:pt>
                <c:pt idx="688">
                  <c:v>-0.42859999999999998</c:v>
                </c:pt>
                <c:pt idx="689">
                  <c:v>2.2633999999999999</c:v>
                </c:pt>
                <c:pt idx="690">
                  <c:v>6.8000000000000005E-2</c:v>
                </c:pt>
                <c:pt idx="691">
                  <c:v>-4.2290999999999999</c:v>
                </c:pt>
                <c:pt idx="692">
                  <c:v>-1.6488</c:v>
                </c:pt>
                <c:pt idx="693">
                  <c:v>4.0750000000000002</c:v>
                </c:pt>
                <c:pt idx="694">
                  <c:v>-1.6884999999999999</c:v>
                </c:pt>
                <c:pt idx="695">
                  <c:v>3.0979999999999999</c:v>
                </c:pt>
                <c:pt idx="696">
                  <c:v>-0.81710000000000005</c:v>
                </c:pt>
                <c:pt idx="697">
                  <c:v>0.9456</c:v>
                </c:pt>
                <c:pt idx="698">
                  <c:v>-1.036</c:v>
                </c:pt>
                <c:pt idx="699">
                  <c:v>-6.4221000000000004</c:v>
                </c:pt>
                <c:pt idx="700">
                  <c:v>-9.9469999999999992</c:v>
                </c:pt>
                <c:pt idx="701">
                  <c:v>9.8000000000000004E-2</c:v>
                </c:pt>
                <c:pt idx="702">
                  <c:v>-1.7065999999999999</c:v>
                </c:pt>
                <c:pt idx="703">
                  <c:v>-1.7774000000000001</c:v>
                </c:pt>
                <c:pt idx="704">
                  <c:v>-3.7456999999999998</c:v>
                </c:pt>
                <c:pt idx="705">
                  <c:v>3.3195000000000001</c:v>
                </c:pt>
                <c:pt idx="706">
                  <c:v>-3.2410999999999999</c:v>
                </c:pt>
                <c:pt idx="707">
                  <c:v>2.8845000000000001</c:v>
                </c:pt>
                <c:pt idx="708">
                  <c:v>1.9982</c:v>
                </c:pt>
                <c:pt idx="709">
                  <c:v>-6.7412999999999998</c:v>
                </c:pt>
                <c:pt idx="710">
                  <c:v>2.7515999999999998</c:v>
                </c:pt>
                <c:pt idx="711">
                  <c:v>1.4441999999999999</c:v>
                </c:pt>
                <c:pt idx="712">
                  <c:v>0.2293</c:v>
                </c:pt>
                <c:pt idx="713">
                  <c:v>-1.4790000000000001</c:v>
                </c:pt>
                <c:pt idx="714">
                  <c:v>5.6786000000000003</c:v>
                </c:pt>
                <c:pt idx="715">
                  <c:v>-2.0630000000000002</c:v>
                </c:pt>
                <c:pt idx="716">
                  <c:v>-4.1856</c:v>
                </c:pt>
                <c:pt idx="717">
                  <c:v>-1.6612</c:v>
                </c:pt>
                <c:pt idx="718">
                  <c:v>-0.63529999999999998</c:v>
                </c:pt>
                <c:pt idx="719">
                  <c:v>-0.20569999999999999</c:v>
                </c:pt>
                <c:pt idx="720">
                  <c:v>-7.6437999999999997</c:v>
                </c:pt>
                <c:pt idx="721">
                  <c:v>-1.1291</c:v>
                </c:pt>
                <c:pt idx="722">
                  <c:v>1.7161</c:v>
                </c:pt>
                <c:pt idx="723">
                  <c:v>0.52669999999999995</c:v>
                </c:pt>
                <c:pt idx="724">
                  <c:v>-2.0857999999999999</c:v>
                </c:pt>
                <c:pt idx="725">
                  <c:v>-0.11650000000000001</c:v>
                </c:pt>
                <c:pt idx="726">
                  <c:v>-1.0550999999999999</c:v>
                </c:pt>
                <c:pt idx="727">
                  <c:v>-4.2512999999999996</c:v>
                </c:pt>
                <c:pt idx="728">
                  <c:v>-5.1616999999999997</c:v>
                </c:pt>
                <c:pt idx="729">
                  <c:v>-0.58879999999999999</c:v>
                </c:pt>
                <c:pt idx="730">
                  <c:v>1.2822</c:v>
                </c:pt>
                <c:pt idx="731">
                  <c:v>-2.0996000000000001</c:v>
                </c:pt>
                <c:pt idx="732">
                  <c:v>0.59440000000000004</c:v>
                </c:pt>
                <c:pt idx="733">
                  <c:v>4.3243999999999998</c:v>
                </c:pt>
                <c:pt idx="734">
                  <c:v>-2.1114999999999999</c:v>
                </c:pt>
                <c:pt idx="735">
                  <c:v>2.7547000000000001</c:v>
                </c:pt>
                <c:pt idx="736">
                  <c:v>6.0323000000000002</c:v>
                </c:pt>
                <c:pt idx="737">
                  <c:v>0.69240000000000002</c:v>
                </c:pt>
                <c:pt idx="738">
                  <c:v>1.5181</c:v>
                </c:pt>
                <c:pt idx="739">
                  <c:v>1.2664</c:v>
                </c:pt>
                <c:pt idx="740">
                  <c:v>-0.48709999999999998</c:v>
                </c:pt>
                <c:pt idx="741">
                  <c:v>-5.4461000000000004</c:v>
                </c:pt>
                <c:pt idx="742">
                  <c:v>4.3658999999999999</c:v>
                </c:pt>
                <c:pt idx="743">
                  <c:v>-6.6649000000000003</c:v>
                </c:pt>
                <c:pt idx="744">
                  <c:v>-1.1042000000000001</c:v>
                </c:pt>
                <c:pt idx="745">
                  <c:v>2.3908999999999998</c:v>
                </c:pt>
                <c:pt idx="746">
                  <c:v>4.6338999999999997</c:v>
                </c:pt>
                <c:pt idx="747">
                  <c:v>1.6298999999999999</c:v>
                </c:pt>
                <c:pt idx="748">
                  <c:v>1.4179999999999999</c:v>
                </c:pt>
                <c:pt idx="749">
                  <c:v>-1.7317</c:v>
                </c:pt>
                <c:pt idx="750">
                  <c:v>-0.21440000000000001</c:v>
                </c:pt>
                <c:pt idx="751">
                  <c:v>-2.5417000000000001</c:v>
                </c:pt>
                <c:pt idx="752">
                  <c:v>1.1358999999999999</c:v>
                </c:pt>
                <c:pt idx="753">
                  <c:v>0.97809999999999997</c:v>
                </c:pt>
                <c:pt idx="754">
                  <c:v>-1.6877</c:v>
                </c:pt>
                <c:pt idx="755">
                  <c:v>0.58789999999999998</c:v>
                </c:pt>
                <c:pt idx="756">
                  <c:v>0.1336</c:v>
                </c:pt>
                <c:pt idx="757">
                  <c:v>1.8884000000000001</c:v>
                </c:pt>
                <c:pt idx="758">
                  <c:v>-0.83509999999999995</c:v>
                </c:pt>
                <c:pt idx="759">
                  <c:v>1.5599999999999999E-2</c:v>
                </c:pt>
                <c:pt idx="760">
                  <c:v>-1.9864999999999999</c:v>
                </c:pt>
                <c:pt idx="761">
                  <c:v>-2.6840999999999999</c:v>
                </c:pt>
                <c:pt idx="762">
                  <c:v>-2.3165</c:v>
                </c:pt>
                <c:pt idx="763">
                  <c:v>0.2384</c:v>
                </c:pt>
                <c:pt idx="764">
                  <c:v>-3.8565999999999998</c:v>
                </c:pt>
                <c:pt idx="765">
                  <c:v>-3.8241000000000001</c:v>
                </c:pt>
                <c:pt idx="766">
                  <c:v>1.6833</c:v>
                </c:pt>
                <c:pt idx="767">
                  <c:v>2.1311</c:v>
                </c:pt>
                <c:pt idx="768">
                  <c:v>1.3846000000000001</c:v>
                </c:pt>
                <c:pt idx="769">
                  <c:v>-2.6962999999999999</c:v>
                </c:pt>
                <c:pt idx="770">
                  <c:v>1.8443000000000001</c:v>
                </c:pt>
                <c:pt idx="771">
                  <c:v>-8.9999999999999998E-4</c:v>
                </c:pt>
                <c:pt idx="772">
                  <c:v>-3.6139999999999999</c:v>
                </c:pt>
                <c:pt idx="773">
                  <c:v>1.3691</c:v>
                </c:pt>
                <c:pt idx="774">
                  <c:v>-4.7243000000000004</c:v>
                </c:pt>
                <c:pt idx="775">
                  <c:v>-0.20899999999999999</c:v>
                </c:pt>
                <c:pt idx="776">
                  <c:v>0.57279999999999998</c:v>
                </c:pt>
                <c:pt idx="777">
                  <c:v>2.1800000000000002</c:v>
                </c:pt>
                <c:pt idx="778">
                  <c:v>-1.0636000000000001</c:v>
                </c:pt>
                <c:pt idx="779">
                  <c:v>-5.6148999999999996</c:v>
                </c:pt>
                <c:pt idx="780">
                  <c:v>-1.5358000000000001</c:v>
                </c:pt>
                <c:pt idx="781">
                  <c:v>2.0171999999999999</c:v>
                </c:pt>
                <c:pt idx="782">
                  <c:v>1.6745000000000001</c:v>
                </c:pt>
                <c:pt idx="783">
                  <c:v>3.8957000000000002</c:v>
                </c:pt>
                <c:pt idx="784">
                  <c:v>-0.98419999999999996</c:v>
                </c:pt>
                <c:pt idx="785">
                  <c:v>-1.3406</c:v>
                </c:pt>
                <c:pt idx="786">
                  <c:v>2.0364</c:v>
                </c:pt>
                <c:pt idx="787">
                  <c:v>3.1373000000000002</c:v>
                </c:pt>
                <c:pt idx="788">
                  <c:v>0.1817</c:v>
                </c:pt>
                <c:pt idx="789">
                  <c:v>2.1715</c:v>
                </c:pt>
                <c:pt idx="790">
                  <c:v>0.72419999999999995</c:v>
                </c:pt>
                <c:pt idx="791">
                  <c:v>5.5372000000000003</c:v>
                </c:pt>
                <c:pt idx="792">
                  <c:v>2.9649999999999999</c:v>
                </c:pt>
                <c:pt idx="793">
                  <c:v>1.1752</c:v>
                </c:pt>
                <c:pt idx="794">
                  <c:v>-3.3489</c:v>
                </c:pt>
                <c:pt idx="795">
                  <c:v>4.7760999999999996</c:v>
                </c:pt>
                <c:pt idx="796">
                  <c:v>-1.9585999999999999</c:v>
                </c:pt>
                <c:pt idx="797">
                  <c:v>-2.6004999999999998</c:v>
                </c:pt>
                <c:pt idx="798">
                  <c:v>-4.6127000000000002</c:v>
                </c:pt>
                <c:pt idx="799">
                  <c:v>0.34539999999999998</c:v>
                </c:pt>
                <c:pt idx="800">
                  <c:v>-0.74980000000000002</c:v>
                </c:pt>
                <c:pt idx="801">
                  <c:v>-2.0249999999999999</c:v>
                </c:pt>
                <c:pt idx="802">
                  <c:v>0.65949999999999998</c:v>
                </c:pt>
                <c:pt idx="803">
                  <c:v>-5.0571000000000002</c:v>
                </c:pt>
                <c:pt idx="804">
                  <c:v>1.6692</c:v>
                </c:pt>
                <c:pt idx="805">
                  <c:v>-3.2073</c:v>
                </c:pt>
                <c:pt idx="806">
                  <c:v>4.7099000000000002</c:v>
                </c:pt>
                <c:pt idx="807">
                  <c:v>-3.2054999999999998</c:v>
                </c:pt>
                <c:pt idx="808">
                  <c:v>5.7525000000000004</c:v>
                </c:pt>
                <c:pt idx="809">
                  <c:v>-3.0975000000000001</c:v>
                </c:pt>
                <c:pt idx="810">
                  <c:v>1.8212999999999999</c:v>
                </c:pt>
                <c:pt idx="811">
                  <c:v>-0.79700000000000004</c:v>
                </c:pt>
                <c:pt idx="812">
                  <c:v>1.4455</c:v>
                </c:pt>
                <c:pt idx="813">
                  <c:v>-3.0865</c:v>
                </c:pt>
                <c:pt idx="814">
                  <c:v>-0.47399999999999998</c:v>
                </c:pt>
                <c:pt idx="815">
                  <c:v>-1.2385999999999999</c:v>
                </c:pt>
                <c:pt idx="816">
                  <c:v>4.9134000000000002</c:v>
                </c:pt>
                <c:pt idx="817">
                  <c:v>-0.4496</c:v>
                </c:pt>
                <c:pt idx="818">
                  <c:v>5.6599999999999998E-2</c:v>
                </c:pt>
                <c:pt idx="819">
                  <c:v>-3.2130000000000001</c:v>
                </c:pt>
                <c:pt idx="820">
                  <c:v>-1.1807000000000001</c:v>
                </c:pt>
                <c:pt idx="821">
                  <c:v>-2.1286999999999998</c:v>
                </c:pt>
                <c:pt idx="822">
                  <c:v>8.3599999999999994E-2</c:v>
                </c:pt>
                <c:pt idx="823">
                  <c:v>2.8401999999999998</c:v>
                </c:pt>
                <c:pt idx="824">
                  <c:v>-1.9101999999999999</c:v>
                </c:pt>
                <c:pt idx="825">
                  <c:v>6.617</c:v>
                </c:pt>
                <c:pt idx="826">
                  <c:v>0.15490000000000001</c:v>
                </c:pt>
                <c:pt idx="827">
                  <c:v>-4.3482000000000003</c:v>
                </c:pt>
                <c:pt idx="828">
                  <c:v>4.3049999999999997</c:v>
                </c:pt>
                <c:pt idx="829">
                  <c:v>-1.1947000000000001</c:v>
                </c:pt>
                <c:pt idx="830">
                  <c:v>-0.4279</c:v>
                </c:pt>
                <c:pt idx="831">
                  <c:v>-0.79600000000000004</c:v>
                </c:pt>
                <c:pt idx="832">
                  <c:v>-1.8228</c:v>
                </c:pt>
                <c:pt idx="833">
                  <c:v>-1.6788000000000001</c:v>
                </c:pt>
                <c:pt idx="834">
                  <c:v>5.2706999999999997</c:v>
                </c:pt>
                <c:pt idx="835">
                  <c:v>-0.77549999999999997</c:v>
                </c:pt>
                <c:pt idx="836">
                  <c:v>-5.0376000000000003</c:v>
                </c:pt>
                <c:pt idx="837">
                  <c:v>-0.16189999999999999</c:v>
                </c:pt>
                <c:pt idx="838">
                  <c:v>-3.1650999999999998</c:v>
                </c:pt>
                <c:pt idx="839">
                  <c:v>-3.5285000000000002</c:v>
                </c:pt>
                <c:pt idx="840">
                  <c:v>0.44790000000000002</c:v>
                </c:pt>
                <c:pt idx="841">
                  <c:v>2.5569999999999999</c:v>
                </c:pt>
                <c:pt idx="842">
                  <c:v>3.5129000000000001</c:v>
                </c:pt>
                <c:pt idx="843">
                  <c:v>-5.0099999999999999E-2</c:v>
                </c:pt>
                <c:pt idx="844">
                  <c:v>4.4438000000000004</c:v>
                </c:pt>
                <c:pt idx="845">
                  <c:v>2.5746000000000002</c:v>
                </c:pt>
                <c:pt idx="846">
                  <c:v>4.9779999999999998</c:v>
                </c:pt>
                <c:pt idx="847">
                  <c:v>-0.39</c:v>
                </c:pt>
                <c:pt idx="848">
                  <c:v>1.0083</c:v>
                </c:pt>
                <c:pt idx="849">
                  <c:v>1.4298</c:v>
                </c:pt>
                <c:pt idx="850">
                  <c:v>-3.2031000000000001</c:v>
                </c:pt>
                <c:pt idx="851">
                  <c:v>2.7526999999999999</c:v>
                </c:pt>
                <c:pt idx="852">
                  <c:v>1.0188999999999999</c:v>
                </c:pt>
                <c:pt idx="853">
                  <c:v>-1.0622</c:v>
                </c:pt>
                <c:pt idx="854">
                  <c:v>-2.6332</c:v>
                </c:pt>
                <c:pt idx="855">
                  <c:v>1.1216999999999999</c:v>
                </c:pt>
                <c:pt idx="856">
                  <c:v>-0.6714</c:v>
                </c:pt>
                <c:pt idx="857">
                  <c:v>-2.8675000000000002</c:v>
                </c:pt>
                <c:pt idx="858">
                  <c:v>-0.78269999999999995</c:v>
                </c:pt>
                <c:pt idx="859">
                  <c:v>-1.5347</c:v>
                </c:pt>
                <c:pt idx="860">
                  <c:v>-4.3246000000000002</c:v>
                </c:pt>
                <c:pt idx="861">
                  <c:v>-3.0785999999999998</c:v>
                </c:pt>
                <c:pt idx="862">
                  <c:v>0.23799999999999999</c:v>
                </c:pt>
                <c:pt idx="863">
                  <c:v>0.5867</c:v>
                </c:pt>
                <c:pt idx="864">
                  <c:v>-3.5347</c:v>
                </c:pt>
                <c:pt idx="865">
                  <c:v>1.1785000000000001</c:v>
                </c:pt>
                <c:pt idx="866">
                  <c:v>-1.1660999999999999</c:v>
                </c:pt>
                <c:pt idx="867">
                  <c:v>-0.64959999999999996</c:v>
                </c:pt>
                <c:pt idx="868">
                  <c:v>4.9316000000000004</c:v>
                </c:pt>
                <c:pt idx="869">
                  <c:v>-3.7642000000000002</c:v>
                </c:pt>
                <c:pt idx="870">
                  <c:v>-4.8766999999999996</c:v>
                </c:pt>
                <c:pt idx="871">
                  <c:v>-0.33260000000000001</c:v>
                </c:pt>
                <c:pt idx="872">
                  <c:v>2.5350000000000001</c:v>
                </c:pt>
                <c:pt idx="873">
                  <c:v>-2.9977</c:v>
                </c:pt>
                <c:pt idx="874">
                  <c:v>-0.25230000000000002</c:v>
                </c:pt>
                <c:pt idx="875">
                  <c:v>0.74590000000000001</c:v>
                </c:pt>
                <c:pt idx="876">
                  <c:v>-4.0488999999999997</c:v>
                </c:pt>
                <c:pt idx="877">
                  <c:v>-8.9300000000000004E-2</c:v>
                </c:pt>
                <c:pt idx="878">
                  <c:v>3.6817000000000002</c:v>
                </c:pt>
                <c:pt idx="879">
                  <c:v>0.67520000000000002</c:v>
                </c:pt>
                <c:pt idx="880">
                  <c:v>-0.85260000000000002</c:v>
                </c:pt>
                <c:pt idx="881">
                  <c:v>-3.0670999999999999</c:v>
                </c:pt>
                <c:pt idx="882">
                  <c:v>-7.6100000000000001E-2</c:v>
                </c:pt>
                <c:pt idx="883">
                  <c:v>-2.7505999999999999</c:v>
                </c:pt>
                <c:pt idx="884">
                  <c:v>1.2807999999999999</c:v>
                </c:pt>
                <c:pt idx="885">
                  <c:v>-4.0594999999999999</c:v>
                </c:pt>
                <c:pt idx="886">
                  <c:v>-4.2103000000000002</c:v>
                </c:pt>
                <c:pt idx="887">
                  <c:v>2.0520999999999998</c:v>
                </c:pt>
                <c:pt idx="888">
                  <c:v>5.1630000000000003</c:v>
                </c:pt>
                <c:pt idx="889">
                  <c:v>-1.9037999999999999</c:v>
                </c:pt>
                <c:pt idx="890">
                  <c:v>-0.38140000000000002</c:v>
                </c:pt>
                <c:pt idx="891">
                  <c:v>-0.23250000000000001</c:v>
                </c:pt>
                <c:pt idx="892">
                  <c:v>-1.2278</c:v>
                </c:pt>
                <c:pt idx="893">
                  <c:v>-1.8109</c:v>
                </c:pt>
                <c:pt idx="894">
                  <c:v>3.9098999999999999</c:v>
                </c:pt>
                <c:pt idx="895">
                  <c:v>-2.8264</c:v>
                </c:pt>
                <c:pt idx="896">
                  <c:v>3.8397000000000001</c:v>
                </c:pt>
                <c:pt idx="897">
                  <c:v>0.25940000000000002</c:v>
                </c:pt>
                <c:pt idx="898">
                  <c:v>6.0970000000000004</c:v>
                </c:pt>
                <c:pt idx="899">
                  <c:v>-0.106</c:v>
                </c:pt>
                <c:pt idx="900">
                  <c:v>0.30599999999999999</c:v>
                </c:pt>
                <c:pt idx="901">
                  <c:v>0.74280000000000002</c:v>
                </c:pt>
                <c:pt idx="902">
                  <c:v>-5.0323000000000002</c:v>
                </c:pt>
                <c:pt idx="903">
                  <c:v>-0.60119999999999996</c:v>
                </c:pt>
                <c:pt idx="904">
                  <c:v>1.2256</c:v>
                </c:pt>
                <c:pt idx="905">
                  <c:v>-0.32279999999999998</c:v>
                </c:pt>
                <c:pt idx="906">
                  <c:v>-0.59830000000000005</c:v>
                </c:pt>
                <c:pt idx="907">
                  <c:v>2.3050999999999999</c:v>
                </c:pt>
                <c:pt idx="908">
                  <c:v>2.4929999999999999</c:v>
                </c:pt>
                <c:pt idx="909">
                  <c:v>-1.6025</c:v>
                </c:pt>
                <c:pt idx="910">
                  <c:v>2.1402999999999999</c:v>
                </c:pt>
                <c:pt idx="911">
                  <c:v>-2.1956000000000002</c:v>
                </c:pt>
                <c:pt idx="912">
                  <c:v>-7.7294999999999998</c:v>
                </c:pt>
                <c:pt idx="913">
                  <c:v>3.452</c:v>
                </c:pt>
                <c:pt idx="914">
                  <c:v>-2.5988000000000002</c:v>
                </c:pt>
                <c:pt idx="915">
                  <c:v>-1.1302000000000001</c:v>
                </c:pt>
                <c:pt idx="916">
                  <c:v>-2.5188999999999999</c:v>
                </c:pt>
                <c:pt idx="917">
                  <c:v>-0.8649</c:v>
                </c:pt>
                <c:pt idx="918">
                  <c:v>-0.51829999999999998</c:v>
                </c:pt>
                <c:pt idx="919">
                  <c:v>-4.0113000000000003</c:v>
                </c:pt>
                <c:pt idx="920">
                  <c:v>-2.3370000000000002</c:v>
                </c:pt>
                <c:pt idx="921">
                  <c:v>-4.7683999999999997</c:v>
                </c:pt>
                <c:pt idx="922">
                  <c:v>4.3475000000000001</c:v>
                </c:pt>
                <c:pt idx="923">
                  <c:v>-0.79290000000000005</c:v>
                </c:pt>
                <c:pt idx="924">
                  <c:v>3.1177999999999999</c:v>
                </c:pt>
                <c:pt idx="925">
                  <c:v>5.9279999999999999</c:v>
                </c:pt>
                <c:pt idx="926">
                  <c:v>-1.1778</c:v>
                </c:pt>
                <c:pt idx="927">
                  <c:v>4.8083999999999998</c:v>
                </c:pt>
                <c:pt idx="928">
                  <c:v>-0.57279999999999998</c:v>
                </c:pt>
                <c:pt idx="929">
                  <c:v>3.9041000000000001</c:v>
                </c:pt>
                <c:pt idx="930">
                  <c:v>-2.8742000000000001</c:v>
                </c:pt>
                <c:pt idx="931">
                  <c:v>-1.5629999999999999</c:v>
                </c:pt>
                <c:pt idx="932">
                  <c:v>0.22939999999999999</c:v>
                </c:pt>
                <c:pt idx="933">
                  <c:v>-3.2183000000000002</c:v>
                </c:pt>
                <c:pt idx="934">
                  <c:v>0.77900000000000003</c:v>
                </c:pt>
                <c:pt idx="935">
                  <c:v>-6.2999000000000001</c:v>
                </c:pt>
                <c:pt idx="936">
                  <c:v>0.25530000000000003</c:v>
                </c:pt>
                <c:pt idx="937">
                  <c:v>-0.39050000000000001</c:v>
                </c:pt>
                <c:pt idx="938">
                  <c:v>4.0922000000000001</c:v>
                </c:pt>
                <c:pt idx="939">
                  <c:v>-1.7606999999999999</c:v>
                </c:pt>
                <c:pt idx="940">
                  <c:v>-2.1932</c:v>
                </c:pt>
                <c:pt idx="941">
                  <c:v>2.3834</c:v>
                </c:pt>
                <c:pt idx="942">
                  <c:v>-2.3174000000000001</c:v>
                </c:pt>
                <c:pt idx="943">
                  <c:v>-1.3327</c:v>
                </c:pt>
                <c:pt idx="944">
                  <c:v>-5.0650000000000004</c:v>
                </c:pt>
                <c:pt idx="945">
                  <c:v>8.5199999999999998E-2</c:v>
                </c:pt>
                <c:pt idx="946">
                  <c:v>0.39889999999999998</c:v>
                </c:pt>
                <c:pt idx="947">
                  <c:v>-2.2273000000000001</c:v>
                </c:pt>
                <c:pt idx="948">
                  <c:v>1.4656</c:v>
                </c:pt>
                <c:pt idx="949">
                  <c:v>0.25080000000000002</c:v>
                </c:pt>
                <c:pt idx="950">
                  <c:v>-1.0973999999999999</c:v>
                </c:pt>
                <c:pt idx="951">
                  <c:v>5.0617000000000001</c:v>
                </c:pt>
                <c:pt idx="952">
                  <c:v>-3.6852999999999998</c:v>
                </c:pt>
                <c:pt idx="953">
                  <c:v>2.6800000000000001E-2</c:v>
                </c:pt>
                <c:pt idx="954">
                  <c:v>5.1089000000000002</c:v>
                </c:pt>
                <c:pt idx="955">
                  <c:v>-1.9436</c:v>
                </c:pt>
                <c:pt idx="956">
                  <c:v>-0.37169999999999997</c:v>
                </c:pt>
                <c:pt idx="957">
                  <c:v>-1.9211</c:v>
                </c:pt>
                <c:pt idx="958">
                  <c:v>4.2156000000000002</c:v>
                </c:pt>
                <c:pt idx="959">
                  <c:v>-0.80689999999999995</c:v>
                </c:pt>
                <c:pt idx="960">
                  <c:v>-0.96</c:v>
                </c:pt>
                <c:pt idx="961">
                  <c:v>-1.9009</c:v>
                </c:pt>
                <c:pt idx="962">
                  <c:v>-0.79059999999999997</c:v>
                </c:pt>
                <c:pt idx="963">
                  <c:v>1.383</c:v>
                </c:pt>
                <c:pt idx="964">
                  <c:v>-0.75360000000000005</c:v>
                </c:pt>
                <c:pt idx="965">
                  <c:v>0.22489999999999999</c:v>
                </c:pt>
                <c:pt idx="966">
                  <c:v>-3.0524</c:v>
                </c:pt>
                <c:pt idx="967">
                  <c:v>-6.5601000000000003</c:v>
                </c:pt>
                <c:pt idx="968">
                  <c:v>1.5892999999999999</c:v>
                </c:pt>
                <c:pt idx="969">
                  <c:v>5.0103</c:v>
                </c:pt>
                <c:pt idx="970">
                  <c:v>2.2320000000000002</c:v>
                </c:pt>
                <c:pt idx="971">
                  <c:v>-0.87960000000000005</c:v>
                </c:pt>
                <c:pt idx="972">
                  <c:v>1.8082</c:v>
                </c:pt>
                <c:pt idx="973">
                  <c:v>-0.49780000000000002</c:v>
                </c:pt>
                <c:pt idx="974">
                  <c:v>-6.1783000000000001</c:v>
                </c:pt>
                <c:pt idx="975">
                  <c:v>-1.0028999999999999</c:v>
                </c:pt>
                <c:pt idx="976">
                  <c:v>-6.5167999999999999</c:v>
                </c:pt>
                <c:pt idx="977">
                  <c:v>0.16819999999999999</c:v>
                </c:pt>
                <c:pt idx="978">
                  <c:v>-1.0201</c:v>
                </c:pt>
                <c:pt idx="979">
                  <c:v>1.2122999999999999</c:v>
                </c:pt>
                <c:pt idx="980">
                  <c:v>-3.8325999999999998</c:v>
                </c:pt>
                <c:pt idx="981">
                  <c:v>3.3957000000000002</c:v>
                </c:pt>
                <c:pt idx="982">
                  <c:v>1.8967000000000001</c:v>
                </c:pt>
                <c:pt idx="983">
                  <c:v>-4.3371000000000004</c:v>
                </c:pt>
                <c:pt idx="984">
                  <c:v>-2.8828999999999998</c:v>
                </c:pt>
                <c:pt idx="985">
                  <c:v>3.0289999999999999</c:v>
                </c:pt>
                <c:pt idx="986">
                  <c:v>1.9245000000000001</c:v>
                </c:pt>
                <c:pt idx="987">
                  <c:v>-3.2673000000000001</c:v>
                </c:pt>
                <c:pt idx="988">
                  <c:v>1.0203</c:v>
                </c:pt>
                <c:pt idx="989">
                  <c:v>0.53310000000000002</c:v>
                </c:pt>
                <c:pt idx="990">
                  <c:v>1.3884000000000001</c:v>
                </c:pt>
                <c:pt idx="991">
                  <c:v>-1.2807999999999999</c:v>
                </c:pt>
                <c:pt idx="992">
                  <c:v>0.84</c:v>
                </c:pt>
                <c:pt idx="993">
                  <c:v>3.2113</c:v>
                </c:pt>
                <c:pt idx="994">
                  <c:v>0.39500000000000002</c:v>
                </c:pt>
                <c:pt idx="995">
                  <c:v>1.2689999999999999</c:v>
                </c:pt>
                <c:pt idx="996">
                  <c:v>-0.93810000000000004</c:v>
                </c:pt>
                <c:pt idx="997">
                  <c:v>-0.92259999999999998</c:v>
                </c:pt>
                <c:pt idx="998">
                  <c:v>-3.3927</c:v>
                </c:pt>
                <c:pt idx="999">
                  <c:v>-0.4078</c:v>
                </c:pt>
                <c:pt idx="1000">
                  <c:v>-1.8491</c:v>
                </c:pt>
                <c:pt idx="1001">
                  <c:v>1.5032000000000001</c:v>
                </c:pt>
                <c:pt idx="1002">
                  <c:v>4.9599999999999998E-2</c:v>
                </c:pt>
                <c:pt idx="1003">
                  <c:v>0.76980000000000004</c:v>
                </c:pt>
                <c:pt idx="1004">
                  <c:v>-2.7803</c:v>
                </c:pt>
                <c:pt idx="1005">
                  <c:v>-1.6061000000000001</c:v>
                </c:pt>
                <c:pt idx="1006">
                  <c:v>3.4108000000000001</c:v>
                </c:pt>
                <c:pt idx="1007">
                  <c:v>-1.3671</c:v>
                </c:pt>
                <c:pt idx="1008">
                  <c:v>3.0600999999999998</c:v>
                </c:pt>
                <c:pt idx="1009">
                  <c:v>-2.0840000000000001</c:v>
                </c:pt>
                <c:pt idx="1010">
                  <c:v>-1.6096999999999999</c:v>
                </c:pt>
                <c:pt idx="1011">
                  <c:v>-0.66559999999999997</c:v>
                </c:pt>
                <c:pt idx="1012">
                  <c:v>3.7311000000000001</c:v>
                </c:pt>
                <c:pt idx="1013">
                  <c:v>1.5488</c:v>
                </c:pt>
                <c:pt idx="1014">
                  <c:v>1.0241</c:v>
                </c:pt>
                <c:pt idx="1015">
                  <c:v>-3.5682</c:v>
                </c:pt>
                <c:pt idx="1016">
                  <c:v>-0.94969999999999999</c:v>
                </c:pt>
                <c:pt idx="1017">
                  <c:v>3.7629000000000001</c:v>
                </c:pt>
                <c:pt idx="1018">
                  <c:v>-0.28910000000000002</c:v>
                </c:pt>
                <c:pt idx="1019">
                  <c:v>-2.3025000000000002</c:v>
                </c:pt>
                <c:pt idx="1020">
                  <c:v>-1.1976</c:v>
                </c:pt>
                <c:pt idx="1021">
                  <c:v>2.7785000000000002</c:v>
                </c:pt>
                <c:pt idx="1022">
                  <c:v>-1.6573</c:v>
                </c:pt>
                <c:pt idx="1023">
                  <c:v>-2.2002999999999999</c:v>
                </c:pt>
                <c:pt idx="1024">
                  <c:v>-1.4321999999999999</c:v>
                </c:pt>
                <c:pt idx="1025">
                  <c:v>0.45429999999999998</c:v>
                </c:pt>
                <c:pt idx="1026">
                  <c:v>2.7082999999999999</c:v>
                </c:pt>
                <c:pt idx="1027">
                  <c:v>-5.6056999999999997</c:v>
                </c:pt>
                <c:pt idx="1028">
                  <c:v>1.4814000000000001</c:v>
                </c:pt>
                <c:pt idx="1029">
                  <c:v>-3.2193000000000001</c:v>
                </c:pt>
                <c:pt idx="1030">
                  <c:v>1.7005999999999999</c:v>
                </c:pt>
                <c:pt idx="1031">
                  <c:v>-2.6968999999999999</c:v>
                </c:pt>
                <c:pt idx="1032">
                  <c:v>-4.1185999999999998</c:v>
                </c:pt>
                <c:pt idx="1033">
                  <c:v>0.37540000000000001</c:v>
                </c:pt>
                <c:pt idx="1034">
                  <c:v>-1.4789000000000001</c:v>
                </c:pt>
                <c:pt idx="1035">
                  <c:v>-2.0099999999999998</c:v>
                </c:pt>
                <c:pt idx="1036">
                  <c:v>-4.5259999999999998</c:v>
                </c:pt>
                <c:pt idx="1037">
                  <c:v>-0.30790000000000001</c:v>
                </c:pt>
                <c:pt idx="1038">
                  <c:v>1.6657999999999999</c:v>
                </c:pt>
                <c:pt idx="1039">
                  <c:v>-3.7646000000000002</c:v>
                </c:pt>
                <c:pt idx="1040">
                  <c:v>8.6699999999999999E-2</c:v>
                </c:pt>
                <c:pt idx="1041">
                  <c:v>-0.73180000000000001</c:v>
                </c:pt>
                <c:pt idx="1042">
                  <c:v>4.6210000000000004</c:v>
                </c:pt>
                <c:pt idx="1043">
                  <c:v>0.2868</c:v>
                </c:pt>
                <c:pt idx="1044">
                  <c:v>1.3855</c:v>
                </c:pt>
                <c:pt idx="1045">
                  <c:v>8.8400000000000006E-2</c:v>
                </c:pt>
                <c:pt idx="1046">
                  <c:v>-1.8119000000000001</c:v>
                </c:pt>
                <c:pt idx="1047">
                  <c:v>6.1311</c:v>
                </c:pt>
                <c:pt idx="1048">
                  <c:v>-3.4977999999999998</c:v>
                </c:pt>
                <c:pt idx="1049">
                  <c:v>5.27</c:v>
                </c:pt>
                <c:pt idx="1050">
                  <c:v>-4.8139000000000003</c:v>
                </c:pt>
                <c:pt idx="1051">
                  <c:v>4.4268999999999998</c:v>
                </c:pt>
                <c:pt idx="1052">
                  <c:v>-0.73899999999999999</c:v>
                </c:pt>
                <c:pt idx="1053">
                  <c:v>1.2746</c:v>
                </c:pt>
                <c:pt idx="1054">
                  <c:v>2.7339000000000002</c:v>
                </c:pt>
                <c:pt idx="1055">
                  <c:v>0.41010000000000002</c:v>
                </c:pt>
                <c:pt idx="1056">
                  <c:v>0.55069999999999997</c:v>
                </c:pt>
                <c:pt idx="1057">
                  <c:v>4.1449999999999996</c:v>
                </c:pt>
                <c:pt idx="1058">
                  <c:v>-4.9824999999999999</c:v>
                </c:pt>
                <c:pt idx="1059">
                  <c:v>2.8935</c:v>
                </c:pt>
                <c:pt idx="1060">
                  <c:v>-0.1474</c:v>
                </c:pt>
                <c:pt idx="1061">
                  <c:v>0.39439999999999997</c:v>
                </c:pt>
                <c:pt idx="1062">
                  <c:v>0.65359999999999996</c:v>
                </c:pt>
                <c:pt idx="1063">
                  <c:v>-0.37980000000000003</c:v>
                </c:pt>
                <c:pt idx="1064">
                  <c:v>-3.0779999999999998</c:v>
                </c:pt>
                <c:pt idx="1065">
                  <c:v>0.1865</c:v>
                </c:pt>
                <c:pt idx="1066">
                  <c:v>0.50119999999999998</c:v>
                </c:pt>
                <c:pt idx="1067">
                  <c:v>-4.6608999999999998</c:v>
                </c:pt>
                <c:pt idx="1068">
                  <c:v>-1.3708</c:v>
                </c:pt>
                <c:pt idx="1069">
                  <c:v>-0.154</c:v>
                </c:pt>
                <c:pt idx="1070">
                  <c:v>3.2101999999999999</c:v>
                </c:pt>
                <c:pt idx="1071">
                  <c:v>1.6065</c:v>
                </c:pt>
                <c:pt idx="1072">
                  <c:v>-4.8868</c:v>
                </c:pt>
                <c:pt idx="1073">
                  <c:v>-1.4674</c:v>
                </c:pt>
                <c:pt idx="1074">
                  <c:v>-2.5567000000000002</c:v>
                </c:pt>
                <c:pt idx="1075">
                  <c:v>2.6781999999999999</c:v>
                </c:pt>
                <c:pt idx="1076">
                  <c:v>-1.6402000000000001</c:v>
                </c:pt>
                <c:pt idx="1077">
                  <c:v>2.9258000000000002</c:v>
                </c:pt>
                <c:pt idx="1078">
                  <c:v>2.3496999999999999</c:v>
                </c:pt>
                <c:pt idx="1079">
                  <c:v>-0.51359999999999995</c:v>
                </c:pt>
                <c:pt idx="1080">
                  <c:v>-3.2683</c:v>
                </c:pt>
                <c:pt idx="1081">
                  <c:v>0.14649999999999999</c:v>
                </c:pt>
                <c:pt idx="1082">
                  <c:v>-2.7669999999999999</c:v>
                </c:pt>
                <c:pt idx="1083">
                  <c:v>2.0916000000000001</c:v>
                </c:pt>
                <c:pt idx="1084">
                  <c:v>0.14369999999999999</c:v>
                </c:pt>
                <c:pt idx="1085">
                  <c:v>-4.8985000000000003</c:v>
                </c:pt>
                <c:pt idx="1086">
                  <c:v>1.8878999999999999</c:v>
                </c:pt>
                <c:pt idx="1087">
                  <c:v>1.7435</c:v>
                </c:pt>
                <c:pt idx="1088">
                  <c:v>1.4532</c:v>
                </c:pt>
                <c:pt idx="1089">
                  <c:v>-2.1059999999999999</c:v>
                </c:pt>
                <c:pt idx="1090">
                  <c:v>1.4574</c:v>
                </c:pt>
                <c:pt idx="1091">
                  <c:v>1.0311999999999999</c:v>
                </c:pt>
                <c:pt idx="1092">
                  <c:v>0.4899</c:v>
                </c:pt>
                <c:pt idx="1093">
                  <c:v>-1.47E-2</c:v>
                </c:pt>
                <c:pt idx="1094">
                  <c:v>2.4026000000000001</c:v>
                </c:pt>
                <c:pt idx="1095">
                  <c:v>-0.3609</c:v>
                </c:pt>
                <c:pt idx="1096">
                  <c:v>7.1031000000000004</c:v>
                </c:pt>
                <c:pt idx="1097">
                  <c:v>1.5848</c:v>
                </c:pt>
                <c:pt idx="1098">
                  <c:v>-2.8818999999999999</c:v>
                </c:pt>
                <c:pt idx="1099">
                  <c:v>-2.1804999999999999</c:v>
                </c:pt>
                <c:pt idx="1100">
                  <c:v>-1.2045999999999999</c:v>
                </c:pt>
                <c:pt idx="1101">
                  <c:v>-2.5676000000000001</c:v>
                </c:pt>
                <c:pt idx="1102">
                  <c:v>-0.51700000000000002</c:v>
                </c:pt>
                <c:pt idx="1103">
                  <c:v>-3.3046000000000002</c:v>
                </c:pt>
                <c:pt idx="1104">
                  <c:v>0.93359999999999999</c:v>
                </c:pt>
                <c:pt idx="1105">
                  <c:v>-2.7328999999999999</c:v>
                </c:pt>
                <c:pt idx="1106">
                  <c:v>2.2522000000000002</c:v>
                </c:pt>
                <c:pt idx="1107">
                  <c:v>2.6818</c:v>
                </c:pt>
                <c:pt idx="1108">
                  <c:v>-0.73040000000000005</c:v>
                </c:pt>
                <c:pt idx="1109">
                  <c:v>2.6593</c:v>
                </c:pt>
                <c:pt idx="1110">
                  <c:v>-3.3786</c:v>
                </c:pt>
                <c:pt idx="1111">
                  <c:v>0.14369999999999999</c:v>
                </c:pt>
                <c:pt idx="1112">
                  <c:v>-6.1800000000000001E-2</c:v>
                </c:pt>
                <c:pt idx="1113">
                  <c:v>3.145</c:v>
                </c:pt>
                <c:pt idx="1114">
                  <c:v>1.9532</c:v>
                </c:pt>
                <c:pt idx="1115">
                  <c:v>-0.47560000000000002</c:v>
                </c:pt>
                <c:pt idx="1116">
                  <c:v>-0.62109999999999999</c:v>
                </c:pt>
                <c:pt idx="1117">
                  <c:v>1.9402999999999999</c:v>
                </c:pt>
                <c:pt idx="1118">
                  <c:v>-2.0859999999999999</c:v>
                </c:pt>
                <c:pt idx="1119">
                  <c:v>1.1022000000000001</c:v>
                </c:pt>
                <c:pt idx="1120">
                  <c:v>9.2117000000000004</c:v>
                </c:pt>
                <c:pt idx="1121">
                  <c:v>3.9983</c:v>
                </c:pt>
                <c:pt idx="1122">
                  <c:v>0.90990000000000004</c:v>
                </c:pt>
                <c:pt idx="1123">
                  <c:v>-9.64E-2</c:v>
                </c:pt>
                <c:pt idx="1124">
                  <c:v>0.44159999999999999</c:v>
                </c:pt>
                <c:pt idx="1125">
                  <c:v>0.55079999999999996</c:v>
                </c:pt>
                <c:pt idx="1126">
                  <c:v>0.1671</c:v>
                </c:pt>
                <c:pt idx="1127">
                  <c:v>-0.91469999999999996</c:v>
                </c:pt>
                <c:pt idx="1128">
                  <c:v>-1.2611000000000001</c:v>
                </c:pt>
                <c:pt idx="1129">
                  <c:v>-5.8000000000000003E-2</c:v>
                </c:pt>
                <c:pt idx="1130">
                  <c:v>1.3481000000000001</c:v>
                </c:pt>
                <c:pt idx="1131">
                  <c:v>1.9912000000000001</c:v>
                </c:pt>
                <c:pt idx="1132">
                  <c:v>-1.9632000000000001</c:v>
                </c:pt>
                <c:pt idx="1133">
                  <c:v>-1.125</c:v>
                </c:pt>
                <c:pt idx="1134">
                  <c:v>0.45529999999999998</c:v>
                </c:pt>
                <c:pt idx="1135">
                  <c:v>0.2838</c:v>
                </c:pt>
                <c:pt idx="1136">
                  <c:v>1.3438000000000001</c:v>
                </c:pt>
                <c:pt idx="1137">
                  <c:v>-7.2605000000000004</c:v>
                </c:pt>
                <c:pt idx="1138">
                  <c:v>-0.31969999999999998</c:v>
                </c:pt>
                <c:pt idx="1139">
                  <c:v>3.6322999999999999</c:v>
                </c:pt>
                <c:pt idx="1140">
                  <c:v>-3.2582</c:v>
                </c:pt>
                <c:pt idx="1141">
                  <c:v>0.2031</c:v>
                </c:pt>
                <c:pt idx="1142">
                  <c:v>-1.4406000000000001</c:v>
                </c:pt>
                <c:pt idx="1143">
                  <c:v>-2.7864</c:v>
                </c:pt>
                <c:pt idx="1144">
                  <c:v>0.99229999999999996</c:v>
                </c:pt>
                <c:pt idx="1145">
                  <c:v>0.98460000000000003</c:v>
                </c:pt>
                <c:pt idx="1146">
                  <c:v>-2.5030000000000001</c:v>
                </c:pt>
                <c:pt idx="1147">
                  <c:v>-1.8128</c:v>
                </c:pt>
                <c:pt idx="1148">
                  <c:v>-2.4409000000000001</c:v>
                </c:pt>
                <c:pt idx="1149">
                  <c:v>0.86919999999999997</c:v>
                </c:pt>
                <c:pt idx="1150">
                  <c:v>0.37869999999999998</c:v>
                </c:pt>
                <c:pt idx="1151">
                  <c:v>-5.1219000000000001</c:v>
                </c:pt>
                <c:pt idx="1152">
                  <c:v>-0.56069999999999998</c:v>
                </c:pt>
                <c:pt idx="1153">
                  <c:v>1.2699</c:v>
                </c:pt>
                <c:pt idx="1154">
                  <c:v>3.3957000000000002</c:v>
                </c:pt>
                <c:pt idx="1155">
                  <c:v>-1.1609</c:v>
                </c:pt>
                <c:pt idx="1156">
                  <c:v>-4.3117999999999999</c:v>
                </c:pt>
                <c:pt idx="1157">
                  <c:v>1.4537</c:v>
                </c:pt>
                <c:pt idx="1158">
                  <c:v>-4.9062999999999999</c:v>
                </c:pt>
                <c:pt idx="1159">
                  <c:v>-0.18079999999999999</c:v>
                </c:pt>
                <c:pt idx="1160">
                  <c:v>-0.43780000000000002</c:v>
                </c:pt>
                <c:pt idx="1161">
                  <c:v>1.0603</c:v>
                </c:pt>
                <c:pt idx="1162">
                  <c:v>-4.5831999999999997</c:v>
                </c:pt>
                <c:pt idx="1163">
                  <c:v>-1.9204000000000001</c:v>
                </c:pt>
                <c:pt idx="1164">
                  <c:v>4.0541999999999998</c:v>
                </c:pt>
                <c:pt idx="1165">
                  <c:v>-4.2196999999999996</c:v>
                </c:pt>
                <c:pt idx="1166">
                  <c:v>5.5396000000000001</c:v>
                </c:pt>
                <c:pt idx="1167">
                  <c:v>-5.2062999999999997</c:v>
                </c:pt>
                <c:pt idx="1168">
                  <c:v>-1.9060999999999999</c:v>
                </c:pt>
                <c:pt idx="1169">
                  <c:v>1.0378000000000001</c:v>
                </c:pt>
                <c:pt idx="1170">
                  <c:v>4.2199</c:v>
                </c:pt>
                <c:pt idx="1171">
                  <c:v>0.1794</c:v>
                </c:pt>
                <c:pt idx="1172">
                  <c:v>2.8978999999999999</c:v>
                </c:pt>
                <c:pt idx="1173">
                  <c:v>-0.81689999999999996</c:v>
                </c:pt>
                <c:pt idx="1174">
                  <c:v>2.2477</c:v>
                </c:pt>
                <c:pt idx="1175">
                  <c:v>-1.41</c:v>
                </c:pt>
                <c:pt idx="1176">
                  <c:v>1.3115000000000001</c:v>
                </c:pt>
                <c:pt idx="1177">
                  <c:v>-1.7457</c:v>
                </c:pt>
                <c:pt idx="1178">
                  <c:v>-0.86099999999999999</c:v>
                </c:pt>
                <c:pt idx="1179">
                  <c:v>1.2378</c:v>
                </c:pt>
                <c:pt idx="1180">
                  <c:v>-0.62670000000000003</c:v>
                </c:pt>
                <c:pt idx="1181">
                  <c:v>0.88670000000000004</c:v>
                </c:pt>
                <c:pt idx="1182">
                  <c:v>0.37969999999999998</c:v>
                </c:pt>
                <c:pt idx="1183">
                  <c:v>-0.56120000000000003</c:v>
                </c:pt>
                <c:pt idx="1184">
                  <c:v>-0.65449999999999997</c:v>
                </c:pt>
                <c:pt idx="1185">
                  <c:v>5.1242999999999999</c:v>
                </c:pt>
                <c:pt idx="1186">
                  <c:v>-1.6825000000000001</c:v>
                </c:pt>
                <c:pt idx="1187">
                  <c:v>-0.96599999999999997</c:v>
                </c:pt>
                <c:pt idx="1188">
                  <c:v>-0.4204</c:v>
                </c:pt>
                <c:pt idx="1189">
                  <c:v>-3.4674</c:v>
                </c:pt>
                <c:pt idx="1190">
                  <c:v>-0.30420000000000003</c:v>
                </c:pt>
                <c:pt idx="1191">
                  <c:v>-2.5257000000000001</c:v>
                </c:pt>
                <c:pt idx="1192">
                  <c:v>0.38100000000000001</c:v>
                </c:pt>
                <c:pt idx="1193">
                  <c:v>3.3624999999999998</c:v>
                </c:pt>
                <c:pt idx="1194">
                  <c:v>-4.8057999999999996</c:v>
                </c:pt>
                <c:pt idx="1195">
                  <c:v>-0.19989999999999999</c:v>
                </c:pt>
                <c:pt idx="1196">
                  <c:v>-2.5524</c:v>
                </c:pt>
                <c:pt idx="1197">
                  <c:v>8.3451000000000004</c:v>
                </c:pt>
                <c:pt idx="1198">
                  <c:v>-5.3312999999999997</c:v>
                </c:pt>
                <c:pt idx="1199">
                  <c:v>3.3536999999999999</c:v>
                </c:pt>
                <c:pt idx="1200">
                  <c:v>-1.7490000000000001</c:v>
                </c:pt>
                <c:pt idx="1201">
                  <c:v>-2.6051000000000002</c:v>
                </c:pt>
                <c:pt idx="1202">
                  <c:v>-1.4036999999999999</c:v>
                </c:pt>
                <c:pt idx="1203">
                  <c:v>1.5832999999999999</c:v>
                </c:pt>
                <c:pt idx="1204">
                  <c:v>3.6067</c:v>
                </c:pt>
                <c:pt idx="1205">
                  <c:v>0.58320000000000005</c:v>
                </c:pt>
                <c:pt idx="1206">
                  <c:v>-0.79379999999999995</c:v>
                </c:pt>
                <c:pt idx="1207">
                  <c:v>1.2819</c:v>
                </c:pt>
                <c:pt idx="1208">
                  <c:v>1.7891999999999999</c:v>
                </c:pt>
                <c:pt idx="1209">
                  <c:v>1.9657</c:v>
                </c:pt>
                <c:pt idx="1210">
                  <c:v>-2.1084999999999998</c:v>
                </c:pt>
                <c:pt idx="1211">
                  <c:v>0.2122</c:v>
                </c:pt>
                <c:pt idx="1212">
                  <c:v>1.8447</c:v>
                </c:pt>
                <c:pt idx="1213">
                  <c:v>-3.7475000000000001</c:v>
                </c:pt>
                <c:pt idx="1214">
                  <c:v>-2.2033999999999998</c:v>
                </c:pt>
                <c:pt idx="1215">
                  <c:v>-0.35539999999999999</c:v>
                </c:pt>
                <c:pt idx="1216">
                  <c:v>-3.3797000000000001</c:v>
                </c:pt>
                <c:pt idx="1217">
                  <c:v>1.6164000000000001</c:v>
                </c:pt>
                <c:pt idx="1218">
                  <c:v>-3.2176</c:v>
                </c:pt>
                <c:pt idx="1219">
                  <c:v>3.3815</c:v>
                </c:pt>
                <c:pt idx="1220">
                  <c:v>-1.9553</c:v>
                </c:pt>
                <c:pt idx="1221">
                  <c:v>-2.5922000000000001</c:v>
                </c:pt>
                <c:pt idx="1222">
                  <c:v>-0.7732</c:v>
                </c:pt>
                <c:pt idx="1223">
                  <c:v>-1.7542</c:v>
                </c:pt>
                <c:pt idx="1224">
                  <c:v>-1.4023000000000001</c:v>
                </c:pt>
                <c:pt idx="1225">
                  <c:v>2.7743000000000002</c:v>
                </c:pt>
                <c:pt idx="1226">
                  <c:v>0.6542</c:v>
                </c:pt>
                <c:pt idx="1227">
                  <c:v>-0.81950000000000001</c:v>
                </c:pt>
                <c:pt idx="1228">
                  <c:v>-5.9916</c:v>
                </c:pt>
                <c:pt idx="1229">
                  <c:v>-1.3880999999999999</c:v>
                </c:pt>
                <c:pt idx="1230">
                  <c:v>-1.4991000000000001</c:v>
                </c:pt>
                <c:pt idx="1231">
                  <c:v>0.41239999999999999</c:v>
                </c:pt>
                <c:pt idx="1232">
                  <c:v>0.58679999999999999</c:v>
                </c:pt>
                <c:pt idx="1233">
                  <c:v>8.8300000000000003E-2</c:v>
                </c:pt>
                <c:pt idx="1234">
                  <c:v>1.2475000000000001</c:v>
                </c:pt>
                <c:pt idx="1235">
                  <c:v>-1.9968999999999999</c:v>
                </c:pt>
                <c:pt idx="1236">
                  <c:v>-5.4208999999999996</c:v>
                </c:pt>
                <c:pt idx="1237">
                  <c:v>0.36670000000000003</c:v>
                </c:pt>
                <c:pt idx="1238">
                  <c:v>0.4279</c:v>
                </c:pt>
                <c:pt idx="1239">
                  <c:v>-0.73199999999999998</c:v>
                </c:pt>
                <c:pt idx="1240">
                  <c:v>2.274</c:v>
                </c:pt>
                <c:pt idx="1241">
                  <c:v>-2.2725</c:v>
                </c:pt>
                <c:pt idx="1242">
                  <c:v>2.7000999999999999</c:v>
                </c:pt>
                <c:pt idx="1243">
                  <c:v>-3.4700000000000002E-2</c:v>
                </c:pt>
                <c:pt idx="1244">
                  <c:v>2.2829999999999999</c:v>
                </c:pt>
                <c:pt idx="1245">
                  <c:v>1.3516999999999999</c:v>
                </c:pt>
                <c:pt idx="1246">
                  <c:v>-0.29330000000000001</c:v>
                </c:pt>
                <c:pt idx="1247">
                  <c:v>5.0198999999999998</c:v>
                </c:pt>
                <c:pt idx="1248">
                  <c:v>0.85909999999999997</c:v>
                </c:pt>
                <c:pt idx="1249">
                  <c:v>3.0004</c:v>
                </c:pt>
                <c:pt idx="1250">
                  <c:v>0.90300000000000002</c:v>
                </c:pt>
                <c:pt idx="1251">
                  <c:v>-5.1401000000000003</c:v>
                </c:pt>
                <c:pt idx="1252">
                  <c:v>0.71519999999999995</c:v>
                </c:pt>
                <c:pt idx="1253">
                  <c:v>-1.2093</c:v>
                </c:pt>
                <c:pt idx="1254">
                  <c:v>2.5163000000000002</c:v>
                </c:pt>
                <c:pt idx="1255">
                  <c:v>0.71220000000000006</c:v>
                </c:pt>
                <c:pt idx="1256">
                  <c:v>-3.1747000000000001</c:v>
                </c:pt>
                <c:pt idx="1257">
                  <c:v>-2.2787000000000002</c:v>
                </c:pt>
                <c:pt idx="1258">
                  <c:v>-1.1596</c:v>
                </c:pt>
                <c:pt idx="1259">
                  <c:v>1.4269000000000001</c:v>
                </c:pt>
                <c:pt idx="1260">
                  <c:v>-0.19600000000000001</c:v>
                </c:pt>
                <c:pt idx="1261">
                  <c:v>3.4514</c:v>
                </c:pt>
                <c:pt idx="1262">
                  <c:v>0.51590000000000003</c:v>
                </c:pt>
                <c:pt idx="1263">
                  <c:v>-0.76649999999999996</c:v>
                </c:pt>
                <c:pt idx="1264">
                  <c:v>2.0108999999999999</c:v>
                </c:pt>
                <c:pt idx="1265">
                  <c:v>2.2121</c:v>
                </c:pt>
                <c:pt idx="1266">
                  <c:v>-3.1652999999999998</c:v>
                </c:pt>
                <c:pt idx="1267">
                  <c:v>-0.14149999999999999</c:v>
                </c:pt>
                <c:pt idx="1268">
                  <c:v>3.2797999999999998</c:v>
                </c:pt>
                <c:pt idx="1269">
                  <c:v>-3.0718999999999999</c:v>
                </c:pt>
                <c:pt idx="1270">
                  <c:v>-1.0546</c:v>
                </c:pt>
                <c:pt idx="1271">
                  <c:v>0.5665</c:v>
                </c:pt>
                <c:pt idx="1272">
                  <c:v>-0.98599999999999999</c:v>
                </c:pt>
                <c:pt idx="1273">
                  <c:v>-1.0648</c:v>
                </c:pt>
                <c:pt idx="1274">
                  <c:v>0.85929999999999995</c:v>
                </c:pt>
                <c:pt idx="1275">
                  <c:v>-5.6012000000000004</c:v>
                </c:pt>
                <c:pt idx="1276">
                  <c:v>-6.6294000000000004</c:v>
                </c:pt>
                <c:pt idx="1277">
                  <c:v>-5.8268000000000004</c:v>
                </c:pt>
                <c:pt idx="1278">
                  <c:v>2.2324999999999999</c:v>
                </c:pt>
                <c:pt idx="1279">
                  <c:v>-1.9722999999999999</c:v>
                </c:pt>
                <c:pt idx="1280">
                  <c:v>-0.2888</c:v>
                </c:pt>
                <c:pt idx="1281">
                  <c:v>-2.6865000000000001</c:v>
                </c:pt>
                <c:pt idx="1282">
                  <c:v>-1.3986000000000001</c:v>
                </c:pt>
                <c:pt idx="1283">
                  <c:v>6.1478999999999999</c:v>
                </c:pt>
                <c:pt idx="1284">
                  <c:v>-2.9641000000000002</c:v>
                </c:pt>
                <c:pt idx="1285">
                  <c:v>-1.6460999999999999</c:v>
                </c:pt>
                <c:pt idx="1286">
                  <c:v>-1.7659</c:v>
                </c:pt>
                <c:pt idx="1287">
                  <c:v>-2.01E-2</c:v>
                </c:pt>
                <c:pt idx="1288">
                  <c:v>1.0076000000000001</c:v>
                </c:pt>
                <c:pt idx="1289">
                  <c:v>-0.52939999999999998</c:v>
                </c:pt>
                <c:pt idx="1290">
                  <c:v>0.42399999999999999</c:v>
                </c:pt>
                <c:pt idx="1291">
                  <c:v>-0.78869999999999996</c:v>
                </c:pt>
                <c:pt idx="1292">
                  <c:v>-0.31330000000000002</c:v>
                </c:pt>
                <c:pt idx="1293">
                  <c:v>-1.7784</c:v>
                </c:pt>
                <c:pt idx="1294">
                  <c:v>-6.3632999999999997</c:v>
                </c:pt>
                <c:pt idx="1295">
                  <c:v>-1.0947</c:v>
                </c:pt>
                <c:pt idx="1296">
                  <c:v>-1.0851</c:v>
                </c:pt>
                <c:pt idx="1297">
                  <c:v>0.68569999999999998</c:v>
                </c:pt>
                <c:pt idx="1298">
                  <c:v>0.45550000000000002</c:v>
                </c:pt>
                <c:pt idx="1299">
                  <c:v>-1.335</c:v>
                </c:pt>
                <c:pt idx="1300">
                  <c:v>1.7118</c:v>
                </c:pt>
                <c:pt idx="1301">
                  <c:v>0.83899999999999997</c:v>
                </c:pt>
                <c:pt idx="1302">
                  <c:v>0.92310000000000003</c:v>
                </c:pt>
                <c:pt idx="1303">
                  <c:v>-0.68510000000000004</c:v>
                </c:pt>
                <c:pt idx="1304">
                  <c:v>1.5219</c:v>
                </c:pt>
                <c:pt idx="1305">
                  <c:v>-0.82179999999999997</c:v>
                </c:pt>
                <c:pt idx="1306">
                  <c:v>2.9159999999999999</c:v>
                </c:pt>
                <c:pt idx="1307">
                  <c:v>-0.88590000000000002</c:v>
                </c:pt>
                <c:pt idx="1308">
                  <c:v>-1.0156000000000001</c:v>
                </c:pt>
                <c:pt idx="1309">
                  <c:v>-1.3421000000000001</c:v>
                </c:pt>
                <c:pt idx="1310">
                  <c:v>2.4317000000000002</c:v>
                </c:pt>
                <c:pt idx="1311">
                  <c:v>4.1721000000000004</c:v>
                </c:pt>
                <c:pt idx="1312">
                  <c:v>-2.4119000000000002</c:v>
                </c:pt>
                <c:pt idx="1313">
                  <c:v>-0.90039999999999998</c:v>
                </c:pt>
                <c:pt idx="1314">
                  <c:v>1.7272000000000001</c:v>
                </c:pt>
                <c:pt idx="1315">
                  <c:v>-0.33900000000000002</c:v>
                </c:pt>
                <c:pt idx="1316">
                  <c:v>-0.9829</c:v>
                </c:pt>
                <c:pt idx="1317">
                  <c:v>-3.4733999999999998</c:v>
                </c:pt>
                <c:pt idx="1318">
                  <c:v>3.9152999999999998</c:v>
                </c:pt>
                <c:pt idx="1319">
                  <c:v>-2.9531000000000001</c:v>
                </c:pt>
                <c:pt idx="1320">
                  <c:v>-1.2741</c:v>
                </c:pt>
                <c:pt idx="1321">
                  <c:v>0.14369999999999999</c:v>
                </c:pt>
                <c:pt idx="1322">
                  <c:v>-1.6950000000000001</c:v>
                </c:pt>
                <c:pt idx="1323">
                  <c:v>1.0864</c:v>
                </c:pt>
                <c:pt idx="1324">
                  <c:v>-0.51880000000000004</c:v>
                </c:pt>
                <c:pt idx="1325">
                  <c:v>-1.8822000000000001</c:v>
                </c:pt>
                <c:pt idx="1326">
                  <c:v>-2.4881000000000002</c:v>
                </c:pt>
                <c:pt idx="1327">
                  <c:v>5.2900000000000003E-2</c:v>
                </c:pt>
                <c:pt idx="1328">
                  <c:v>2.7010000000000001</c:v>
                </c:pt>
                <c:pt idx="1329">
                  <c:v>1.7060999999999999</c:v>
                </c:pt>
                <c:pt idx="1330">
                  <c:v>2.1259999999999999</c:v>
                </c:pt>
                <c:pt idx="1331">
                  <c:v>-2.7132000000000001</c:v>
                </c:pt>
                <c:pt idx="1332">
                  <c:v>0.89059999999999995</c:v>
                </c:pt>
                <c:pt idx="1333">
                  <c:v>1.4329000000000001</c:v>
                </c:pt>
                <c:pt idx="1334">
                  <c:v>-1.7936000000000001</c:v>
                </c:pt>
                <c:pt idx="1335">
                  <c:v>4.9599999999999998E-2</c:v>
                </c:pt>
                <c:pt idx="1336">
                  <c:v>-0.29959999999999998</c:v>
                </c:pt>
                <c:pt idx="1337">
                  <c:v>-2.1760999999999999</c:v>
                </c:pt>
              </c:numCache>
            </c:numRef>
          </c:xVal>
          <c:yVal>
            <c:numRef>
              <c:f>'Forwards SameTeam'!$BJ$2:$BJ$1339</c:f>
              <c:numCache>
                <c:formatCode>General</c:formatCode>
                <c:ptCount val="1338"/>
                <c:pt idx="0">
                  <c:v>0.1762</c:v>
                </c:pt>
                <c:pt idx="1">
                  <c:v>-3.7681</c:v>
                </c:pt>
                <c:pt idx="2">
                  <c:v>2.7151000000000001</c:v>
                </c:pt>
                <c:pt idx="3">
                  <c:v>-0.6855</c:v>
                </c:pt>
                <c:pt idx="4">
                  <c:v>-3.1128</c:v>
                </c:pt>
                <c:pt idx="5">
                  <c:v>-3.7111000000000001</c:v>
                </c:pt>
                <c:pt idx="6">
                  <c:v>-1.8469</c:v>
                </c:pt>
                <c:pt idx="7">
                  <c:v>2.5748000000000002</c:v>
                </c:pt>
                <c:pt idx="8">
                  <c:v>3.7084000000000001</c:v>
                </c:pt>
                <c:pt idx="9">
                  <c:v>-2.8795999999999999</c:v>
                </c:pt>
                <c:pt idx="10">
                  <c:v>-1.1545000000000001</c:v>
                </c:pt>
                <c:pt idx="11">
                  <c:v>0.35830000000000001</c:v>
                </c:pt>
                <c:pt idx="12">
                  <c:v>5.5445000000000002</c:v>
                </c:pt>
                <c:pt idx="13">
                  <c:v>-2.8126000000000002</c:v>
                </c:pt>
                <c:pt idx="14">
                  <c:v>-1.5757000000000001</c:v>
                </c:pt>
                <c:pt idx="15">
                  <c:v>-0.47620000000000001</c:v>
                </c:pt>
                <c:pt idx="16">
                  <c:v>2.2121</c:v>
                </c:pt>
                <c:pt idx="17">
                  <c:v>-5.2964000000000002</c:v>
                </c:pt>
                <c:pt idx="18">
                  <c:v>-0.27250000000000002</c:v>
                </c:pt>
                <c:pt idx="19">
                  <c:v>1.3845000000000001</c:v>
                </c:pt>
                <c:pt idx="20">
                  <c:v>2.4209000000000001</c:v>
                </c:pt>
                <c:pt idx="21">
                  <c:v>-6.0404999999999998</c:v>
                </c:pt>
                <c:pt idx="22">
                  <c:v>3.5493000000000001</c:v>
                </c:pt>
                <c:pt idx="23">
                  <c:v>-7.2188999999999997</c:v>
                </c:pt>
                <c:pt idx="24">
                  <c:v>-4.1105999999999998</c:v>
                </c:pt>
                <c:pt idx="25">
                  <c:v>-0.96679999999999999</c:v>
                </c:pt>
                <c:pt idx="26">
                  <c:v>3.3130000000000002</c:v>
                </c:pt>
                <c:pt idx="27">
                  <c:v>4.8739999999999997</c:v>
                </c:pt>
                <c:pt idx="28">
                  <c:v>-4.9419000000000004</c:v>
                </c:pt>
                <c:pt idx="29">
                  <c:v>1.0728</c:v>
                </c:pt>
                <c:pt idx="30">
                  <c:v>-0.80279999999999996</c:v>
                </c:pt>
                <c:pt idx="31">
                  <c:v>1.4473</c:v>
                </c:pt>
                <c:pt idx="32">
                  <c:v>0.62229999999999996</c:v>
                </c:pt>
                <c:pt idx="33">
                  <c:v>0.39410000000000001</c:v>
                </c:pt>
                <c:pt idx="34">
                  <c:v>2.1347999999999998</c:v>
                </c:pt>
                <c:pt idx="35">
                  <c:v>1.0181</c:v>
                </c:pt>
                <c:pt idx="36">
                  <c:v>-5.0016999999999996</c:v>
                </c:pt>
                <c:pt idx="37">
                  <c:v>3.0238999999999998</c:v>
                </c:pt>
                <c:pt idx="38">
                  <c:v>6.35</c:v>
                </c:pt>
                <c:pt idx="39">
                  <c:v>-6.5800999999999998</c:v>
                </c:pt>
                <c:pt idx="40">
                  <c:v>-1.0488</c:v>
                </c:pt>
                <c:pt idx="41">
                  <c:v>-1.3812</c:v>
                </c:pt>
                <c:pt idx="42">
                  <c:v>-3.1193</c:v>
                </c:pt>
                <c:pt idx="43">
                  <c:v>1.0349999999999999</c:v>
                </c:pt>
                <c:pt idx="44">
                  <c:v>1.8127</c:v>
                </c:pt>
                <c:pt idx="45">
                  <c:v>2.4702000000000002</c:v>
                </c:pt>
                <c:pt idx="46">
                  <c:v>2.0030000000000001</c:v>
                </c:pt>
                <c:pt idx="47">
                  <c:v>0.91549999999999998</c:v>
                </c:pt>
                <c:pt idx="48">
                  <c:v>1.9849000000000001</c:v>
                </c:pt>
                <c:pt idx="49">
                  <c:v>-4.6494</c:v>
                </c:pt>
                <c:pt idx="50">
                  <c:v>2.4710999999999999</c:v>
                </c:pt>
                <c:pt idx="51">
                  <c:v>3.2376</c:v>
                </c:pt>
                <c:pt idx="52">
                  <c:v>-1.2432000000000001</c:v>
                </c:pt>
                <c:pt idx="53">
                  <c:v>-2.5914999999999999</c:v>
                </c:pt>
                <c:pt idx="54">
                  <c:v>-2.1545999999999998</c:v>
                </c:pt>
                <c:pt idx="55">
                  <c:v>-4.0509000000000004</c:v>
                </c:pt>
                <c:pt idx="56">
                  <c:v>-2.02</c:v>
                </c:pt>
                <c:pt idx="57">
                  <c:v>1.653</c:v>
                </c:pt>
                <c:pt idx="58">
                  <c:v>1.4200999999999999</c:v>
                </c:pt>
                <c:pt idx="59">
                  <c:v>-2.7696999999999998</c:v>
                </c:pt>
                <c:pt idx="60">
                  <c:v>0.879</c:v>
                </c:pt>
                <c:pt idx="61">
                  <c:v>-9.98E-2</c:v>
                </c:pt>
                <c:pt idx="62">
                  <c:v>5.6566000000000001</c:v>
                </c:pt>
                <c:pt idx="63">
                  <c:v>-1.6404000000000001</c:v>
                </c:pt>
                <c:pt idx="64">
                  <c:v>4.1608000000000001</c:v>
                </c:pt>
                <c:pt idx="65">
                  <c:v>-1.5499000000000001</c:v>
                </c:pt>
                <c:pt idx="66">
                  <c:v>1.7799</c:v>
                </c:pt>
                <c:pt idx="67">
                  <c:v>0.70609999999999995</c:v>
                </c:pt>
                <c:pt idx="68">
                  <c:v>-3.09E-2</c:v>
                </c:pt>
                <c:pt idx="69">
                  <c:v>1.4372</c:v>
                </c:pt>
                <c:pt idx="70">
                  <c:v>-1.8115000000000001</c:v>
                </c:pt>
                <c:pt idx="71">
                  <c:v>2.1747999999999998</c:v>
                </c:pt>
                <c:pt idx="72">
                  <c:v>-1.9521999999999999</c:v>
                </c:pt>
                <c:pt idx="73">
                  <c:v>4.2994000000000003</c:v>
                </c:pt>
                <c:pt idx="74">
                  <c:v>-2.1328</c:v>
                </c:pt>
                <c:pt idx="75">
                  <c:v>-1.764</c:v>
                </c:pt>
                <c:pt idx="76">
                  <c:v>5.3377999999999997</c:v>
                </c:pt>
                <c:pt idx="77">
                  <c:v>0.71130000000000004</c:v>
                </c:pt>
                <c:pt idx="78">
                  <c:v>0.80110000000000003</c:v>
                </c:pt>
                <c:pt idx="79">
                  <c:v>-3.7403</c:v>
                </c:pt>
                <c:pt idx="80">
                  <c:v>-3.0503999999999998</c:v>
                </c:pt>
                <c:pt idx="81">
                  <c:v>-4.6900000000000004</c:v>
                </c:pt>
                <c:pt idx="82">
                  <c:v>-0.99260000000000004</c:v>
                </c:pt>
                <c:pt idx="83">
                  <c:v>-0.79259999999999997</c:v>
                </c:pt>
                <c:pt idx="84">
                  <c:v>-0.91539999999999999</c:v>
                </c:pt>
                <c:pt idx="85">
                  <c:v>6.1227999999999998</c:v>
                </c:pt>
                <c:pt idx="86">
                  <c:v>-0.89259999999999995</c:v>
                </c:pt>
                <c:pt idx="87">
                  <c:v>2.2738</c:v>
                </c:pt>
                <c:pt idx="88">
                  <c:v>1.536</c:v>
                </c:pt>
                <c:pt idx="89">
                  <c:v>2.8222</c:v>
                </c:pt>
                <c:pt idx="90">
                  <c:v>1.0185</c:v>
                </c:pt>
                <c:pt idx="91">
                  <c:v>-0.94779999999999998</c:v>
                </c:pt>
                <c:pt idx="92">
                  <c:v>3.0956000000000001</c:v>
                </c:pt>
                <c:pt idx="93">
                  <c:v>1.429</c:v>
                </c:pt>
                <c:pt idx="94">
                  <c:v>-2.5731000000000002</c:v>
                </c:pt>
                <c:pt idx="95">
                  <c:v>5.2835999999999999</c:v>
                </c:pt>
                <c:pt idx="96">
                  <c:v>-0.77929999999999999</c:v>
                </c:pt>
                <c:pt idx="97">
                  <c:v>4.3785999999999996</c:v>
                </c:pt>
                <c:pt idx="98">
                  <c:v>2.3873000000000002</c:v>
                </c:pt>
                <c:pt idx="99">
                  <c:v>-3.0931999999999999</c:v>
                </c:pt>
                <c:pt idx="100">
                  <c:v>2.4291</c:v>
                </c:pt>
                <c:pt idx="101">
                  <c:v>0.84530000000000005</c:v>
                </c:pt>
                <c:pt idx="102">
                  <c:v>0.48949999999999999</c:v>
                </c:pt>
                <c:pt idx="103">
                  <c:v>0.1193</c:v>
                </c:pt>
                <c:pt idx="104">
                  <c:v>3.4209000000000001</c:v>
                </c:pt>
                <c:pt idx="105">
                  <c:v>0.72919999999999996</c:v>
                </c:pt>
                <c:pt idx="106">
                  <c:v>-2.0594000000000001</c:v>
                </c:pt>
                <c:pt idx="107">
                  <c:v>2.4748999999999999</c:v>
                </c:pt>
                <c:pt idx="108">
                  <c:v>0.67520000000000002</c:v>
                </c:pt>
                <c:pt idx="109">
                  <c:v>2.9904000000000002</c:v>
                </c:pt>
                <c:pt idx="110">
                  <c:v>-0.94889999999999997</c:v>
                </c:pt>
                <c:pt idx="111">
                  <c:v>1.8804000000000001</c:v>
                </c:pt>
                <c:pt idx="112">
                  <c:v>-2.6166999999999998</c:v>
                </c:pt>
                <c:pt idx="113">
                  <c:v>1.028</c:v>
                </c:pt>
                <c:pt idx="114">
                  <c:v>-2.6419999999999999</c:v>
                </c:pt>
                <c:pt idx="115">
                  <c:v>0.14510000000000001</c:v>
                </c:pt>
                <c:pt idx="116">
                  <c:v>0.91800000000000004</c:v>
                </c:pt>
                <c:pt idx="117">
                  <c:v>6.6440000000000001</c:v>
                </c:pt>
                <c:pt idx="118">
                  <c:v>-1.6496999999999999</c:v>
                </c:pt>
                <c:pt idx="119">
                  <c:v>-3.254</c:v>
                </c:pt>
                <c:pt idx="120">
                  <c:v>-0.61329999999999996</c:v>
                </c:pt>
                <c:pt idx="121">
                  <c:v>3.8117999999999999</c:v>
                </c:pt>
                <c:pt idx="122">
                  <c:v>1.4421999999999999</c:v>
                </c:pt>
                <c:pt idx="123">
                  <c:v>1.3393999999999999</c:v>
                </c:pt>
                <c:pt idx="124">
                  <c:v>-2.3633000000000002</c:v>
                </c:pt>
                <c:pt idx="125">
                  <c:v>-3.2892000000000001</c:v>
                </c:pt>
                <c:pt idx="126">
                  <c:v>0.2346</c:v>
                </c:pt>
                <c:pt idx="127">
                  <c:v>4.5430000000000001</c:v>
                </c:pt>
                <c:pt idx="128">
                  <c:v>1.4453</c:v>
                </c:pt>
                <c:pt idx="129">
                  <c:v>-0.16270000000000001</c:v>
                </c:pt>
                <c:pt idx="130">
                  <c:v>-2.4906999999999999</c:v>
                </c:pt>
                <c:pt idx="131">
                  <c:v>6.6254999999999997</c:v>
                </c:pt>
                <c:pt idx="132">
                  <c:v>1.5233000000000001</c:v>
                </c:pt>
                <c:pt idx="133">
                  <c:v>-2.6488</c:v>
                </c:pt>
                <c:pt idx="134">
                  <c:v>1.5327999999999999</c:v>
                </c:pt>
                <c:pt idx="135">
                  <c:v>-5.1239999999999997</c:v>
                </c:pt>
                <c:pt idx="136">
                  <c:v>4.4142000000000001</c:v>
                </c:pt>
                <c:pt idx="137">
                  <c:v>4.0579999999999998</c:v>
                </c:pt>
                <c:pt idx="138">
                  <c:v>-1.1436999999999999</c:v>
                </c:pt>
                <c:pt idx="139">
                  <c:v>2.5335999999999999</c:v>
                </c:pt>
                <c:pt idx="140">
                  <c:v>-3.5461999999999998</c:v>
                </c:pt>
                <c:pt idx="141">
                  <c:v>1.4573</c:v>
                </c:pt>
                <c:pt idx="142">
                  <c:v>-0.4269</c:v>
                </c:pt>
                <c:pt idx="143">
                  <c:v>3.4359000000000002</c:v>
                </c:pt>
                <c:pt idx="144">
                  <c:v>1.4146000000000001</c:v>
                </c:pt>
                <c:pt idx="145">
                  <c:v>-4.3841999999999999</c:v>
                </c:pt>
                <c:pt idx="146">
                  <c:v>1.5039</c:v>
                </c:pt>
                <c:pt idx="147">
                  <c:v>1.3788</c:v>
                </c:pt>
                <c:pt idx="148">
                  <c:v>-2.5004</c:v>
                </c:pt>
                <c:pt idx="149">
                  <c:v>-0.22220000000000001</c:v>
                </c:pt>
                <c:pt idx="150">
                  <c:v>1.0787</c:v>
                </c:pt>
                <c:pt idx="151">
                  <c:v>-1.075</c:v>
                </c:pt>
                <c:pt idx="152">
                  <c:v>-8.0315999999999992</c:v>
                </c:pt>
                <c:pt idx="153">
                  <c:v>5.5035999999999996</c:v>
                </c:pt>
                <c:pt idx="154">
                  <c:v>2.9767999999999999</c:v>
                </c:pt>
                <c:pt idx="155">
                  <c:v>-6.2102000000000004</c:v>
                </c:pt>
                <c:pt idx="156">
                  <c:v>-1.6011</c:v>
                </c:pt>
                <c:pt idx="157">
                  <c:v>4.0056000000000003</c:v>
                </c:pt>
                <c:pt idx="158">
                  <c:v>-0.46920000000000001</c:v>
                </c:pt>
                <c:pt idx="159">
                  <c:v>-0.71289999999999998</c:v>
                </c:pt>
                <c:pt idx="160">
                  <c:v>-3.3641999999999999</c:v>
                </c:pt>
                <c:pt idx="161">
                  <c:v>-3.1013000000000002</c:v>
                </c:pt>
                <c:pt idx="162">
                  <c:v>1.4869000000000001</c:v>
                </c:pt>
                <c:pt idx="163">
                  <c:v>1.8038000000000001</c:v>
                </c:pt>
                <c:pt idx="164">
                  <c:v>-0.5494</c:v>
                </c:pt>
                <c:pt idx="165">
                  <c:v>-0.52649999999999997</c:v>
                </c:pt>
                <c:pt idx="166">
                  <c:v>1.5291999999999999</c:v>
                </c:pt>
                <c:pt idx="167">
                  <c:v>-0.69979999999999998</c:v>
                </c:pt>
                <c:pt idx="168">
                  <c:v>-5.1825999999999999</c:v>
                </c:pt>
                <c:pt idx="169">
                  <c:v>0.98119999999999996</c:v>
                </c:pt>
                <c:pt idx="170">
                  <c:v>2.1160999999999999</c:v>
                </c:pt>
                <c:pt idx="171">
                  <c:v>0.70599999999999996</c:v>
                </c:pt>
                <c:pt idx="172">
                  <c:v>4.8647999999999998</c:v>
                </c:pt>
                <c:pt idx="173">
                  <c:v>4.0330000000000004</c:v>
                </c:pt>
                <c:pt idx="174">
                  <c:v>-6.3509000000000002</c:v>
                </c:pt>
                <c:pt idx="175">
                  <c:v>2.6114999999999999</c:v>
                </c:pt>
                <c:pt idx="176">
                  <c:v>-0.94520000000000004</c:v>
                </c:pt>
                <c:pt idx="177">
                  <c:v>3.5110000000000001</c:v>
                </c:pt>
                <c:pt idx="178">
                  <c:v>-3.1297999999999999</c:v>
                </c:pt>
                <c:pt idx="179">
                  <c:v>-2.5377000000000001</c:v>
                </c:pt>
                <c:pt idx="180">
                  <c:v>2.9780000000000002</c:v>
                </c:pt>
                <c:pt idx="181">
                  <c:v>2.1781000000000001</c:v>
                </c:pt>
                <c:pt idx="182">
                  <c:v>1.5577000000000001</c:v>
                </c:pt>
                <c:pt idx="183">
                  <c:v>1.1932</c:v>
                </c:pt>
                <c:pt idx="184">
                  <c:v>1.4368000000000001</c:v>
                </c:pt>
                <c:pt idx="185">
                  <c:v>2.3921999999999999</c:v>
                </c:pt>
                <c:pt idx="186">
                  <c:v>1.3071999999999999</c:v>
                </c:pt>
                <c:pt idx="187">
                  <c:v>-0.1293</c:v>
                </c:pt>
                <c:pt idx="188">
                  <c:v>5.0705999999999998</c:v>
                </c:pt>
                <c:pt idx="189">
                  <c:v>0.31519999999999998</c:v>
                </c:pt>
                <c:pt idx="190">
                  <c:v>3.5097999999999998</c:v>
                </c:pt>
                <c:pt idx="191">
                  <c:v>0.12889999999999999</c:v>
                </c:pt>
                <c:pt idx="192">
                  <c:v>-1.1760999999999999</c:v>
                </c:pt>
                <c:pt idx="193">
                  <c:v>0.46870000000000001</c:v>
                </c:pt>
                <c:pt idx="194">
                  <c:v>1.139</c:v>
                </c:pt>
                <c:pt idx="195">
                  <c:v>-1.3867</c:v>
                </c:pt>
                <c:pt idx="196">
                  <c:v>-1.0411999999999999</c:v>
                </c:pt>
                <c:pt idx="197">
                  <c:v>-3.3584000000000001</c:v>
                </c:pt>
                <c:pt idx="198">
                  <c:v>2.4950000000000001</c:v>
                </c:pt>
                <c:pt idx="199">
                  <c:v>1.9188000000000001</c:v>
                </c:pt>
                <c:pt idx="200">
                  <c:v>-0.28399999999999997</c:v>
                </c:pt>
                <c:pt idx="201">
                  <c:v>-2.0911</c:v>
                </c:pt>
                <c:pt idx="202">
                  <c:v>-0.39939999999999998</c:v>
                </c:pt>
                <c:pt idx="203">
                  <c:v>-5.6456999999999997</c:v>
                </c:pt>
                <c:pt idx="204">
                  <c:v>0.49380000000000002</c:v>
                </c:pt>
                <c:pt idx="205">
                  <c:v>1.6701999999999999</c:v>
                </c:pt>
                <c:pt idx="206">
                  <c:v>5.4546000000000001</c:v>
                </c:pt>
                <c:pt idx="207">
                  <c:v>-3.4232</c:v>
                </c:pt>
                <c:pt idx="208">
                  <c:v>7.4200000000000002E-2</c:v>
                </c:pt>
                <c:pt idx="209">
                  <c:v>0.26069999999999999</c:v>
                </c:pt>
                <c:pt idx="210">
                  <c:v>0.3644</c:v>
                </c:pt>
                <c:pt idx="211">
                  <c:v>2.6459999999999999</c:v>
                </c:pt>
                <c:pt idx="212">
                  <c:v>-2.9704999999999999</c:v>
                </c:pt>
                <c:pt idx="213">
                  <c:v>0.36170000000000002</c:v>
                </c:pt>
                <c:pt idx="214">
                  <c:v>1.5122</c:v>
                </c:pt>
                <c:pt idx="215">
                  <c:v>6.2797999999999998</c:v>
                </c:pt>
                <c:pt idx="216">
                  <c:v>1.2404999999999999</c:v>
                </c:pt>
                <c:pt idx="217">
                  <c:v>0.44259999999999999</c:v>
                </c:pt>
                <c:pt idx="218">
                  <c:v>2.9750999999999999</c:v>
                </c:pt>
                <c:pt idx="219">
                  <c:v>-5.8197999999999999</c:v>
                </c:pt>
                <c:pt idx="220">
                  <c:v>3.9485000000000001</c:v>
                </c:pt>
                <c:pt idx="221">
                  <c:v>4.2148000000000003</c:v>
                </c:pt>
                <c:pt idx="222">
                  <c:v>-1.3379000000000001</c:v>
                </c:pt>
                <c:pt idx="223">
                  <c:v>-0.67559999999999998</c:v>
                </c:pt>
                <c:pt idx="224">
                  <c:v>-2.2273000000000001</c:v>
                </c:pt>
                <c:pt idx="225">
                  <c:v>-3.1328999999999998</c:v>
                </c:pt>
                <c:pt idx="226">
                  <c:v>-5.6463000000000001</c:v>
                </c:pt>
                <c:pt idx="227">
                  <c:v>-1.7329000000000001</c:v>
                </c:pt>
                <c:pt idx="228">
                  <c:v>0.1452</c:v>
                </c:pt>
                <c:pt idx="229">
                  <c:v>1.1415</c:v>
                </c:pt>
                <c:pt idx="230">
                  <c:v>1.6671</c:v>
                </c:pt>
                <c:pt idx="231">
                  <c:v>-5.0572999999999997</c:v>
                </c:pt>
                <c:pt idx="232">
                  <c:v>-3.2065000000000001</c:v>
                </c:pt>
                <c:pt idx="233">
                  <c:v>4.7403000000000004</c:v>
                </c:pt>
                <c:pt idx="234">
                  <c:v>-4.4389000000000003</c:v>
                </c:pt>
                <c:pt idx="235">
                  <c:v>-9.1000000000000004E-3</c:v>
                </c:pt>
                <c:pt idx="236">
                  <c:v>3.2881</c:v>
                </c:pt>
                <c:pt idx="237">
                  <c:v>-9.6158000000000001</c:v>
                </c:pt>
                <c:pt idx="238">
                  <c:v>-2.4946000000000002</c:v>
                </c:pt>
                <c:pt idx="239">
                  <c:v>5.1524000000000001</c:v>
                </c:pt>
                <c:pt idx="240">
                  <c:v>5.9664999999999999</c:v>
                </c:pt>
                <c:pt idx="241">
                  <c:v>-1.1667000000000001</c:v>
                </c:pt>
                <c:pt idx="242">
                  <c:v>-0.28589999999999999</c:v>
                </c:pt>
                <c:pt idx="243">
                  <c:v>-4.0842999999999998</c:v>
                </c:pt>
                <c:pt idx="244">
                  <c:v>5.4709000000000003</c:v>
                </c:pt>
                <c:pt idx="245">
                  <c:v>1.7118</c:v>
                </c:pt>
                <c:pt idx="246">
                  <c:v>1.9753000000000001</c:v>
                </c:pt>
                <c:pt idx="247">
                  <c:v>5.3996000000000004</c:v>
                </c:pt>
                <c:pt idx="248">
                  <c:v>-2.3250999999999999</c:v>
                </c:pt>
                <c:pt idx="249">
                  <c:v>1.6156999999999999</c:v>
                </c:pt>
                <c:pt idx="250">
                  <c:v>2.2242999999999999</c:v>
                </c:pt>
                <c:pt idx="251">
                  <c:v>0.59</c:v>
                </c:pt>
                <c:pt idx="252">
                  <c:v>-1.7121</c:v>
                </c:pt>
                <c:pt idx="253">
                  <c:v>-2.3714</c:v>
                </c:pt>
                <c:pt idx="254">
                  <c:v>4.7106000000000003</c:v>
                </c:pt>
                <c:pt idx="255">
                  <c:v>-0.93200000000000005</c:v>
                </c:pt>
                <c:pt idx="256">
                  <c:v>2.1907999999999999</c:v>
                </c:pt>
                <c:pt idx="257">
                  <c:v>-2.1903000000000001</c:v>
                </c:pt>
                <c:pt idx="258">
                  <c:v>-0.97989999999999999</c:v>
                </c:pt>
                <c:pt idx="259">
                  <c:v>5.1638000000000002</c:v>
                </c:pt>
                <c:pt idx="260">
                  <c:v>-0.60919999999999996</c:v>
                </c:pt>
                <c:pt idx="261">
                  <c:v>0.95209999999999995</c:v>
                </c:pt>
                <c:pt idx="262">
                  <c:v>-3.7519999999999998</c:v>
                </c:pt>
                <c:pt idx="263">
                  <c:v>1.1234999999999999</c:v>
                </c:pt>
                <c:pt idx="264">
                  <c:v>0.70099999999999996</c:v>
                </c:pt>
                <c:pt idx="265">
                  <c:v>1.742</c:v>
                </c:pt>
                <c:pt idx="266">
                  <c:v>-3.9424999999999999</c:v>
                </c:pt>
                <c:pt idx="267">
                  <c:v>-6.9886999999999997</c:v>
                </c:pt>
                <c:pt idx="268">
                  <c:v>-4.6726999999999999</c:v>
                </c:pt>
                <c:pt idx="269">
                  <c:v>-0.99329999999999996</c:v>
                </c:pt>
                <c:pt idx="270">
                  <c:v>2.5104000000000002</c:v>
                </c:pt>
                <c:pt idx="271">
                  <c:v>4.3274999999999997</c:v>
                </c:pt>
                <c:pt idx="272">
                  <c:v>-1.1345000000000001</c:v>
                </c:pt>
                <c:pt idx="273">
                  <c:v>2.4451999999999998</c:v>
                </c:pt>
                <c:pt idx="274">
                  <c:v>-3.5503999999999998</c:v>
                </c:pt>
                <c:pt idx="275">
                  <c:v>1.3375999999999999</c:v>
                </c:pt>
                <c:pt idx="276">
                  <c:v>4.5331000000000001</c:v>
                </c:pt>
                <c:pt idx="277">
                  <c:v>-2.8536000000000001</c:v>
                </c:pt>
                <c:pt idx="278">
                  <c:v>-4.3483999999999998</c:v>
                </c:pt>
                <c:pt idx="279">
                  <c:v>5.8999999999999997E-2</c:v>
                </c:pt>
                <c:pt idx="280">
                  <c:v>-2.2917999999999998</c:v>
                </c:pt>
                <c:pt idx="281">
                  <c:v>2.5221</c:v>
                </c:pt>
                <c:pt idx="282">
                  <c:v>-2.9908000000000001</c:v>
                </c:pt>
                <c:pt idx="283">
                  <c:v>-2.8761000000000001</c:v>
                </c:pt>
                <c:pt idx="284">
                  <c:v>1.0389999999999999</c:v>
                </c:pt>
                <c:pt idx="285">
                  <c:v>-6.1483999999999996</c:v>
                </c:pt>
                <c:pt idx="286">
                  <c:v>0.999</c:v>
                </c:pt>
                <c:pt idx="287">
                  <c:v>4.4461000000000004</c:v>
                </c:pt>
                <c:pt idx="288">
                  <c:v>-3.7743000000000002</c:v>
                </c:pt>
                <c:pt idx="289">
                  <c:v>3.7707000000000002</c:v>
                </c:pt>
                <c:pt idx="290">
                  <c:v>1.3267</c:v>
                </c:pt>
                <c:pt idx="291">
                  <c:v>0.28220000000000001</c:v>
                </c:pt>
                <c:pt idx="292">
                  <c:v>-2.8331</c:v>
                </c:pt>
                <c:pt idx="293">
                  <c:v>-0.22339999999999999</c:v>
                </c:pt>
                <c:pt idx="294">
                  <c:v>0.1226</c:v>
                </c:pt>
                <c:pt idx="295">
                  <c:v>3.1356000000000002</c:v>
                </c:pt>
                <c:pt idx="296">
                  <c:v>1.1932</c:v>
                </c:pt>
                <c:pt idx="297">
                  <c:v>5.8761000000000001</c:v>
                </c:pt>
                <c:pt idx="298">
                  <c:v>4.4931000000000001</c:v>
                </c:pt>
                <c:pt idx="299">
                  <c:v>-2.4081000000000001</c:v>
                </c:pt>
                <c:pt idx="300">
                  <c:v>-2.9891000000000001</c:v>
                </c:pt>
                <c:pt idx="301">
                  <c:v>3.3633000000000002</c:v>
                </c:pt>
                <c:pt idx="302">
                  <c:v>-1.8353999999999999</c:v>
                </c:pt>
                <c:pt idx="303">
                  <c:v>-1.9351</c:v>
                </c:pt>
                <c:pt idx="304">
                  <c:v>4.1207000000000003</c:v>
                </c:pt>
                <c:pt idx="305">
                  <c:v>-1.7464</c:v>
                </c:pt>
                <c:pt idx="306">
                  <c:v>-0.94930000000000003</c:v>
                </c:pt>
                <c:pt idx="307">
                  <c:v>0.25519999999999998</c:v>
                </c:pt>
                <c:pt idx="308">
                  <c:v>-3.0205000000000002</c:v>
                </c:pt>
                <c:pt idx="309">
                  <c:v>1.2241</c:v>
                </c:pt>
                <c:pt idx="310">
                  <c:v>-3.7098</c:v>
                </c:pt>
                <c:pt idx="311">
                  <c:v>2.3854000000000002</c:v>
                </c:pt>
                <c:pt idx="312">
                  <c:v>-2.8603999999999998</c:v>
                </c:pt>
                <c:pt idx="313">
                  <c:v>-0.12139999999999999</c:v>
                </c:pt>
                <c:pt idx="314">
                  <c:v>-2.5851999999999999</c:v>
                </c:pt>
                <c:pt idx="315">
                  <c:v>-0.1242</c:v>
                </c:pt>
                <c:pt idx="316">
                  <c:v>0.7026</c:v>
                </c:pt>
                <c:pt idx="317">
                  <c:v>9.8905999999999992</c:v>
                </c:pt>
                <c:pt idx="318">
                  <c:v>1.274</c:v>
                </c:pt>
                <c:pt idx="319">
                  <c:v>2.9127999999999998</c:v>
                </c:pt>
                <c:pt idx="320">
                  <c:v>-1.9886999999999999</c:v>
                </c:pt>
                <c:pt idx="321">
                  <c:v>-4.2169999999999996</c:v>
                </c:pt>
                <c:pt idx="322">
                  <c:v>1.6424000000000001</c:v>
                </c:pt>
                <c:pt idx="323">
                  <c:v>4.2699999999999996</c:v>
                </c:pt>
                <c:pt idx="324">
                  <c:v>-1.0125999999999999</c:v>
                </c:pt>
                <c:pt idx="325">
                  <c:v>-4.3415999999999997</c:v>
                </c:pt>
                <c:pt idx="326">
                  <c:v>-2.0708000000000002</c:v>
                </c:pt>
                <c:pt idx="327">
                  <c:v>2.7631999999999999</c:v>
                </c:pt>
                <c:pt idx="328">
                  <c:v>2.1924000000000001</c:v>
                </c:pt>
                <c:pt idx="329">
                  <c:v>2.9359000000000002</c:v>
                </c:pt>
                <c:pt idx="330">
                  <c:v>-2.1097000000000001</c:v>
                </c:pt>
                <c:pt idx="331">
                  <c:v>2.1812999999999998</c:v>
                </c:pt>
                <c:pt idx="332">
                  <c:v>4.0685000000000002</c:v>
                </c:pt>
                <c:pt idx="333">
                  <c:v>0.75990000000000002</c:v>
                </c:pt>
                <c:pt idx="334">
                  <c:v>4.4431000000000003</c:v>
                </c:pt>
                <c:pt idx="335">
                  <c:v>-3.1198999999999999</c:v>
                </c:pt>
                <c:pt idx="336">
                  <c:v>1.7465999999999999</c:v>
                </c:pt>
                <c:pt idx="337">
                  <c:v>0.67230000000000001</c:v>
                </c:pt>
                <c:pt idx="338">
                  <c:v>-7.3000000000000001E-3</c:v>
                </c:pt>
                <c:pt idx="339">
                  <c:v>-3.3416000000000001</c:v>
                </c:pt>
                <c:pt idx="340">
                  <c:v>1.1618999999999999</c:v>
                </c:pt>
                <c:pt idx="341">
                  <c:v>3.1E-2</c:v>
                </c:pt>
                <c:pt idx="342">
                  <c:v>-2.5304000000000002</c:v>
                </c:pt>
                <c:pt idx="343">
                  <c:v>0.61029999999999995</c:v>
                </c:pt>
                <c:pt idx="344">
                  <c:v>2.4695999999999998</c:v>
                </c:pt>
                <c:pt idx="345">
                  <c:v>-1.2205999999999999</c:v>
                </c:pt>
                <c:pt idx="346">
                  <c:v>0.91490000000000005</c:v>
                </c:pt>
                <c:pt idx="347">
                  <c:v>2.7900999999999998</c:v>
                </c:pt>
                <c:pt idx="348">
                  <c:v>-1.7963</c:v>
                </c:pt>
                <c:pt idx="349">
                  <c:v>-6.4790000000000001</c:v>
                </c:pt>
                <c:pt idx="350">
                  <c:v>-2.2185999999999999</c:v>
                </c:pt>
                <c:pt idx="351">
                  <c:v>-1.6807000000000001</c:v>
                </c:pt>
                <c:pt idx="352">
                  <c:v>-0.93600000000000005</c:v>
                </c:pt>
                <c:pt idx="353">
                  <c:v>-2.6166999999999998</c:v>
                </c:pt>
                <c:pt idx="354">
                  <c:v>2.6217999999999999</c:v>
                </c:pt>
                <c:pt idx="355">
                  <c:v>-3.4470999999999998</c:v>
                </c:pt>
                <c:pt idx="356">
                  <c:v>0.66180000000000005</c:v>
                </c:pt>
                <c:pt idx="357">
                  <c:v>-3.3374999999999999</c:v>
                </c:pt>
                <c:pt idx="358">
                  <c:v>5.6201999999999996</c:v>
                </c:pt>
                <c:pt idx="359">
                  <c:v>-3.9870000000000001</c:v>
                </c:pt>
                <c:pt idx="360">
                  <c:v>-2.3595000000000002</c:v>
                </c:pt>
                <c:pt idx="361">
                  <c:v>-1.7810999999999999</c:v>
                </c:pt>
                <c:pt idx="362">
                  <c:v>3.2740999999999998</c:v>
                </c:pt>
                <c:pt idx="363">
                  <c:v>1.6919999999999999</c:v>
                </c:pt>
                <c:pt idx="364">
                  <c:v>-2.41</c:v>
                </c:pt>
                <c:pt idx="365">
                  <c:v>0.61599999999999999</c:v>
                </c:pt>
                <c:pt idx="366">
                  <c:v>6.0622999999999996</c:v>
                </c:pt>
                <c:pt idx="367">
                  <c:v>-4.3293999999999997</c:v>
                </c:pt>
                <c:pt idx="368">
                  <c:v>-4.4732000000000003</c:v>
                </c:pt>
                <c:pt idx="369">
                  <c:v>1.2258</c:v>
                </c:pt>
                <c:pt idx="370">
                  <c:v>-0.72689999999999999</c:v>
                </c:pt>
                <c:pt idx="371">
                  <c:v>-3.5308000000000002</c:v>
                </c:pt>
                <c:pt idx="372">
                  <c:v>1.2338</c:v>
                </c:pt>
                <c:pt idx="373">
                  <c:v>1.6469</c:v>
                </c:pt>
                <c:pt idx="374">
                  <c:v>0.59870000000000001</c:v>
                </c:pt>
                <c:pt idx="375">
                  <c:v>4.2252999999999998</c:v>
                </c:pt>
                <c:pt idx="376">
                  <c:v>2.3763000000000001</c:v>
                </c:pt>
                <c:pt idx="377">
                  <c:v>0.61040000000000005</c:v>
                </c:pt>
                <c:pt idx="378">
                  <c:v>-4.5410000000000004</c:v>
                </c:pt>
                <c:pt idx="379">
                  <c:v>0.66679999999999995</c:v>
                </c:pt>
                <c:pt idx="380">
                  <c:v>-4.2808000000000002</c:v>
                </c:pt>
                <c:pt idx="381">
                  <c:v>2.3519999999999999</c:v>
                </c:pt>
                <c:pt idx="382">
                  <c:v>2.5158999999999998</c:v>
                </c:pt>
                <c:pt idx="383">
                  <c:v>-0.52569999999999995</c:v>
                </c:pt>
                <c:pt idx="384">
                  <c:v>0.67159999999999997</c:v>
                </c:pt>
                <c:pt idx="385">
                  <c:v>0.26900000000000002</c:v>
                </c:pt>
                <c:pt idx="386">
                  <c:v>3.3466</c:v>
                </c:pt>
                <c:pt idx="387">
                  <c:v>8.5599999999999996E-2</c:v>
                </c:pt>
                <c:pt idx="388">
                  <c:v>-0.313</c:v>
                </c:pt>
                <c:pt idx="389">
                  <c:v>1.2172000000000001</c:v>
                </c:pt>
                <c:pt idx="390">
                  <c:v>1.4049</c:v>
                </c:pt>
                <c:pt idx="391">
                  <c:v>-4.7253999999999996</c:v>
                </c:pt>
                <c:pt idx="392">
                  <c:v>1.3991</c:v>
                </c:pt>
                <c:pt idx="393">
                  <c:v>3.5476000000000001</c:v>
                </c:pt>
                <c:pt idx="394">
                  <c:v>3.3439000000000001</c:v>
                </c:pt>
                <c:pt idx="395">
                  <c:v>-1.4372</c:v>
                </c:pt>
                <c:pt idx="396">
                  <c:v>-4.1520999999999999</c:v>
                </c:pt>
                <c:pt idx="397">
                  <c:v>-0.58640000000000003</c:v>
                </c:pt>
                <c:pt idx="398">
                  <c:v>0.30159999999999998</c:v>
                </c:pt>
                <c:pt idx="399">
                  <c:v>2.4310999999999998</c:v>
                </c:pt>
                <c:pt idx="400">
                  <c:v>-2.5299</c:v>
                </c:pt>
                <c:pt idx="401">
                  <c:v>0.3029</c:v>
                </c:pt>
                <c:pt idx="402">
                  <c:v>1.1276999999999999</c:v>
                </c:pt>
                <c:pt idx="403">
                  <c:v>-5.5705999999999998</c:v>
                </c:pt>
                <c:pt idx="404">
                  <c:v>-0.59040000000000004</c:v>
                </c:pt>
                <c:pt idx="405">
                  <c:v>-1.0943000000000001</c:v>
                </c:pt>
                <c:pt idx="406">
                  <c:v>-1.2150000000000001</c:v>
                </c:pt>
                <c:pt idx="407">
                  <c:v>-1.1067</c:v>
                </c:pt>
                <c:pt idx="408">
                  <c:v>1.9071</c:v>
                </c:pt>
                <c:pt idx="409">
                  <c:v>-0.86670000000000003</c:v>
                </c:pt>
                <c:pt idx="410">
                  <c:v>-2.5175999999999998</c:v>
                </c:pt>
                <c:pt idx="411">
                  <c:v>1.5173000000000001</c:v>
                </c:pt>
                <c:pt idx="412">
                  <c:v>2.5846</c:v>
                </c:pt>
                <c:pt idx="413">
                  <c:v>-2.7719999999999998</c:v>
                </c:pt>
                <c:pt idx="414">
                  <c:v>4.5655000000000001</c:v>
                </c:pt>
                <c:pt idx="415">
                  <c:v>-2.5438000000000001</c:v>
                </c:pt>
                <c:pt idx="416">
                  <c:v>-3.3340999999999998</c:v>
                </c:pt>
                <c:pt idx="417">
                  <c:v>-2.1861000000000002</c:v>
                </c:pt>
                <c:pt idx="418">
                  <c:v>0.84219999999999995</c:v>
                </c:pt>
                <c:pt idx="419">
                  <c:v>-1.6657999999999999</c:v>
                </c:pt>
                <c:pt idx="420">
                  <c:v>-2.1457999999999999</c:v>
                </c:pt>
                <c:pt idx="421">
                  <c:v>-2.9176000000000002</c:v>
                </c:pt>
                <c:pt idx="422">
                  <c:v>-0.64419999999999999</c:v>
                </c:pt>
                <c:pt idx="423">
                  <c:v>5.5576999999999996</c:v>
                </c:pt>
                <c:pt idx="424">
                  <c:v>-3.0908000000000002</c:v>
                </c:pt>
                <c:pt idx="425">
                  <c:v>-3.8569</c:v>
                </c:pt>
                <c:pt idx="426">
                  <c:v>-0.4869</c:v>
                </c:pt>
                <c:pt idx="427">
                  <c:v>-3.0988000000000002</c:v>
                </c:pt>
                <c:pt idx="428">
                  <c:v>0.1193</c:v>
                </c:pt>
                <c:pt idx="429">
                  <c:v>-1.8100000000000002E-2</c:v>
                </c:pt>
                <c:pt idx="430">
                  <c:v>-1.5259</c:v>
                </c:pt>
                <c:pt idx="431">
                  <c:v>-1.5412999999999999</c:v>
                </c:pt>
                <c:pt idx="432">
                  <c:v>3.3491</c:v>
                </c:pt>
                <c:pt idx="433">
                  <c:v>3.1</c:v>
                </c:pt>
                <c:pt idx="434">
                  <c:v>-6.5299999999999997E-2</c:v>
                </c:pt>
                <c:pt idx="435">
                  <c:v>-5.4519000000000002</c:v>
                </c:pt>
                <c:pt idx="436">
                  <c:v>-0.38769999999999999</c:v>
                </c:pt>
                <c:pt idx="437">
                  <c:v>3.2875000000000001</c:v>
                </c:pt>
                <c:pt idx="438">
                  <c:v>-1.2930999999999999</c:v>
                </c:pt>
                <c:pt idx="439">
                  <c:v>-0.7863</c:v>
                </c:pt>
                <c:pt idx="440">
                  <c:v>-2.2305000000000001</c:v>
                </c:pt>
                <c:pt idx="441">
                  <c:v>-2.2953000000000001</c:v>
                </c:pt>
                <c:pt idx="442">
                  <c:v>-1.0327</c:v>
                </c:pt>
                <c:pt idx="443">
                  <c:v>-0.98570000000000002</c:v>
                </c:pt>
                <c:pt idx="444">
                  <c:v>-5.6036999999999999</c:v>
                </c:pt>
                <c:pt idx="445">
                  <c:v>-2.4573999999999998</c:v>
                </c:pt>
                <c:pt idx="446">
                  <c:v>-1.7967</c:v>
                </c:pt>
                <c:pt idx="447">
                  <c:v>2.5059</c:v>
                </c:pt>
                <c:pt idx="448">
                  <c:v>-4.7571000000000003</c:v>
                </c:pt>
                <c:pt idx="449">
                  <c:v>0.77759999999999996</c:v>
                </c:pt>
                <c:pt idx="450">
                  <c:v>-1.8066</c:v>
                </c:pt>
                <c:pt idx="451">
                  <c:v>0.29509999999999997</c:v>
                </c:pt>
                <c:pt idx="452">
                  <c:v>4.7994000000000003</c:v>
                </c:pt>
                <c:pt idx="453">
                  <c:v>0.27839999999999998</c:v>
                </c:pt>
                <c:pt idx="454">
                  <c:v>4.1269999999999998</c:v>
                </c:pt>
                <c:pt idx="455">
                  <c:v>2.5739999999999998</c:v>
                </c:pt>
                <c:pt idx="456">
                  <c:v>0.28289999999999998</c:v>
                </c:pt>
                <c:pt idx="457">
                  <c:v>9.6799999999999997E-2</c:v>
                </c:pt>
                <c:pt idx="458">
                  <c:v>2.5851000000000002</c:v>
                </c:pt>
                <c:pt idx="459">
                  <c:v>-5.9775999999999998</c:v>
                </c:pt>
                <c:pt idx="460">
                  <c:v>-4.6849999999999996</c:v>
                </c:pt>
                <c:pt idx="461">
                  <c:v>2.0404</c:v>
                </c:pt>
                <c:pt idx="462">
                  <c:v>4.3982000000000001</c:v>
                </c:pt>
                <c:pt idx="463">
                  <c:v>4.1798000000000002</c:v>
                </c:pt>
                <c:pt idx="464">
                  <c:v>5.2751000000000001</c:v>
                </c:pt>
                <c:pt idx="465">
                  <c:v>3.1366000000000001</c:v>
                </c:pt>
                <c:pt idx="466">
                  <c:v>-1.9944999999999999</c:v>
                </c:pt>
                <c:pt idx="467">
                  <c:v>-0.66649999999999998</c:v>
                </c:pt>
                <c:pt idx="468">
                  <c:v>3.9603999999999999</c:v>
                </c:pt>
                <c:pt idx="469">
                  <c:v>-0.74539999999999995</c:v>
                </c:pt>
                <c:pt idx="470">
                  <c:v>-1.7805</c:v>
                </c:pt>
                <c:pt idx="471">
                  <c:v>1.0017</c:v>
                </c:pt>
                <c:pt idx="472">
                  <c:v>1.0301</c:v>
                </c:pt>
                <c:pt idx="473">
                  <c:v>1.7202</c:v>
                </c:pt>
                <c:pt idx="474">
                  <c:v>7.1653000000000002</c:v>
                </c:pt>
                <c:pt idx="475">
                  <c:v>-2.4571000000000001</c:v>
                </c:pt>
                <c:pt idx="476">
                  <c:v>1.7044999999999999</c:v>
                </c:pt>
                <c:pt idx="477">
                  <c:v>2.0051000000000001</c:v>
                </c:pt>
                <c:pt idx="478">
                  <c:v>4.9090999999999996</c:v>
                </c:pt>
                <c:pt idx="479">
                  <c:v>0.55689999999999995</c:v>
                </c:pt>
                <c:pt idx="480">
                  <c:v>2.1116000000000001</c:v>
                </c:pt>
                <c:pt idx="481">
                  <c:v>-5.1976000000000004</c:v>
                </c:pt>
                <c:pt idx="482">
                  <c:v>4.4966999999999997</c:v>
                </c:pt>
                <c:pt idx="483">
                  <c:v>3.2599999999999997E-2</c:v>
                </c:pt>
                <c:pt idx="484">
                  <c:v>2.0398999999999998</c:v>
                </c:pt>
                <c:pt idx="485">
                  <c:v>-4.8262</c:v>
                </c:pt>
                <c:pt idx="486">
                  <c:v>-0.17469999999999999</c:v>
                </c:pt>
                <c:pt idx="487">
                  <c:v>2.8812000000000002</c:v>
                </c:pt>
                <c:pt idx="488">
                  <c:v>0.69789999999999996</c:v>
                </c:pt>
                <c:pt idx="489">
                  <c:v>1.6279999999999999</c:v>
                </c:pt>
                <c:pt idx="490">
                  <c:v>-0.90849999999999997</c:v>
                </c:pt>
                <c:pt idx="491">
                  <c:v>-2.4735</c:v>
                </c:pt>
                <c:pt idx="492">
                  <c:v>1.8221000000000001</c:v>
                </c:pt>
                <c:pt idx="493">
                  <c:v>-0.66700000000000004</c:v>
                </c:pt>
                <c:pt idx="494">
                  <c:v>0.57099999999999995</c:v>
                </c:pt>
                <c:pt idx="495">
                  <c:v>-2.4771000000000001</c:v>
                </c:pt>
                <c:pt idx="496">
                  <c:v>2.9611000000000001</c:v>
                </c:pt>
                <c:pt idx="497">
                  <c:v>3.3731</c:v>
                </c:pt>
                <c:pt idx="498">
                  <c:v>-1.8754999999999999</c:v>
                </c:pt>
                <c:pt idx="499">
                  <c:v>6.7066999999999997</c:v>
                </c:pt>
                <c:pt idx="500">
                  <c:v>-3.7787000000000002</c:v>
                </c:pt>
                <c:pt idx="501">
                  <c:v>3.1472000000000002</c:v>
                </c:pt>
                <c:pt idx="502">
                  <c:v>0.59089999999999998</c:v>
                </c:pt>
                <c:pt idx="503">
                  <c:v>0.72189999999999999</c:v>
                </c:pt>
                <c:pt idx="504">
                  <c:v>5.3494000000000002</c:v>
                </c:pt>
                <c:pt idx="505">
                  <c:v>-5.5777000000000001</c:v>
                </c:pt>
                <c:pt idx="506">
                  <c:v>-3.8776999999999999</c:v>
                </c:pt>
                <c:pt idx="507">
                  <c:v>1.1457999999999999</c:v>
                </c:pt>
                <c:pt idx="508">
                  <c:v>-2.6084000000000001</c:v>
                </c:pt>
                <c:pt idx="509">
                  <c:v>4.13</c:v>
                </c:pt>
                <c:pt idx="510">
                  <c:v>-5.5659999999999998</c:v>
                </c:pt>
                <c:pt idx="511">
                  <c:v>-0.90249999999999997</c:v>
                </c:pt>
                <c:pt idx="512">
                  <c:v>-1.6E-2</c:v>
                </c:pt>
                <c:pt idx="513">
                  <c:v>3.6831999999999998</c:v>
                </c:pt>
                <c:pt idx="514">
                  <c:v>-2.5714000000000001</c:v>
                </c:pt>
                <c:pt idx="515">
                  <c:v>-2.1126999999999998</c:v>
                </c:pt>
                <c:pt idx="516">
                  <c:v>1.4875</c:v>
                </c:pt>
                <c:pt idx="517">
                  <c:v>2.0815999999999999</c:v>
                </c:pt>
                <c:pt idx="518">
                  <c:v>-1.4463999999999999</c:v>
                </c:pt>
                <c:pt idx="519">
                  <c:v>-1.1714</c:v>
                </c:pt>
                <c:pt idx="520">
                  <c:v>3.9758</c:v>
                </c:pt>
                <c:pt idx="521">
                  <c:v>-3.3010000000000002</c:v>
                </c:pt>
                <c:pt idx="522">
                  <c:v>-2.7782</c:v>
                </c:pt>
                <c:pt idx="523">
                  <c:v>5.5659999999999998</c:v>
                </c:pt>
                <c:pt idx="524">
                  <c:v>-1.9136</c:v>
                </c:pt>
                <c:pt idx="525">
                  <c:v>6.0125999999999999</c:v>
                </c:pt>
                <c:pt idx="526">
                  <c:v>-0.61060000000000003</c:v>
                </c:pt>
                <c:pt idx="527">
                  <c:v>-1.3279000000000001</c:v>
                </c:pt>
                <c:pt idx="528">
                  <c:v>-2.4590999999999998</c:v>
                </c:pt>
                <c:pt idx="529">
                  <c:v>1.0245</c:v>
                </c:pt>
                <c:pt idx="530">
                  <c:v>-4.9042000000000003</c:v>
                </c:pt>
                <c:pt idx="531">
                  <c:v>-0.59930000000000005</c:v>
                </c:pt>
                <c:pt idx="532">
                  <c:v>5.6715</c:v>
                </c:pt>
                <c:pt idx="533">
                  <c:v>-0.9425</c:v>
                </c:pt>
                <c:pt idx="534">
                  <c:v>-4.3094999999999999</c:v>
                </c:pt>
                <c:pt idx="535">
                  <c:v>-2.1659000000000002</c:v>
                </c:pt>
                <c:pt idx="536">
                  <c:v>-3.2075</c:v>
                </c:pt>
                <c:pt idx="537">
                  <c:v>-1.3688</c:v>
                </c:pt>
                <c:pt idx="538">
                  <c:v>-1.3085</c:v>
                </c:pt>
                <c:pt idx="539">
                  <c:v>-3.3277999999999999</c:v>
                </c:pt>
                <c:pt idx="540">
                  <c:v>0.83609999999999995</c:v>
                </c:pt>
                <c:pt idx="541">
                  <c:v>1.8740000000000001</c:v>
                </c:pt>
                <c:pt idx="542">
                  <c:v>-1.1805000000000001</c:v>
                </c:pt>
                <c:pt idx="543">
                  <c:v>1.7624</c:v>
                </c:pt>
                <c:pt idx="544">
                  <c:v>1.9749000000000001</c:v>
                </c:pt>
                <c:pt idx="545">
                  <c:v>-1.2806</c:v>
                </c:pt>
                <c:pt idx="546">
                  <c:v>0.2152</c:v>
                </c:pt>
                <c:pt idx="547">
                  <c:v>0.61109999999999998</c:v>
                </c:pt>
                <c:pt idx="548">
                  <c:v>-0.65310000000000001</c:v>
                </c:pt>
                <c:pt idx="549">
                  <c:v>-2.1579999999999999</c:v>
                </c:pt>
                <c:pt idx="550">
                  <c:v>-1.0457000000000001</c:v>
                </c:pt>
                <c:pt idx="551">
                  <c:v>4.83</c:v>
                </c:pt>
                <c:pt idx="552">
                  <c:v>-0.67600000000000005</c:v>
                </c:pt>
                <c:pt idx="553">
                  <c:v>-4.7314999999999996</c:v>
                </c:pt>
                <c:pt idx="554">
                  <c:v>1.9659</c:v>
                </c:pt>
                <c:pt idx="555">
                  <c:v>1.3432999999999999</c:v>
                </c:pt>
                <c:pt idx="556">
                  <c:v>-1.8164</c:v>
                </c:pt>
                <c:pt idx="557">
                  <c:v>1.6709000000000001</c:v>
                </c:pt>
                <c:pt idx="558">
                  <c:v>-9.0899999999999995E-2</c:v>
                </c:pt>
                <c:pt idx="559">
                  <c:v>0.4511</c:v>
                </c:pt>
                <c:pt idx="560">
                  <c:v>-3.0459999999999998</c:v>
                </c:pt>
                <c:pt idx="561">
                  <c:v>-3.593</c:v>
                </c:pt>
                <c:pt idx="562">
                  <c:v>-1.0946</c:v>
                </c:pt>
                <c:pt idx="563">
                  <c:v>-5.4657</c:v>
                </c:pt>
                <c:pt idx="564">
                  <c:v>2.7852999999999999</c:v>
                </c:pt>
                <c:pt idx="565">
                  <c:v>-0.2165</c:v>
                </c:pt>
                <c:pt idx="566">
                  <c:v>-2.0994000000000002</c:v>
                </c:pt>
                <c:pt idx="567">
                  <c:v>-2.4556</c:v>
                </c:pt>
                <c:pt idx="568">
                  <c:v>-0.6865</c:v>
                </c:pt>
                <c:pt idx="569">
                  <c:v>4.9180999999999999</c:v>
                </c:pt>
                <c:pt idx="570">
                  <c:v>4.5505000000000004</c:v>
                </c:pt>
                <c:pt idx="571">
                  <c:v>-3.1158000000000001</c:v>
                </c:pt>
                <c:pt idx="572">
                  <c:v>-0.11360000000000001</c:v>
                </c:pt>
                <c:pt idx="573">
                  <c:v>1.5226999999999999</c:v>
                </c:pt>
                <c:pt idx="574">
                  <c:v>2.12</c:v>
                </c:pt>
                <c:pt idx="575">
                  <c:v>-1.3140000000000001</c:v>
                </c:pt>
                <c:pt idx="576">
                  <c:v>-1.3729</c:v>
                </c:pt>
                <c:pt idx="577">
                  <c:v>4.7172999999999998</c:v>
                </c:pt>
                <c:pt idx="578">
                  <c:v>-1.0471999999999999</c:v>
                </c:pt>
                <c:pt idx="579">
                  <c:v>-1.1081000000000001</c:v>
                </c:pt>
                <c:pt idx="580">
                  <c:v>3.2899999999999999E-2</c:v>
                </c:pt>
                <c:pt idx="581">
                  <c:v>6.2900999999999998</c:v>
                </c:pt>
                <c:pt idx="582">
                  <c:v>0.1951</c:v>
                </c:pt>
                <c:pt idx="583">
                  <c:v>-2.4712999999999998</c:v>
                </c:pt>
                <c:pt idx="584">
                  <c:v>-1.3614999999999999</c:v>
                </c:pt>
                <c:pt idx="585">
                  <c:v>0.25490000000000002</c:v>
                </c:pt>
                <c:pt idx="586">
                  <c:v>3.0889000000000002</c:v>
                </c:pt>
                <c:pt idx="587">
                  <c:v>1.4905999999999999</c:v>
                </c:pt>
                <c:pt idx="588">
                  <c:v>-2.2856999999999998</c:v>
                </c:pt>
                <c:pt idx="589">
                  <c:v>-0.45950000000000002</c:v>
                </c:pt>
                <c:pt idx="590">
                  <c:v>0.2092</c:v>
                </c:pt>
                <c:pt idx="591">
                  <c:v>2.9918999999999998</c:v>
                </c:pt>
                <c:pt idx="592">
                  <c:v>-2.3904000000000001</c:v>
                </c:pt>
                <c:pt idx="593">
                  <c:v>-2.0621</c:v>
                </c:pt>
                <c:pt idx="594">
                  <c:v>1.7250000000000001</c:v>
                </c:pt>
                <c:pt idx="595">
                  <c:v>-6.2016999999999998</c:v>
                </c:pt>
                <c:pt idx="596">
                  <c:v>3.6812999999999998</c:v>
                </c:pt>
                <c:pt idx="597">
                  <c:v>-11.071300000000001</c:v>
                </c:pt>
                <c:pt idx="598">
                  <c:v>2.7757000000000001</c:v>
                </c:pt>
                <c:pt idx="599">
                  <c:v>-3.9058000000000002</c:v>
                </c:pt>
                <c:pt idx="600">
                  <c:v>2.4079999999999999</c:v>
                </c:pt>
                <c:pt idx="601">
                  <c:v>2.7515000000000001</c:v>
                </c:pt>
                <c:pt idx="602">
                  <c:v>2.5059</c:v>
                </c:pt>
                <c:pt idx="603">
                  <c:v>0.63919999999999999</c:v>
                </c:pt>
                <c:pt idx="604">
                  <c:v>-6.7401</c:v>
                </c:pt>
                <c:pt idx="605">
                  <c:v>0.59789999999999999</c:v>
                </c:pt>
                <c:pt idx="606">
                  <c:v>0.33229999999999998</c:v>
                </c:pt>
                <c:pt idx="607">
                  <c:v>3.8089</c:v>
                </c:pt>
                <c:pt idx="608">
                  <c:v>1.4883999999999999</c:v>
                </c:pt>
                <c:pt idx="609">
                  <c:v>-2.9188000000000001</c:v>
                </c:pt>
                <c:pt idx="610">
                  <c:v>-0.67069999999999996</c:v>
                </c:pt>
                <c:pt idx="611">
                  <c:v>-0.87039999999999995</c:v>
                </c:pt>
                <c:pt idx="612">
                  <c:v>3.1389999999999998</c:v>
                </c:pt>
                <c:pt idx="613">
                  <c:v>0.44400000000000001</c:v>
                </c:pt>
                <c:pt idx="614">
                  <c:v>1.5511999999999999</c:v>
                </c:pt>
                <c:pt idx="615">
                  <c:v>-0.84460000000000002</c:v>
                </c:pt>
                <c:pt idx="616">
                  <c:v>0.15859999999999999</c:v>
                </c:pt>
                <c:pt idx="617">
                  <c:v>-2.3820999999999999</c:v>
                </c:pt>
                <c:pt idx="618">
                  <c:v>-0.61680000000000001</c:v>
                </c:pt>
                <c:pt idx="619">
                  <c:v>-2.2706</c:v>
                </c:pt>
                <c:pt idx="620">
                  <c:v>1.1131</c:v>
                </c:pt>
                <c:pt idx="621">
                  <c:v>-0.54730000000000001</c:v>
                </c:pt>
                <c:pt idx="622">
                  <c:v>4.4550999999999998</c:v>
                </c:pt>
                <c:pt idx="623">
                  <c:v>5.7211999999999996</c:v>
                </c:pt>
                <c:pt idx="624">
                  <c:v>-2.4940000000000002</c:v>
                </c:pt>
                <c:pt idx="625">
                  <c:v>-0.9516</c:v>
                </c:pt>
                <c:pt idx="626">
                  <c:v>3.2713999999999999</c:v>
                </c:pt>
                <c:pt idx="627">
                  <c:v>0.67120000000000002</c:v>
                </c:pt>
                <c:pt idx="628">
                  <c:v>-3.2221000000000002</c:v>
                </c:pt>
                <c:pt idx="629">
                  <c:v>-2.4923000000000002</c:v>
                </c:pt>
                <c:pt idx="630">
                  <c:v>-3.3639999999999999</c:v>
                </c:pt>
                <c:pt idx="631">
                  <c:v>0.37640000000000001</c:v>
                </c:pt>
                <c:pt idx="632">
                  <c:v>-0.93149999999999999</c:v>
                </c:pt>
                <c:pt idx="633">
                  <c:v>0.1318</c:v>
                </c:pt>
                <c:pt idx="634">
                  <c:v>0.28510000000000002</c:v>
                </c:pt>
                <c:pt idx="635">
                  <c:v>-1.325</c:v>
                </c:pt>
                <c:pt idx="636">
                  <c:v>-2.8523999999999998</c:v>
                </c:pt>
                <c:pt idx="637">
                  <c:v>2.9617</c:v>
                </c:pt>
                <c:pt idx="638">
                  <c:v>-2.1692</c:v>
                </c:pt>
                <c:pt idx="639">
                  <c:v>1.9395</c:v>
                </c:pt>
                <c:pt idx="640">
                  <c:v>-1.3623000000000001</c:v>
                </c:pt>
                <c:pt idx="641">
                  <c:v>0.28499999999999998</c:v>
                </c:pt>
                <c:pt idx="642">
                  <c:v>0.80079999999999996</c:v>
                </c:pt>
                <c:pt idx="643">
                  <c:v>0.86029999999999995</c:v>
                </c:pt>
                <c:pt idx="644">
                  <c:v>0.52270000000000005</c:v>
                </c:pt>
                <c:pt idx="645">
                  <c:v>3.1623999999999999</c:v>
                </c:pt>
                <c:pt idx="646">
                  <c:v>1.9071</c:v>
                </c:pt>
                <c:pt idx="647">
                  <c:v>3.3613</c:v>
                </c:pt>
                <c:pt idx="648">
                  <c:v>-4.6307999999999998</c:v>
                </c:pt>
                <c:pt idx="649">
                  <c:v>-6.2016999999999998</c:v>
                </c:pt>
                <c:pt idx="650">
                  <c:v>6.1807999999999996</c:v>
                </c:pt>
                <c:pt idx="651">
                  <c:v>2.6450999999999998</c:v>
                </c:pt>
                <c:pt idx="652">
                  <c:v>0.93720000000000003</c:v>
                </c:pt>
                <c:pt idx="653">
                  <c:v>0.54549999999999998</c:v>
                </c:pt>
                <c:pt idx="654">
                  <c:v>-0.69389999999999996</c:v>
                </c:pt>
                <c:pt idx="655">
                  <c:v>-4.4760999999999997</c:v>
                </c:pt>
                <c:pt idx="656">
                  <c:v>6.0921000000000003</c:v>
                </c:pt>
                <c:pt idx="657">
                  <c:v>-2.3519000000000001</c:v>
                </c:pt>
                <c:pt idx="658">
                  <c:v>1.5631999999999999</c:v>
                </c:pt>
                <c:pt idx="659">
                  <c:v>0.8196</c:v>
                </c:pt>
                <c:pt idx="660">
                  <c:v>-3.1377000000000002</c:v>
                </c:pt>
                <c:pt idx="661">
                  <c:v>7.7984</c:v>
                </c:pt>
                <c:pt idx="662">
                  <c:v>-0.10780000000000001</c:v>
                </c:pt>
                <c:pt idx="663">
                  <c:v>-0.92989999999999995</c:v>
                </c:pt>
                <c:pt idx="664">
                  <c:v>-5.4326999999999996</c:v>
                </c:pt>
                <c:pt idx="665">
                  <c:v>-0.67200000000000004</c:v>
                </c:pt>
                <c:pt idx="666">
                  <c:v>-1.6719999999999999</c:v>
                </c:pt>
                <c:pt idx="667">
                  <c:v>1.7237</c:v>
                </c:pt>
                <c:pt idx="668">
                  <c:v>1.6892</c:v>
                </c:pt>
                <c:pt idx="669">
                  <c:v>-0.83589999999999998</c:v>
                </c:pt>
                <c:pt idx="670">
                  <c:v>3.4140999999999999</c:v>
                </c:pt>
                <c:pt idx="671">
                  <c:v>0.33439999999999998</c:v>
                </c:pt>
                <c:pt idx="672">
                  <c:v>-3.1555</c:v>
                </c:pt>
                <c:pt idx="673">
                  <c:v>-0.57469999999999999</c:v>
                </c:pt>
                <c:pt idx="674">
                  <c:v>-0.83750000000000002</c:v>
                </c:pt>
                <c:pt idx="675">
                  <c:v>-0.2369</c:v>
                </c:pt>
                <c:pt idx="676">
                  <c:v>-1.1424000000000001</c:v>
                </c:pt>
                <c:pt idx="677">
                  <c:v>4.9889000000000001</c:v>
                </c:pt>
                <c:pt idx="678">
                  <c:v>0.20319999999999999</c:v>
                </c:pt>
                <c:pt idx="679">
                  <c:v>-3.6305999999999998</c:v>
                </c:pt>
                <c:pt idx="680">
                  <c:v>1.1920999999999999</c:v>
                </c:pt>
                <c:pt idx="681">
                  <c:v>0.32369999999999999</c:v>
                </c:pt>
                <c:pt idx="682">
                  <c:v>-5.6925999999999997</c:v>
                </c:pt>
                <c:pt idx="683">
                  <c:v>-1.5027999999999999</c:v>
                </c:pt>
                <c:pt idx="684">
                  <c:v>-1.1439999999999999</c:v>
                </c:pt>
                <c:pt idx="685">
                  <c:v>0.44619999999999999</c:v>
                </c:pt>
                <c:pt idx="686">
                  <c:v>-0.65029999999999999</c:v>
                </c:pt>
                <c:pt idx="687">
                  <c:v>5.3975</c:v>
                </c:pt>
                <c:pt idx="688">
                  <c:v>-1.6851</c:v>
                </c:pt>
                <c:pt idx="689">
                  <c:v>-1.3508</c:v>
                </c:pt>
                <c:pt idx="690">
                  <c:v>-2.6402000000000001</c:v>
                </c:pt>
                <c:pt idx="691">
                  <c:v>-2.6659999999999999</c:v>
                </c:pt>
                <c:pt idx="692">
                  <c:v>-0.15049999999999999</c:v>
                </c:pt>
                <c:pt idx="693">
                  <c:v>3.1065</c:v>
                </c:pt>
                <c:pt idx="694">
                  <c:v>2.7105000000000001</c:v>
                </c:pt>
                <c:pt idx="695">
                  <c:v>3.8241000000000001</c:v>
                </c:pt>
                <c:pt idx="696">
                  <c:v>0.23350000000000001</c:v>
                </c:pt>
                <c:pt idx="697">
                  <c:v>0.48420000000000002</c:v>
                </c:pt>
                <c:pt idx="698">
                  <c:v>4.0551000000000004</c:v>
                </c:pt>
                <c:pt idx="699">
                  <c:v>-3.7069999999999999</c:v>
                </c:pt>
                <c:pt idx="700">
                  <c:v>-7.9231999999999996</c:v>
                </c:pt>
                <c:pt idx="701">
                  <c:v>4.2460000000000004</c:v>
                </c:pt>
                <c:pt idx="702">
                  <c:v>-0.21790000000000001</c:v>
                </c:pt>
                <c:pt idx="703">
                  <c:v>-3.4935</c:v>
                </c:pt>
                <c:pt idx="704">
                  <c:v>1.3797999999999999</c:v>
                </c:pt>
                <c:pt idx="705">
                  <c:v>-2.1322999999999999</c:v>
                </c:pt>
                <c:pt idx="706">
                  <c:v>-2.1564999999999999</c:v>
                </c:pt>
                <c:pt idx="707">
                  <c:v>0.87050000000000005</c:v>
                </c:pt>
                <c:pt idx="708">
                  <c:v>2.5636000000000001</c:v>
                </c:pt>
                <c:pt idx="709">
                  <c:v>-3.9222999999999999</c:v>
                </c:pt>
                <c:pt idx="710">
                  <c:v>3.1234000000000002</c:v>
                </c:pt>
                <c:pt idx="711">
                  <c:v>-1.4200000000000001E-2</c:v>
                </c:pt>
                <c:pt idx="712">
                  <c:v>1.6869000000000001</c:v>
                </c:pt>
                <c:pt idx="713">
                  <c:v>1.9024000000000001</c:v>
                </c:pt>
                <c:pt idx="714">
                  <c:v>4.1776999999999997</c:v>
                </c:pt>
                <c:pt idx="715">
                  <c:v>4.9299999999999997E-2</c:v>
                </c:pt>
                <c:pt idx="716">
                  <c:v>-1.2157</c:v>
                </c:pt>
                <c:pt idx="717">
                  <c:v>-1.3065</c:v>
                </c:pt>
                <c:pt idx="718">
                  <c:v>-1.8197000000000001</c:v>
                </c:pt>
                <c:pt idx="719">
                  <c:v>3.0099999999999998E-2</c:v>
                </c:pt>
                <c:pt idx="720">
                  <c:v>-0.24660000000000001</c:v>
                </c:pt>
                <c:pt idx="721">
                  <c:v>-2.8178999999999998</c:v>
                </c:pt>
                <c:pt idx="722">
                  <c:v>-2.0272999999999999</c:v>
                </c:pt>
                <c:pt idx="723">
                  <c:v>-0.69620000000000004</c:v>
                </c:pt>
                <c:pt idx="724">
                  <c:v>2.0316000000000001</c:v>
                </c:pt>
                <c:pt idx="725">
                  <c:v>1.8352999999999999</c:v>
                </c:pt>
                <c:pt idx="726">
                  <c:v>3.0398000000000001</c:v>
                </c:pt>
                <c:pt idx="727">
                  <c:v>2.2633999999999999</c:v>
                </c:pt>
                <c:pt idx="728">
                  <c:v>-3.9801000000000002</c:v>
                </c:pt>
                <c:pt idx="729">
                  <c:v>-0.49719999999999998</c:v>
                </c:pt>
                <c:pt idx="730">
                  <c:v>6.8000000000000005E-2</c:v>
                </c:pt>
                <c:pt idx="731">
                  <c:v>-1.6488</c:v>
                </c:pt>
                <c:pt idx="732">
                  <c:v>0.54730000000000001</c:v>
                </c:pt>
                <c:pt idx="733">
                  <c:v>1.6689000000000001</c:v>
                </c:pt>
                <c:pt idx="734">
                  <c:v>4.0750000000000002</c:v>
                </c:pt>
                <c:pt idx="735">
                  <c:v>5.7145999999999999</c:v>
                </c:pt>
                <c:pt idx="736">
                  <c:v>3.0979999999999999</c:v>
                </c:pt>
                <c:pt idx="737">
                  <c:v>-0.81710000000000005</c:v>
                </c:pt>
                <c:pt idx="738">
                  <c:v>0.9456</c:v>
                </c:pt>
                <c:pt idx="739">
                  <c:v>4.9882999999999997</c:v>
                </c:pt>
                <c:pt idx="740">
                  <c:v>-1.036</c:v>
                </c:pt>
                <c:pt idx="741">
                  <c:v>-6.4221000000000004</c:v>
                </c:pt>
                <c:pt idx="742">
                  <c:v>5.1931000000000003</c:v>
                </c:pt>
                <c:pt idx="743">
                  <c:v>-9.9469999999999992</c:v>
                </c:pt>
                <c:pt idx="744">
                  <c:v>5.5114999999999998</c:v>
                </c:pt>
                <c:pt idx="745">
                  <c:v>-1.2881</c:v>
                </c:pt>
                <c:pt idx="746">
                  <c:v>9.8000000000000004E-2</c:v>
                </c:pt>
                <c:pt idx="747">
                  <c:v>3.1172</c:v>
                </c:pt>
                <c:pt idx="748">
                  <c:v>0.59219999999999995</c:v>
                </c:pt>
                <c:pt idx="749">
                  <c:v>-6.4623999999999997</c:v>
                </c:pt>
                <c:pt idx="750">
                  <c:v>-1.496</c:v>
                </c:pt>
                <c:pt idx="751">
                  <c:v>-1.7065999999999999</c:v>
                </c:pt>
                <c:pt idx="752">
                  <c:v>-1.7774000000000001</c:v>
                </c:pt>
                <c:pt idx="753">
                  <c:v>-3.7456999999999998</c:v>
                </c:pt>
                <c:pt idx="754">
                  <c:v>3.3195000000000001</c:v>
                </c:pt>
                <c:pt idx="755">
                  <c:v>-3.2410999999999999</c:v>
                </c:pt>
                <c:pt idx="756">
                  <c:v>2.8845000000000001</c:v>
                </c:pt>
                <c:pt idx="757">
                  <c:v>1.9982</c:v>
                </c:pt>
                <c:pt idx="758">
                  <c:v>-6.7412999999999998</c:v>
                </c:pt>
                <c:pt idx="759">
                  <c:v>-1.4287000000000001</c:v>
                </c:pt>
                <c:pt idx="760">
                  <c:v>1.4441999999999999</c:v>
                </c:pt>
                <c:pt idx="761">
                  <c:v>0.2293</c:v>
                </c:pt>
                <c:pt idx="762">
                  <c:v>-1.4790000000000001</c:v>
                </c:pt>
                <c:pt idx="763">
                  <c:v>5.6786000000000003</c:v>
                </c:pt>
                <c:pt idx="764">
                  <c:v>-0.63529999999999998</c:v>
                </c:pt>
                <c:pt idx="765">
                  <c:v>-0.20569999999999999</c:v>
                </c:pt>
                <c:pt idx="766">
                  <c:v>-1.1291</c:v>
                </c:pt>
                <c:pt idx="767">
                  <c:v>2.6324000000000001</c:v>
                </c:pt>
                <c:pt idx="768">
                  <c:v>0.52669999999999995</c:v>
                </c:pt>
                <c:pt idx="769">
                  <c:v>-2.8083999999999998</c:v>
                </c:pt>
                <c:pt idx="770">
                  <c:v>-2.0857999999999999</c:v>
                </c:pt>
                <c:pt idx="771">
                  <c:v>-0.11650000000000001</c:v>
                </c:pt>
                <c:pt idx="772">
                  <c:v>0.62919999999999998</c:v>
                </c:pt>
                <c:pt idx="773">
                  <c:v>-3.4569000000000001</c:v>
                </c:pt>
                <c:pt idx="774">
                  <c:v>-4.2512999999999996</c:v>
                </c:pt>
                <c:pt idx="775">
                  <c:v>-1.4784999999999999</c:v>
                </c:pt>
                <c:pt idx="776">
                  <c:v>2.6585999999999999</c:v>
                </c:pt>
                <c:pt idx="777">
                  <c:v>-0.58879999999999999</c:v>
                </c:pt>
                <c:pt idx="778">
                  <c:v>-0.60629999999999995</c:v>
                </c:pt>
                <c:pt idx="779">
                  <c:v>-2.0996000000000001</c:v>
                </c:pt>
                <c:pt idx="780">
                  <c:v>-3.5548999999999999</c:v>
                </c:pt>
                <c:pt idx="781">
                  <c:v>0.37759999999999999</c:v>
                </c:pt>
                <c:pt idx="782">
                  <c:v>4.3243999999999998</c:v>
                </c:pt>
                <c:pt idx="783">
                  <c:v>3.2572999999999999</c:v>
                </c:pt>
                <c:pt idx="784">
                  <c:v>1.135</c:v>
                </c:pt>
                <c:pt idx="785">
                  <c:v>2.4493999999999998</c:v>
                </c:pt>
                <c:pt idx="786">
                  <c:v>-2.1114999999999999</c:v>
                </c:pt>
                <c:pt idx="787">
                  <c:v>6.6478000000000002</c:v>
                </c:pt>
                <c:pt idx="788">
                  <c:v>4.2933000000000003</c:v>
                </c:pt>
                <c:pt idx="789">
                  <c:v>2.7547000000000001</c:v>
                </c:pt>
                <c:pt idx="790">
                  <c:v>6.0323000000000002</c:v>
                </c:pt>
                <c:pt idx="791">
                  <c:v>1.5181</c:v>
                </c:pt>
                <c:pt idx="792">
                  <c:v>1.2664</c:v>
                </c:pt>
                <c:pt idx="793">
                  <c:v>2.9251</c:v>
                </c:pt>
                <c:pt idx="794">
                  <c:v>-0.48709999999999998</c:v>
                </c:pt>
                <c:pt idx="795">
                  <c:v>4.3365</c:v>
                </c:pt>
                <c:pt idx="796">
                  <c:v>-5.4461000000000004</c:v>
                </c:pt>
                <c:pt idx="797">
                  <c:v>4.3658999999999999</c:v>
                </c:pt>
                <c:pt idx="798">
                  <c:v>-6.6649000000000003</c:v>
                </c:pt>
                <c:pt idx="799">
                  <c:v>-1.1042000000000001</c:v>
                </c:pt>
                <c:pt idx="800">
                  <c:v>-6.54E-2</c:v>
                </c:pt>
                <c:pt idx="801">
                  <c:v>4.6338999999999997</c:v>
                </c:pt>
                <c:pt idx="802">
                  <c:v>1.4179999999999999</c:v>
                </c:pt>
                <c:pt idx="803">
                  <c:v>-1.7317</c:v>
                </c:pt>
                <c:pt idx="804">
                  <c:v>-0.21440000000000001</c:v>
                </c:pt>
                <c:pt idx="805">
                  <c:v>-2.5417000000000001</c:v>
                </c:pt>
                <c:pt idx="806">
                  <c:v>1.1358999999999999</c:v>
                </c:pt>
                <c:pt idx="807">
                  <c:v>0.97809999999999997</c:v>
                </c:pt>
                <c:pt idx="808">
                  <c:v>7.2083000000000004</c:v>
                </c:pt>
                <c:pt idx="809">
                  <c:v>-1.6877</c:v>
                </c:pt>
                <c:pt idx="810">
                  <c:v>1.9035</c:v>
                </c:pt>
                <c:pt idx="811">
                  <c:v>0.58789999999999998</c:v>
                </c:pt>
                <c:pt idx="812">
                  <c:v>-0.87250000000000005</c:v>
                </c:pt>
                <c:pt idx="813">
                  <c:v>1.5599999999999999E-2</c:v>
                </c:pt>
                <c:pt idx="814">
                  <c:v>-1.9864999999999999</c:v>
                </c:pt>
                <c:pt idx="815">
                  <c:v>-2.6840999999999999</c:v>
                </c:pt>
                <c:pt idx="816">
                  <c:v>-1.5013000000000001</c:v>
                </c:pt>
                <c:pt idx="817">
                  <c:v>-2.3165</c:v>
                </c:pt>
                <c:pt idx="818">
                  <c:v>-3.0230000000000001</c:v>
                </c:pt>
                <c:pt idx="819">
                  <c:v>0.2384</c:v>
                </c:pt>
                <c:pt idx="820">
                  <c:v>1.6833</c:v>
                </c:pt>
                <c:pt idx="821">
                  <c:v>2.1311</c:v>
                </c:pt>
                <c:pt idx="822">
                  <c:v>1.3166</c:v>
                </c:pt>
                <c:pt idx="823">
                  <c:v>1.3846000000000001</c:v>
                </c:pt>
                <c:pt idx="824">
                  <c:v>3.5198999999999998</c:v>
                </c:pt>
                <c:pt idx="825">
                  <c:v>1.6899</c:v>
                </c:pt>
                <c:pt idx="826">
                  <c:v>-8.9999999999999998E-4</c:v>
                </c:pt>
                <c:pt idx="827">
                  <c:v>-3.6139999999999999</c:v>
                </c:pt>
                <c:pt idx="828">
                  <c:v>3.4066000000000001</c:v>
                </c:pt>
                <c:pt idx="829">
                  <c:v>1.3691</c:v>
                </c:pt>
                <c:pt idx="830">
                  <c:v>-4.7243000000000004</c:v>
                </c:pt>
                <c:pt idx="831">
                  <c:v>-0.20899999999999999</c:v>
                </c:pt>
                <c:pt idx="832">
                  <c:v>0.57279999999999998</c:v>
                </c:pt>
                <c:pt idx="833">
                  <c:v>0.1837</c:v>
                </c:pt>
                <c:pt idx="834">
                  <c:v>2.1800000000000002</c:v>
                </c:pt>
                <c:pt idx="835">
                  <c:v>-1.0636000000000001</c:v>
                </c:pt>
                <c:pt idx="836">
                  <c:v>-2.0236000000000001</c:v>
                </c:pt>
                <c:pt idx="837">
                  <c:v>-1.8855</c:v>
                </c:pt>
                <c:pt idx="838">
                  <c:v>-2.1002999999999998</c:v>
                </c:pt>
                <c:pt idx="839">
                  <c:v>2.6700000000000002E-2</c:v>
                </c:pt>
                <c:pt idx="840">
                  <c:v>-5.6148999999999996</c:v>
                </c:pt>
                <c:pt idx="841">
                  <c:v>5.8971</c:v>
                </c:pt>
                <c:pt idx="842">
                  <c:v>2.0171999999999999</c:v>
                </c:pt>
                <c:pt idx="843">
                  <c:v>-2.7612000000000001</c:v>
                </c:pt>
                <c:pt idx="844">
                  <c:v>3.8957000000000002</c:v>
                </c:pt>
                <c:pt idx="845">
                  <c:v>-0.98419999999999996</c:v>
                </c:pt>
                <c:pt idx="846">
                  <c:v>-1.3406</c:v>
                </c:pt>
                <c:pt idx="847">
                  <c:v>2.0364</c:v>
                </c:pt>
                <c:pt idx="848">
                  <c:v>3.1373000000000002</c:v>
                </c:pt>
                <c:pt idx="849">
                  <c:v>2.1715</c:v>
                </c:pt>
                <c:pt idx="850">
                  <c:v>0.72419999999999995</c:v>
                </c:pt>
                <c:pt idx="851">
                  <c:v>5.5372000000000003</c:v>
                </c:pt>
                <c:pt idx="852">
                  <c:v>2.9649999999999999</c:v>
                </c:pt>
                <c:pt idx="853">
                  <c:v>1.1752</c:v>
                </c:pt>
                <c:pt idx="854">
                  <c:v>-3.3489</c:v>
                </c:pt>
                <c:pt idx="855">
                  <c:v>4.7760999999999996</c:v>
                </c:pt>
                <c:pt idx="856">
                  <c:v>-1.9585999999999999</c:v>
                </c:pt>
                <c:pt idx="857">
                  <c:v>-2.6004999999999998</c:v>
                </c:pt>
                <c:pt idx="858">
                  <c:v>-4.6127000000000002</c:v>
                </c:pt>
                <c:pt idx="859">
                  <c:v>0.34539999999999998</c:v>
                </c:pt>
                <c:pt idx="860">
                  <c:v>-0.74980000000000002</c:v>
                </c:pt>
                <c:pt idx="861">
                  <c:v>0.78820000000000001</c:v>
                </c:pt>
                <c:pt idx="862">
                  <c:v>-2.0249999999999999</c:v>
                </c:pt>
                <c:pt idx="863">
                  <c:v>-2.13</c:v>
                </c:pt>
                <c:pt idx="864">
                  <c:v>0.65949999999999998</c:v>
                </c:pt>
                <c:pt idx="865">
                  <c:v>8.9146000000000001</c:v>
                </c:pt>
                <c:pt idx="866">
                  <c:v>-2.7658999999999998</c:v>
                </c:pt>
                <c:pt idx="867">
                  <c:v>-3.2073</c:v>
                </c:pt>
                <c:pt idx="868">
                  <c:v>5.7525000000000004</c:v>
                </c:pt>
                <c:pt idx="869">
                  <c:v>-3.0975000000000001</c:v>
                </c:pt>
                <c:pt idx="870">
                  <c:v>1.4455</c:v>
                </c:pt>
                <c:pt idx="871">
                  <c:v>2.9540999999999999</c:v>
                </c:pt>
                <c:pt idx="872">
                  <c:v>1.6823999999999999</c:v>
                </c:pt>
                <c:pt idx="873">
                  <c:v>0.17810000000000001</c:v>
                </c:pt>
                <c:pt idx="874">
                  <c:v>2.8140999999999998</c:v>
                </c:pt>
                <c:pt idx="875">
                  <c:v>-0.47399999999999998</c:v>
                </c:pt>
                <c:pt idx="876">
                  <c:v>-1.2385999999999999</c:v>
                </c:pt>
                <c:pt idx="877">
                  <c:v>-1.1807000000000001</c:v>
                </c:pt>
                <c:pt idx="878">
                  <c:v>2.8401999999999998</c:v>
                </c:pt>
                <c:pt idx="879">
                  <c:v>-3.2938000000000001</c:v>
                </c:pt>
                <c:pt idx="880">
                  <c:v>-1.9101999999999999</c:v>
                </c:pt>
                <c:pt idx="881">
                  <c:v>2.4579</c:v>
                </c:pt>
                <c:pt idx="882">
                  <c:v>1.5278</c:v>
                </c:pt>
                <c:pt idx="883">
                  <c:v>6.617</c:v>
                </c:pt>
                <c:pt idx="884">
                  <c:v>0.15490000000000001</c:v>
                </c:pt>
                <c:pt idx="885">
                  <c:v>-4.3482000000000003</c:v>
                </c:pt>
                <c:pt idx="886">
                  <c:v>-1.1947000000000001</c:v>
                </c:pt>
                <c:pt idx="887">
                  <c:v>-0.4279</c:v>
                </c:pt>
                <c:pt idx="888">
                  <c:v>-3.0760000000000001</c:v>
                </c:pt>
                <c:pt idx="889">
                  <c:v>5.2706999999999997</c:v>
                </c:pt>
                <c:pt idx="890">
                  <c:v>-0.77549999999999997</c:v>
                </c:pt>
                <c:pt idx="891">
                  <c:v>-5.0376000000000003</c:v>
                </c:pt>
                <c:pt idx="892">
                  <c:v>-3.5285000000000002</c:v>
                </c:pt>
                <c:pt idx="893">
                  <c:v>2.5367000000000002</c:v>
                </c:pt>
                <c:pt idx="894">
                  <c:v>1.5592999999999999</c:v>
                </c:pt>
                <c:pt idx="895">
                  <c:v>0.44790000000000002</c:v>
                </c:pt>
                <c:pt idx="896">
                  <c:v>-1.2549999999999999</c:v>
                </c:pt>
                <c:pt idx="897">
                  <c:v>1.3367</c:v>
                </c:pt>
                <c:pt idx="898">
                  <c:v>3.5129000000000001</c:v>
                </c:pt>
                <c:pt idx="899">
                  <c:v>-5.0099999999999999E-2</c:v>
                </c:pt>
                <c:pt idx="900">
                  <c:v>2.5746000000000002</c:v>
                </c:pt>
                <c:pt idx="901">
                  <c:v>-4.2194000000000003</c:v>
                </c:pt>
                <c:pt idx="902">
                  <c:v>4.9779999999999998</c:v>
                </c:pt>
                <c:pt idx="903">
                  <c:v>-1.9907999999999999</c:v>
                </c:pt>
                <c:pt idx="904">
                  <c:v>1.0083</c:v>
                </c:pt>
                <c:pt idx="905">
                  <c:v>0.56599999999999995</c:v>
                </c:pt>
                <c:pt idx="906">
                  <c:v>2.7342</c:v>
                </c:pt>
                <c:pt idx="907">
                  <c:v>1.4298</c:v>
                </c:pt>
                <c:pt idx="908">
                  <c:v>-3.2031000000000001</c:v>
                </c:pt>
                <c:pt idx="909">
                  <c:v>5.1905999999999999</c:v>
                </c:pt>
                <c:pt idx="910">
                  <c:v>2.7526999999999999</c:v>
                </c:pt>
                <c:pt idx="911">
                  <c:v>-1.8148</c:v>
                </c:pt>
                <c:pt idx="912">
                  <c:v>-1.0622</c:v>
                </c:pt>
                <c:pt idx="913">
                  <c:v>-2.6332</c:v>
                </c:pt>
                <c:pt idx="914">
                  <c:v>-0.6714</c:v>
                </c:pt>
                <c:pt idx="915">
                  <c:v>-2.8675000000000002</c:v>
                </c:pt>
                <c:pt idx="916">
                  <c:v>-0.78269999999999995</c:v>
                </c:pt>
                <c:pt idx="917">
                  <c:v>-1.5347</c:v>
                </c:pt>
                <c:pt idx="918">
                  <c:v>2.9569000000000001</c:v>
                </c:pt>
                <c:pt idx="919">
                  <c:v>-2.4554</c:v>
                </c:pt>
                <c:pt idx="920">
                  <c:v>0.23799999999999999</c:v>
                </c:pt>
                <c:pt idx="921">
                  <c:v>1.9464999999999999</c:v>
                </c:pt>
                <c:pt idx="922">
                  <c:v>-1.1798</c:v>
                </c:pt>
                <c:pt idx="923">
                  <c:v>-1.1660999999999999</c:v>
                </c:pt>
                <c:pt idx="924">
                  <c:v>-0.64959999999999996</c:v>
                </c:pt>
                <c:pt idx="925">
                  <c:v>5.8718000000000004</c:v>
                </c:pt>
                <c:pt idx="926">
                  <c:v>-3.7642000000000002</c:v>
                </c:pt>
                <c:pt idx="927">
                  <c:v>2.4068999999999998</c:v>
                </c:pt>
                <c:pt idx="928">
                  <c:v>2.1876000000000002</c:v>
                </c:pt>
                <c:pt idx="929">
                  <c:v>2.5350000000000001</c:v>
                </c:pt>
                <c:pt idx="930">
                  <c:v>0.64590000000000003</c:v>
                </c:pt>
                <c:pt idx="931">
                  <c:v>3.6817000000000002</c:v>
                </c:pt>
                <c:pt idx="932">
                  <c:v>0.67520000000000002</c:v>
                </c:pt>
                <c:pt idx="933">
                  <c:v>-0.85260000000000002</c:v>
                </c:pt>
                <c:pt idx="934">
                  <c:v>-2.3462000000000001</c:v>
                </c:pt>
                <c:pt idx="935">
                  <c:v>-3.0670999999999999</c:v>
                </c:pt>
                <c:pt idx="936">
                  <c:v>-7.6100000000000001E-2</c:v>
                </c:pt>
                <c:pt idx="937">
                  <c:v>-2.7505999999999999</c:v>
                </c:pt>
                <c:pt idx="938">
                  <c:v>9.5200000000000007E-2</c:v>
                </c:pt>
                <c:pt idx="939">
                  <c:v>1.2807999999999999</c:v>
                </c:pt>
                <c:pt idx="940">
                  <c:v>-4.0594999999999999</c:v>
                </c:pt>
                <c:pt idx="941">
                  <c:v>1.9048</c:v>
                </c:pt>
                <c:pt idx="942">
                  <c:v>-2.2904</c:v>
                </c:pt>
                <c:pt idx="943">
                  <c:v>-0.32829999999999998</c:v>
                </c:pt>
                <c:pt idx="944">
                  <c:v>-1.9037999999999999</c:v>
                </c:pt>
                <c:pt idx="945">
                  <c:v>3.5434000000000001</c:v>
                </c:pt>
                <c:pt idx="946">
                  <c:v>1.1348</c:v>
                </c:pt>
                <c:pt idx="947">
                  <c:v>-4.4306000000000001</c:v>
                </c:pt>
                <c:pt idx="948">
                  <c:v>1.6376999999999999</c:v>
                </c:pt>
                <c:pt idx="949">
                  <c:v>-1.2278</c:v>
                </c:pt>
                <c:pt idx="950">
                  <c:v>-1.8109</c:v>
                </c:pt>
                <c:pt idx="951">
                  <c:v>3.9098999999999999</c:v>
                </c:pt>
                <c:pt idx="952">
                  <c:v>-2.8264</c:v>
                </c:pt>
                <c:pt idx="953">
                  <c:v>2.0247000000000002</c:v>
                </c:pt>
                <c:pt idx="954">
                  <c:v>3.8397000000000001</c:v>
                </c:pt>
                <c:pt idx="955">
                  <c:v>0.91469999999999996</c:v>
                </c:pt>
                <c:pt idx="956">
                  <c:v>6.0970000000000004</c:v>
                </c:pt>
                <c:pt idx="957">
                  <c:v>-0.84419999999999995</c:v>
                </c:pt>
                <c:pt idx="958">
                  <c:v>0.85670000000000002</c:v>
                </c:pt>
                <c:pt idx="959">
                  <c:v>1.2256</c:v>
                </c:pt>
                <c:pt idx="960">
                  <c:v>-0.32279999999999998</c:v>
                </c:pt>
                <c:pt idx="961">
                  <c:v>0.182</c:v>
                </c:pt>
                <c:pt idx="962">
                  <c:v>2.3050999999999999</c:v>
                </c:pt>
                <c:pt idx="963">
                  <c:v>2.4929999999999999</c:v>
                </c:pt>
                <c:pt idx="964">
                  <c:v>-1.6025</c:v>
                </c:pt>
                <c:pt idx="965">
                  <c:v>-1.5381</c:v>
                </c:pt>
                <c:pt idx="966">
                  <c:v>2.1402999999999999</c:v>
                </c:pt>
                <c:pt idx="967">
                  <c:v>-2.1956000000000002</c:v>
                </c:pt>
                <c:pt idx="968">
                  <c:v>2.2570000000000001</c:v>
                </c:pt>
                <c:pt idx="969">
                  <c:v>3.0754000000000001</c:v>
                </c:pt>
                <c:pt idx="970">
                  <c:v>1.1517999999999999</c:v>
                </c:pt>
                <c:pt idx="971">
                  <c:v>3.452</c:v>
                </c:pt>
                <c:pt idx="972">
                  <c:v>4.4763999999999999</c:v>
                </c:pt>
                <c:pt idx="973">
                  <c:v>-2.5988000000000002</c:v>
                </c:pt>
                <c:pt idx="974">
                  <c:v>-2.5188999999999999</c:v>
                </c:pt>
                <c:pt idx="975">
                  <c:v>-1.8644000000000001</c:v>
                </c:pt>
                <c:pt idx="976">
                  <c:v>-4.0113000000000003</c:v>
                </c:pt>
                <c:pt idx="977">
                  <c:v>4.3475000000000001</c:v>
                </c:pt>
                <c:pt idx="978">
                  <c:v>-0.79290000000000005</c:v>
                </c:pt>
                <c:pt idx="979">
                  <c:v>-0.39560000000000001</c:v>
                </c:pt>
                <c:pt idx="980">
                  <c:v>1.2650999999999999</c:v>
                </c:pt>
                <c:pt idx="981">
                  <c:v>3.383</c:v>
                </c:pt>
                <c:pt idx="982">
                  <c:v>2.5476000000000001</c:v>
                </c:pt>
                <c:pt idx="983">
                  <c:v>-1.6673</c:v>
                </c:pt>
                <c:pt idx="984">
                  <c:v>1.8997999999999999</c:v>
                </c:pt>
                <c:pt idx="985">
                  <c:v>0.3291</c:v>
                </c:pt>
                <c:pt idx="986">
                  <c:v>3.7183999999999999</c:v>
                </c:pt>
                <c:pt idx="987">
                  <c:v>-5.5768000000000004</c:v>
                </c:pt>
                <c:pt idx="988">
                  <c:v>-9.5600000000000004E-2</c:v>
                </c:pt>
                <c:pt idx="989">
                  <c:v>5.1252000000000004</c:v>
                </c:pt>
                <c:pt idx="990">
                  <c:v>2.0815000000000001</c:v>
                </c:pt>
                <c:pt idx="991">
                  <c:v>1.6992</c:v>
                </c:pt>
                <c:pt idx="992">
                  <c:v>-3.7997000000000001</c:v>
                </c:pt>
                <c:pt idx="993">
                  <c:v>4.2515999999999998</c:v>
                </c:pt>
                <c:pt idx="994">
                  <c:v>1.1317999999999999</c:v>
                </c:pt>
                <c:pt idx="995">
                  <c:v>-2.1467999999999998</c:v>
                </c:pt>
                <c:pt idx="996">
                  <c:v>4.7511999999999999</c:v>
                </c:pt>
                <c:pt idx="997">
                  <c:v>0.19470000000000001</c:v>
                </c:pt>
                <c:pt idx="998">
                  <c:v>0.2797</c:v>
                </c:pt>
                <c:pt idx="999">
                  <c:v>-1.2424999999999999</c:v>
                </c:pt>
                <c:pt idx="1000">
                  <c:v>-3.5943000000000001</c:v>
                </c:pt>
                <c:pt idx="1001">
                  <c:v>-3.2565</c:v>
                </c:pt>
                <c:pt idx="1002">
                  <c:v>-1.0087999999999999</c:v>
                </c:pt>
                <c:pt idx="1003">
                  <c:v>-4.9469000000000003</c:v>
                </c:pt>
                <c:pt idx="1004">
                  <c:v>-1.1879</c:v>
                </c:pt>
                <c:pt idx="1005">
                  <c:v>2.1389999999999998</c:v>
                </c:pt>
                <c:pt idx="1006">
                  <c:v>2.7101000000000002</c:v>
                </c:pt>
                <c:pt idx="1007">
                  <c:v>-0.3155</c:v>
                </c:pt>
                <c:pt idx="1008">
                  <c:v>2.9146000000000001</c:v>
                </c:pt>
                <c:pt idx="1009">
                  <c:v>-0.71220000000000006</c:v>
                </c:pt>
                <c:pt idx="1010">
                  <c:v>0.79010000000000002</c:v>
                </c:pt>
                <c:pt idx="1011">
                  <c:v>-0.89259999999999995</c:v>
                </c:pt>
                <c:pt idx="1012">
                  <c:v>1.3405</c:v>
                </c:pt>
                <c:pt idx="1013">
                  <c:v>1.2342</c:v>
                </c:pt>
                <c:pt idx="1014">
                  <c:v>0.21310000000000001</c:v>
                </c:pt>
                <c:pt idx="1015">
                  <c:v>-2.0360999999999998</c:v>
                </c:pt>
                <c:pt idx="1016">
                  <c:v>-3.1158000000000001</c:v>
                </c:pt>
                <c:pt idx="1017">
                  <c:v>-1.5034000000000001</c:v>
                </c:pt>
                <c:pt idx="1018">
                  <c:v>4.1733000000000002</c:v>
                </c:pt>
                <c:pt idx="1019">
                  <c:v>-2.5135999999999998</c:v>
                </c:pt>
                <c:pt idx="1020">
                  <c:v>-3.4201999999999999</c:v>
                </c:pt>
                <c:pt idx="1021">
                  <c:v>-0.4289</c:v>
                </c:pt>
                <c:pt idx="1022">
                  <c:v>-3.2519999999999998</c:v>
                </c:pt>
                <c:pt idx="1023">
                  <c:v>-0.3246</c:v>
                </c:pt>
                <c:pt idx="1024">
                  <c:v>0.75660000000000005</c:v>
                </c:pt>
                <c:pt idx="1025">
                  <c:v>3.6566999999999998</c:v>
                </c:pt>
                <c:pt idx="1026">
                  <c:v>1.0475000000000001</c:v>
                </c:pt>
                <c:pt idx="1027">
                  <c:v>-2.2988</c:v>
                </c:pt>
                <c:pt idx="1028">
                  <c:v>-0.97960000000000003</c:v>
                </c:pt>
                <c:pt idx="1029">
                  <c:v>-0.25879999999999997</c:v>
                </c:pt>
                <c:pt idx="1030">
                  <c:v>3.3403999999999998</c:v>
                </c:pt>
                <c:pt idx="1031">
                  <c:v>-0.4078</c:v>
                </c:pt>
                <c:pt idx="1032">
                  <c:v>-2.0878999999999999</c:v>
                </c:pt>
                <c:pt idx="1033">
                  <c:v>-2.8166000000000002</c:v>
                </c:pt>
                <c:pt idx="1034">
                  <c:v>0.66600000000000004</c:v>
                </c:pt>
                <c:pt idx="1035">
                  <c:v>-3.8325999999999998</c:v>
                </c:pt>
                <c:pt idx="1036">
                  <c:v>-4.3371000000000004</c:v>
                </c:pt>
                <c:pt idx="1037">
                  <c:v>3.5712000000000002</c:v>
                </c:pt>
                <c:pt idx="1038">
                  <c:v>-2.8828999999999998</c:v>
                </c:pt>
                <c:pt idx="1039">
                  <c:v>-1.1132</c:v>
                </c:pt>
                <c:pt idx="1040">
                  <c:v>0.45979999999999999</c:v>
                </c:pt>
                <c:pt idx="1041">
                  <c:v>1.9121999999999999</c:v>
                </c:pt>
                <c:pt idx="1042">
                  <c:v>1.3884000000000001</c:v>
                </c:pt>
                <c:pt idx="1043">
                  <c:v>0.39500000000000002</c:v>
                </c:pt>
                <c:pt idx="1044">
                  <c:v>-0.93810000000000004</c:v>
                </c:pt>
                <c:pt idx="1045">
                  <c:v>-0.92259999999999998</c:v>
                </c:pt>
                <c:pt idx="1046">
                  <c:v>3.1135000000000002</c:v>
                </c:pt>
                <c:pt idx="1047">
                  <c:v>-3.3927</c:v>
                </c:pt>
                <c:pt idx="1048">
                  <c:v>-0.4078</c:v>
                </c:pt>
                <c:pt idx="1049">
                  <c:v>-1.8491</c:v>
                </c:pt>
                <c:pt idx="1050">
                  <c:v>4.9599999999999998E-2</c:v>
                </c:pt>
                <c:pt idx="1051">
                  <c:v>-1.6061000000000001</c:v>
                </c:pt>
                <c:pt idx="1052">
                  <c:v>-2.0840000000000001</c:v>
                </c:pt>
                <c:pt idx="1053">
                  <c:v>-2.4439000000000002</c:v>
                </c:pt>
                <c:pt idx="1054">
                  <c:v>0.75509999999999999</c:v>
                </c:pt>
                <c:pt idx="1055">
                  <c:v>-0.66559999999999997</c:v>
                </c:pt>
                <c:pt idx="1056">
                  <c:v>3.7311000000000001</c:v>
                </c:pt>
                <c:pt idx="1057">
                  <c:v>1.5488</c:v>
                </c:pt>
                <c:pt idx="1058">
                  <c:v>-3.5682</c:v>
                </c:pt>
                <c:pt idx="1059">
                  <c:v>3.7629000000000001</c:v>
                </c:pt>
                <c:pt idx="1060">
                  <c:v>-0.28910000000000002</c:v>
                </c:pt>
                <c:pt idx="1061">
                  <c:v>-3.1217999999999999</c:v>
                </c:pt>
                <c:pt idx="1062">
                  <c:v>-0.88229999999999997</c:v>
                </c:pt>
                <c:pt idx="1063">
                  <c:v>-1.6573</c:v>
                </c:pt>
                <c:pt idx="1064">
                  <c:v>-2.2002999999999999</c:v>
                </c:pt>
                <c:pt idx="1065">
                  <c:v>-1.4321999999999999</c:v>
                </c:pt>
                <c:pt idx="1066">
                  <c:v>1.7005999999999999</c:v>
                </c:pt>
                <c:pt idx="1067">
                  <c:v>-2.0099999999999998</c:v>
                </c:pt>
                <c:pt idx="1068">
                  <c:v>1.4804999999999999</c:v>
                </c:pt>
                <c:pt idx="1069">
                  <c:v>-4.5259999999999998</c:v>
                </c:pt>
                <c:pt idx="1070">
                  <c:v>-0.30790000000000001</c:v>
                </c:pt>
                <c:pt idx="1071">
                  <c:v>1.6657999999999999</c:v>
                </c:pt>
                <c:pt idx="1072">
                  <c:v>0.54300000000000004</c:v>
                </c:pt>
                <c:pt idx="1073">
                  <c:v>-3.7646000000000002</c:v>
                </c:pt>
                <c:pt idx="1074">
                  <c:v>8.4099999999999994E-2</c:v>
                </c:pt>
                <c:pt idx="1075">
                  <c:v>2.2168999999999999</c:v>
                </c:pt>
                <c:pt idx="1076">
                  <c:v>-2.0760000000000001</c:v>
                </c:pt>
                <c:pt idx="1077">
                  <c:v>-0.50039999999999996</c:v>
                </c:pt>
                <c:pt idx="1078">
                  <c:v>-0.73180000000000001</c:v>
                </c:pt>
                <c:pt idx="1079">
                  <c:v>4.6210000000000004</c:v>
                </c:pt>
                <c:pt idx="1080">
                  <c:v>0.22739999999999999</c:v>
                </c:pt>
                <c:pt idx="1081">
                  <c:v>1.3855</c:v>
                </c:pt>
                <c:pt idx="1082">
                  <c:v>8.8400000000000006E-2</c:v>
                </c:pt>
                <c:pt idx="1083">
                  <c:v>-1.8119000000000001</c:v>
                </c:pt>
                <c:pt idx="1084">
                  <c:v>-3.4977999999999998</c:v>
                </c:pt>
                <c:pt idx="1085">
                  <c:v>5.9355000000000002</c:v>
                </c:pt>
                <c:pt idx="1086">
                  <c:v>4.4268999999999998</c:v>
                </c:pt>
                <c:pt idx="1087">
                  <c:v>-0.73899999999999999</c:v>
                </c:pt>
                <c:pt idx="1088">
                  <c:v>1.2746</c:v>
                </c:pt>
                <c:pt idx="1089">
                  <c:v>2.7339000000000002</c:v>
                </c:pt>
                <c:pt idx="1090">
                  <c:v>0.41010000000000002</c:v>
                </c:pt>
                <c:pt idx="1091">
                  <c:v>0.55069999999999997</c:v>
                </c:pt>
                <c:pt idx="1092">
                  <c:v>4.1449999999999996</c:v>
                </c:pt>
                <c:pt idx="1093">
                  <c:v>-4.9824999999999999</c:v>
                </c:pt>
                <c:pt idx="1094">
                  <c:v>2.8935</c:v>
                </c:pt>
                <c:pt idx="1095">
                  <c:v>-0.1474</c:v>
                </c:pt>
                <c:pt idx="1096">
                  <c:v>5.1258999999999997</c:v>
                </c:pt>
                <c:pt idx="1097">
                  <c:v>0.39439999999999997</c:v>
                </c:pt>
                <c:pt idx="1098">
                  <c:v>-3.0779999999999998</c:v>
                </c:pt>
                <c:pt idx="1099">
                  <c:v>0.1865</c:v>
                </c:pt>
                <c:pt idx="1100">
                  <c:v>-4.6608999999999998</c:v>
                </c:pt>
                <c:pt idx="1101">
                  <c:v>-1.3708</c:v>
                </c:pt>
                <c:pt idx="1102">
                  <c:v>-0.41189999999999999</c:v>
                </c:pt>
                <c:pt idx="1103">
                  <c:v>-0.154</c:v>
                </c:pt>
                <c:pt idx="1104">
                  <c:v>-3.7844000000000002</c:v>
                </c:pt>
                <c:pt idx="1105">
                  <c:v>1.2730999999999999</c:v>
                </c:pt>
                <c:pt idx="1106">
                  <c:v>3.2101999999999999</c:v>
                </c:pt>
                <c:pt idx="1107">
                  <c:v>-4.8868</c:v>
                </c:pt>
                <c:pt idx="1108">
                  <c:v>-1.4674</c:v>
                </c:pt>
                <c:pt idx="1109">
                  <c:v>1.4678</c:v>
                </c:pt>
                <c:pt idx="1110">
                  <c:v>-2.5567000000000002</c:v>
                </c:pt>
                <c:pt idx="1111">
                  <c:v>2.6781999999999999</c:v>
                </c:pt>
                <c:pt idx="1112">
                  <c:v>-1.6402000000000001</c:v>
                </c:pt>
                <c:pt idx="1113">
                  <c:v>2.9258000000000002</c:v>
                </c:pt>
                <c:pt idx="1114">
                  <c:v>1.99</c:v>
                </c:pt>
                <c:pt idx="1115">
                  <c:v>2.3578000000000001</c:v>
                </c:pt>
                <c:pt idx="1116">
                  <c:v>-3.6846999999999999</c:v>
                </c:pt>
                <c:pt idx="1117">
                  <c:v>-1.6571</c:v>
                </c:pt>
                <c:pt idx="1118">
                  <c:v>-0.51359999999999995</c:v>
                </c:pt>
                <c:pt idx="1119">
                  <c:v>1.4917</c:v>
                </c:pt>
                <c:pt idx="1120">
                  <c:v>6.7605000000000004</c:v>
                </c:pt>
                <c:pt idx="1121">
                  <c:v>1.1119000000000001</c:v>
                </c:pt>
                <c:pt idx="1122">
                  <c:v>6.3417000000000003</c:v>
                </c:pt>
                <c:pt idx="1123">
                  <c:v>-1.4224000000000001</c:v>
                </c:pt>
                <c:pt idx="1124">
                  <c:v>-2.3058000000000001</c:v>
                </c:pt>
                <c:pt idx="1125">
                  <c:v>1.5347999999999999</c:v>
                </c:pt>
                <c:pt idx="1126">
                  <c:v>0.14649999999999999</c:v>
                </c:pt>
                <c:pt idx="1127">
                  <c:v>-1.7097</c:v>
                </c:pt>
                <c:pt idx="1128">
                  <c:v>-2.7669999999999999</c:v>
                </c:pt>
                <c:pt idx="1129">
                  <c:v>2.0916000000000001</c:v>
                </c:pt>
                <c:pt idx="1130">
                  <c:v>1.4688000000000001</c:v>
                </c:pt>
                <c:pt idx="1131">
                  <c:v>0.14369999999999999</c:v>
                </c:pt>
                <c:pt idx="1132">
                  <c:v>-0.436</c:v>
                </c:pt>
                <c:pt idx="1133">
                  <c:v>1.6538999999999999</c:v>
                </c:pt>
                <c:pt idx="1134">
                  <c:v>4.0838000000000001</c:v>
                </c:pt>
                <c:pt idx="1135">
                  <c:v>1.2625999999999999</c:v>
                </c:pt>
                <c:pt idx="1136">
                  <c:v>1.8878999999999999</c:v>
                </c:pt>
                <c:pt idx="1137">
                  <c:v>-3.5063</c:v>
                </c:pt>
                <c:pt idx="1138">
                  <c:v>-3.3668</c:v>
                </c:pt>
                <c:pt idx="1139">
                  <c:v>4.0316000000000001</c:v>
                </c:pt>
                <c:pt idx="1140">
                  <c:v>2.6305999999999998</c:v>
                </c:pt>
                <c:pt idx="1141">
                  <c:v>1.4532</c:v>
                </c:pt>
                <c:pt idx="1142">
                  <c:v>-2.1059999999999999</c:v>
                </c:pt>
                <c:pt idx="1143">
                  <c:v>1.4574</c:v>
                </c:pt>
                <c:pt idx="1144">
                  <c:v>-0.2334</c:v>
                </c:pt>
                <c:pt idx="1145">
                  <c:v>0.4899</c:v>
                </c:pt>
                <c:pt idx="1146">
                  <c:v>-4.5763999999999996</c:v>
                </c:pt>
                <c:pt idx="1147">
                  <c:v>-0.79500000000000004</c:v>
                </c:pt>
                <c:pt idx="1148">
                  <c:v>-1.8736999999999999</c:v>
                </c:pt>
                <c:pt idx="1149">
                  <c:v>-0.3609</c:v>
                </c:pt>
                <c:pt idx="1150">
                  <c:v>7.1031000000000004</c:v>
                </c:pt>
                <c:pt idx="1151">
                  <c:v>1.5848</c:v>
                </c:pt>
                <c:pt idx="1152">
                  <c:v>-2.0017</c:v>
                </c:pt>
                <c:pt idx="1153">
                  <c:v>-2.7149000000000001</c:v>
                </c:pt>
                <c:pt idx="1154">
                  <c:v>-2.3216999999999999</c:v>
                </c:pt>
                <c:pt idx="1155">
                  <c:v>-1.2045999999999999</c:v>
                </c:pt>
                <c:pt idx="1156">
                  <c:v>-2.5676000000000001</c:v>
                </c:pt>
                <c:pt idx="1157">
                  <c:v>2.8106</c:v>
                </c:pt>
                <c:pt idx="1158">
                  <c:v>-3.3046000000000002</c:v>
                </c:pt>
                <c:pt idx="1159">
                  <c:v>0.93359999999999999</c:v>
                </c:pt>
                <c:pt idx="1160">
                  <c:v>-2.7328999999999999</c:v>
                </c:pt>
                <c:pt idx="1161">
                  <c:v>2.2522000000000002</c:v>
                </c:pt>
                <c:pt idx="1162">
                  <c:v>-2.4055</c:v>
                </c:pt>
                <c:pt idx="1163">
                  <c:v>-1.1983999999999999</c:v>
                </c:pt>
                <c:pt idx="1164">
                  <c:v>2.6818</c:v>
                </c:pt>
                <c:pt idx="1165">
                  <c:v>-0.73040000000000005</c:v>
                </c:pt>
                <c:pt idx="1166">
                  <c:v>3.1953</c:v>
                </c:pt>
                <c:pt idx="1167">
                  <c:v>-4.6002999999999998</c:v>
                </c:pt>
                <c:pt idx="1168">
                  <c:v>2.6593</c:v>
                </c:pt>
                <c:pt idx="1169">
                  <c:v>0.14369999999999999</c:v>
                </c:pt>
                <c:pt idx="1170">
                  <c:v>-1.7619</c:v>
                </c:pt>
                <c:pt idx="1171">
                  <c:v>-6.1800000000000001E-2</c:v>
                </c:pt>
                <c:pt idx="1172">
                  <c:v>3.145</c:v>
                </c:pt>
                <c:pt idx="1173">
                  <c:v>1.9532</c:v>
                </c:pt>
                <c:pt idx="1174">
                  <c:v>-0.47560000000000002</c:v>
                </c:pt>
                <c:pt idx="1175">
                  <c:v>0.18770000000000001</c:v>
                </c:pt>
                <c:pt idx="1176">
                  <c:v>-2.0141</c:v>
                </c:pt>
                <c:pt idx="1177">
                  <c:v>-0.62109999999999999</c:v>
                </c:pt>
                <c:pt idx="1178">
                  <c:v>3.8058000000000001</c:v>
                </c:pt>
                <c:pt idx="1179">
                  <c:v>1.1826000000000001</c:v>
                </c:pt>
                <c:pt idx="1180">
                  <c:v>-2.0859999999999999</c:v>
                </c:pt>
                <c:pt idx="1181">
                  <c:v>-1.6969000000000001</c:v>
                </c:pt>
                <c:pt idx="1182">
                  <c:v>1.1022000000000001</c:v>
                </c:pt>
                <c:pt idx="1183">
                  <c:v>-6.3695000000000004</c:v>
                </c:pt>
                <c:pt idx="1184">
                  <c:v>3.9983</c:v>
                </c:pt>
                <c:pt idx="1185">
                  <c:v>0.90990000000000004</c:v>
                </c:pt>
                <c:pt idx="1186">
                  <c:v>0.53480000000000005</c:v>
                </c:pt>
                <c:pt idx="1187">
                  <c:v>3.3424999999999998</c:v>
                </c:pt>
                <c:pt idx="1188">
                  <c:v>0.1671</c:v>
                </c:pt>
                <c:pt idx="1189">
                  <c:v>-0.91469999999999996</c:v>
                </c:pt>
                <c:pt idx="1190">
                  <c:v>-1.2611000000000001</c:v>
                </c:pt>
                <c:pt idx="1191">
                  <c:v>-0.72030000000000005</c:v>
                </c:pt>
                <c:pt idx="1192">
                  <c:v>-5.8000000000000003E-2</c:v>
                </c:pt>
                <c:pt idx="1193">
                  <c:v>1.3481000000000001</c:v>
                </c:pt>
                <c:pt idx="1194">
                  <c:v>-1.8372999999999999</c:v>
                </c:pt>
                <c:pt idx="1195">
                  <c:v>1.9263999999999999</c:v>
                </c:pt>
                <c:pt idx="1196">
                  <c:v>1.9912000000000001</c:v>
                </c:pt>
                <c:pt idx="1197">
                  <c:v>1.2816000000000001</c:v>
                </c:pt>
                <c:pt idx="1198">
                  <c:v>-6.6623999999999999</c:v>
                </c:pt>
                <c:pt idx="1199">
                  <c:v>-1.9632000000000001</c:v>
                </c:pt>
                <c:pt idx="1200">
                  <c:v>-1.125</c:v>
                </c:pt>
                <c:pt idx="1201">
                  <c:v>0.45529999999999998</c:v>
                </c:pt>
                <c:pt idx="1202">
                  <c:v>-2.6128</c:v>
                </c:pt>
                <c:pt idx="1203">
                  <c:v>0.2838</c:v>
                </c:pt>
                <c:pt idx="1204">
                  <c:v>0.39810000000000001</c:v>
                </c:pt>
                <c:pt idx="1205">
                  <c:v>-0.31969999999999998</c:v>
                </c:pt>
                <c:pt idx="1206">
                  <c:v>0.31769999999999998</c:v>
                </c:pt>
                <c:pt idx="1207">
                  <c:v>-2.9413999999999998</c:v>
                </c:pt>
                <c:pt idx="1208">
                  <c:v>0.2031</c:v>
                </c:pt>
                <c:pt idx="1209">
                  <c:v>3.7562000000000002</c:v>
                </c:pt>
                <c:pt idx="1210">
                  <c:v>-1.4406000000000001</c:v>
                </c:pt>
                <c:pt idx="1211">
                  <c:v>-1.8409</c:v>
                </c:pt>
                <c:pt idx="1212">
                  <c:v>-2.7864</c:v>
                </c:pt>
                <c:pt idx="1213">
                  <c:v>-2.5030000000000001</c:v>
                </c:pt>
                <c:pt idx="1214">
                  <c:v>-2.7883</c:v>
                </c:pt>
                <c:pt idx="1215">
                  <c:v>1.3815</c:v>
                </c:pt>
                <c:pt idx="1216">
                  <c:v>-2.4409000000000001</c:v>
                </c:pt>
                <c:pt idx="1217">
                  <c:v>4.1144999999999996</c:v>
                </c:pt>
                <c:pt idx="1218">
                  <c:v>0.86919999999999997</c:v>
                </c:pt>
                <c:pt idx="1219">
                  <c:v>3.3957000000000002</c:v>
                </c:pt>
                <c:pt idx="1220">
                  <c:v>-1.1609</c:v>
                </c:pt>
                <c:pt idx="1221">
                  <c:v>-4.3117999999999999</c:v>
                </c:pt>
                <c:pt idx="1222">
                  <c:v>1.4537</c:v>
                </c:pt>
                <c:pt idx="1223">
                  <c:v>-4.9062999999999999</c:v>
                </c:pt>
                <c:pt idx="1224">
                  <c:v>-0.43780000000000002</c:v>
                </c:pt>
                <c:pt idx="1225">
                  <c:v>1.0603</c:v>
                </c:pt>
                <c:pt idx="1226">
                  <c:v>4.0541999999999998</c:v>
                </c:pt>
                <c:pt idx="1227">
                  <c:v>-4.2196999999999996</c:v>
                </c:pt>
                <c:pt idx="1228">
                  <c:v>-4.9546000000000001</c:v>
                </c:pt>
                <c:pt idx="1229">
                  <c:v>-5.2062999999999997</c:v>
                </c:pt>
                <c:pt idx="1230">
                  <c:v>-5.2769000000000004</c:v>
                </c:pt>
                <c:pt idx="1231">
                  <c:v>-1.9060999999999999</c:v>
                </c:pt>
                <c:pt idx="1232">
                  <c:v>0.4093</c:v>
                </c:pt>
                <c:pt idx="1233">
                  <c:v>-0.4572</c:v>
                </c:pt>
                <c:pt idx="1234">
                  <c:v>1.0378000000000001</c:v>
                </c:pt>
                <c:pt idx="1235">
                  <c:v>-3.903</c:v>
                </c:pt>
                <c:pt idx="1236">
                  <c:v>-1.1599999999999999</c:v>
                </c:pt>
                <c:pt idx="1237">
                  <c:v>0.1794</c:v>
                </c:pt>
                <c:pt idx="1238">
                  <c:v>2.8978999999999999</c:v>
                </c:pt>
                <c:pt idx="1239">
                  <c:v>-0.81689999999999996</c:v>
                </c:pt>
                <c:pt idx="1240">
                  <c:v>2.2477</c:v>
                </c:pt>
                <c:pt idx="1241">
                  <c:v>-1.41</c:v>
                </c:pt>
                <c:pt idx="1242">
                  <c:v>1.3115000000000001</c:v>
                </c:pt>
                <c:pt idx="1243">
                  <c:v>-1.7457</c:v>
                </c:pt>
                <c:pt idx="1244">
                  <c:v>-0.86099999999999999</c:v>
                </c:pt>
                <c:pt idx="1245">
                  <c:v>-0.62670000000000003</c:v>
                </c:pt>
                <c:pt idx="1246">
                  <c:v>0.88670000000000004</c:v>
                </c:pt>
                <c:pt idx="1247">
                  <c:v>-0.56120000000000003</c:v>
                </c:pt>
                <c:pt idx="1248">
                  <c:v>0.91180000000000005</c:v>
                </c:pt>
                <c:pt idx="1249">
                  <c:v>5.1242999999999999</c:v>
                </c:pt>
                <c:pt idx="1250">
                  <c:v>2.6303000000000001</c:v>
                </c:pt>
                <c:pt idx="1251">
                  <c:v>-5.8155999999999999</c:v>
                </c:pt>
                <c:pt idx="1252">
                  <c:v>2.9430000000000001</c:v>
                </c:pt>
                <c:pt idx="1253">
                  <c:v>-0.4204</c:v>
                </c:pt>
                <c:pt idx="1254">
                  <c:v>-0.30420000000000003</c:v>
                </c:pt>
                <c:pt idx="1255">
                  <c:v>-2.5257000000000001</c:v>
                </c:pt>
                <c:pt idx="1256">
                  <c:v>0.57909999999999995</c:v>
                </c:pt>
                <c:pt idx="1257">
                  <c:v>-1.7145999999999999</c:v>
                </c:pt>
                <c:pt idx="1258">
                  <c:v>5.9390999999999998</c:v>
                </c:pt>
                <c:pt idx="1259">
                  <c:v>-0.99</c:v>
                </c:pt>
                <c:pt idx="1260">
                  <c:v>0.38100000000000001</c:v>
                </c:pt>
                <c:pt idx="1261">
                  <c:v>3.3624999999999998</c:v>
                </c:pt>
                <c:pt idx="1262">
                  <c:v>-4.8057999999999996</c:v>
                </c:pt>
                <c:pt idx="1263">
                  <c:v>3.3536999999999999</c:v>
                </c:pt>
                <c:pt idx="1264">
                  <c:v>-1.7490000000000001</c:v>
                </c:pt>
                <c:pt idx="1265">
                  <c:v>-2.6051000000000002</c:v>
                </c:pt>
                <c:pt idx="1266">
                  <c:v>-1.4036999999999999</c:v>
                </c:pt>
                <c:pt idx="1267">
                  <c:v>1.5832999999999999</c:v>
                </c:pt>
                <c:pt idx="1268">
                  <c:v>3.6067</c:v>
                </c:pt>
                <c:pt idx="1269">
                  <c:v>0.84260000000000002</c:v>
                </c:pt>
                <c:pt idx="1270">
                  <c:v>0.70430000000000004</c:v>
                </c:pt>
                <c:pt idx="1271">
                  <c:v>0.63600000000000001</c:v>
                </c:pt>
                <c:pt idx="1272">
                  <c:v>1.2819</c:v>
                </c:pt>
                <c:pt idx="1273">
                  <c:v>1.9657</c:v>
                </c:pt>
                <c:pt idx="1274">
                  <c:v>-2.1084999999999998</c:v>
                </c:pt>
                <c:pt idx="1275">
                  <c:v>0.2122</c:v>
                </c:pt>
                <c:pt idx="1276">
                  <c:v>1.8447</c:v>
                </c:pt>
                <c:pt idx="1277">
                  <c:v>-4.3657000000000004</c:v>
                </c:pt>
                <c:pt idx="1278">
                  <c:v>-0.18229999999999999</c:v>
                </c:pt>
                <c:pt idx="1279">
                  <c:v>-2.2033999999999998</c:v>
                </c:pt>
                <c:pt idx="1280">
                  <c:v>-0.35539999999999999</c:v>
                </c:pt>
                <c:pt idx="1281">
                  <c:v>-3.1259000000000001</c:v>
                </c:pt>
                <c:pt idx="1282">
                  <c:v>1.6164000000000001</c:v>
                </c:pt>
                <c:pt idx="1283">
                  <c:v>3.6644999999999999</c:v>
                </c:pt>
                <c:pt idx="1284">
                  <c:v>-1.9553</c:v>
                </c:pt>
                <c:pt idx="1285">
                  <c:v>7.6100000000000001E-2</c:v>
                </c:pt>
                <c:pt idx="1286">
                  <c:v>0.77510000000000001</c:v>
                </c:pt>
                <c:pt idx="1287">
                  <c:v>-1.4023000000000001</c:v>
                </c:pt>
                <c:pt idx="1288">
                  <c:v>2.7743000000000002</c:v>
                </c:pt>
                <c:pt idx="1289">
                  <c:v>-0.41360000000000002</c:v>
                </c:pt>
                <c:pt idx="1290">
                  <c:v>2.7768999999999999</c:v>
                </c:pt>
                <c:pt idx="1291">
                  <c:v>-1.5866</c:v>
                </c:pt>
                <c:pt idx="1292">
                  <c:v>0.6542</c:v>
                </c:pt>
                <c:pt idx="1293">
                  <c:v>-0.81950000000000001</c:v>
                </c:pt>
                <c:pt idx="1294">
                  <c:v>-1.4991000000000001</c:v>
                </c:pt>
                <c:pt idx="1295">
                  <c:v>-2.5017</c:v>
                </c:pt>
                <c:pt idx="1296">
                  <c:v>0.41239999999999999</c:v>
                </c:pt>
                <c:pt idx="1297">
                  <c:v>-3.0891999999999999</c:v>
                </c:pt>
                <c:pt idx="1298">
                  <c:v>-3.1377000000000002</c:v>
                </c:pt>
                <c:pt idx="1299">
                  <c:v>0.58679999999999999</c:v>
                </c:pt>
                <c:pt idx="1300">
                  <c:v>8.8300000000000003E-2</c:v>
                </c:pt>
                <c:pt idx="1301">
                  <c:v>1.5029999999999999</c:v>
                </c:pt>
                <c:pt idx="1302">
                  <c:v>1.2475000000000001</c:v>
                </c:pt>
                <c:pt idx="1303">
                  <c:v>-2.0095999999999998</c:v>
                </c:pt>
                <c:pt idx="1304">
                  <c:v>-1.5528999999999999</c:v>
                </c:pt>
                <c:pt idx="1305">
                  <c:v>0.36670000000000003</c:v>
                </c:pt>
                <c:pt idx="1306">
                  <c:v>0.4279</c:v>
                </c:pt>
                <c:pt idx="1307">
                  <c:v>-0.73199999999999998</c:v>
                </c:pt>
                <c:pt idx="1308">
                  <c:v>2.274</c:v>
                </c:pt>
                <c:pt idx="1309">
                  <c:v>-2.2725</c:v>
                </c:pt>
                <c:pt idx="1310">
                  <c:v>2.7000999999999999</c:v>
                </c:pt>
                <c:pt idx="1311">
                  <c:v>-3.4700000000000002E-2</c:v>
                </c:pt>
                <c:pt idx="1312">
                  <c:v>1.3516999999999999</c:v>
                </c:pt>
                <c:pt idx="1313">
                  <c:v>-0.29330000000000001</c:v>
                </c:pt>
                <c:pt idx="1314">
                  <c:v>4.3563999999999998</c:v>
                </c:pt>
                <c:pt idx="1315">
                  <c:v>-0.53480000000000005</c:v>
                </c:pt>
                <c:pt idx="1316">
                  <c:v>3.0004</c:v>
                </c:pt>
                <c:pt idx="1317">
                  <c:v>-3.9003999999999999</c:v>
                </c:pt>
                <c:pt idx="1318">
                  <c:v>2.6352000000000002</c:v>
                </c:pt>
                <c:pt idx="1319">
                  <c:v>-5.1401000000000003</c:v>
                </c:pt>
                <c:pt idx="1320">
                  <c:v>-3.7635000000000001</c:v>
                </c:pt>
                <c:pt idx="1321">
                  <c:v>0.71519999999999995</c:v>
                </c:pt>
                <c:pt idx="1322">
                  <c:v>-1.2093</c:v>
                </c:pt>
                <c:pt idx="1323">
                  <c:v>2.5163000000000002</c:v>
                </c:pt>
                <c:pt idx="1324">
                  <c:v>3.9695</c:v>
                </c:pt>
                <c:pt idx="1325">
                  <c:v>-3.1747000000000001</c:v>
                </c:pt>
                <c:pt idx="1326">
                  <c:v>-0.81689999999999996</c:v>
                </c:pt>
                <c:pt idx="1327">
                  <c:v>-2.2787000000000002</c:v>
                </c:pt>
                <c:pt idx="1328">
                  <c:v>-1.1596</c:v>
                </c:pt>
                <c:pt idx="1329">
                  <c:v>-0.19600000000000001</c:v>
                </c:pt>
                <c:pt idx="1330">
                  <c:v>3.4514</c:v>
                </c:pt>
                <c:pt idx="1331">
                  <c:v>0.51590000000000003</c:v>
                </c:pt>
                <c:pt idx="1332">
                  <c:v>0.18609999999999999</c:v>
                </c:pt>
                <c:pt idx="1333">
                  <c:v>-0.76649999999999996</c:v>
                </c:pt>
                <c:pt idx="1334">
                  <c:v>2.0108999999999999</c:v>
                </c:pt>
                <c:pt idx="1335">
                  <c:v>2.2121</c:v>
                </c:pt>
                <c:pt idx="1336">
                  <c:v>2.9575</c:v>
                </c:pt>
                <c:pt idx="1337">
                  <c:v>-1.0546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6101240"/>
        <c:axId val="256101632"/>
      </c:scatterChart>
      <c:valAx>
        <c:axId val="2561012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101632"/>
        <c:crosses val="autoZero"/>
        <c:crossBetween val="midCat"/>
      </c:valAx>
      <c:valAx>
        <c:axId val="256101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101240"/>
        <c:crosses val="autoZero"/>
        <c:crossBetween val="midCat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>
                <a:alpha val="0"/>
              </a:schemeClr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Y1 vs Y2 CA60 Rel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'Forwards DiffTeam'!$BJ$1</c:f>
              <c:strCache>
                <c:ptCount val="1"/>
                <c:pt idx="0">
                  <c:v>Y2CA60Rel</c:v>
                </c:pt>
              </c:strCache>
            </c:strRef>
          </c:tx>
          <c:spPr>
            <a:ln w="25400" cap="flat" cmpd="sng" algn="ctr">
              <a:noFill/>
              <a:prstDash val="sysDot"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tint val="65000"/>
                      <a:shade val="92000"/>
                      <a:satMod val="130000"/>
                    </a:schemeClr>
                  </a:gs>
                  <a:gs pos="45000">
                    <a:schemeClr val="accent1">
                      <a:tint val="60000"/>
                      <a:shade val="99000"/>
                      <a:satMod val="120000"/>
                    </a:schemeClr>
                  </a:gs>
                  <a:gs pos="100000">
                    <a:schemeClr val="accent1">
                      <a:tint val="55000"/>
                      <a:satMod val="14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1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6.5556371869976551E-2"/>
                  <c:y val="0.45054372429156259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dirty="0"/>
                      <a:t>y = 0.2649x + 0.137</a:t>
                    </a:r>
                    <a:br>
                      <a:rPr lang="en-US" baseline="0" dirty="0"/>
                    </a:br>
                    <a:r>
                      <a:rPr lang="en-US" baseline="0" dirty="0"/>
                      <a:t>R² = </a:t>
                    </a:r>
                    <a:r>
                      <a:rPr lang="en-US" baseline="0" dirty="0">
                        <a:solidFill>
                          <a:srgbClr val="FF0000"/>
                        </a:solidFill>
                      </a:rPr>
                      <a:t>0.0653</a:t>
                    </a:r>
                    <a:endParaRPr lang="en-US" dirty="0">
                      <a:solidFill>
                        <a:srgbClr val="FF0000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'Forwards DiffTeam'!$BI$2:$BI$399</c:f>
              <c:numCache>
                <c:formatCode>General</c:formatCode>
                <c:ptCount val="398"/>
                <c:pt idx="0">
                  <c:v>-0.55279999999999996</c:v>
                </c:pt>
                <c:pt idx="1">
                  <c:v>2.3723999999999998</c:v>
                </c:pt>
                <c:pt idx="2">
                  <c:v>1.4453</c:v>
                </c:pt>
                <c:pt idx="3">
                  <c:v>-2.4906999999999999</c:v>
                </c:pt>
                <c:pt idx="4">
                  <c:v>1.5233000000000001</c:v>
                </c:pt>
                <c:pt idx="5">
                  <c:v>-1.9096</c:v>
                </c:pt>
                <c:pt idx="6">
                  <c:v>1.5327999999999999</c:v>
                </c:pt>
                <c:pt idx="7">
                  <c:v>1.9935</c:v>
                </c:pt>
                <c:pt idx="8">
                  <c:v>0.24790000000000001</c:v>
                </c:pt>
                <c:pt idx="9">
                  <c:v>-2.0042</c:v>
                </c:pt>
                <c:pt idx="10">
                  <c:v>-4.7899999999999998E-2</c:v>
                </c:pt>
                <c:pt idx="11">
                  <c:v>1.4146000000000001</c:v>
                </c:pt>
                <c:pt idx="12">
                  <c:v>-4.3841999999999999</c:v>
                </c:pt>
                <c:pt idx="13">
                  <c:v>1.3788</c:v>
                </c:pt>
                <c:pt idx="14">
                  <c:v>2.4472999999999998</c:v>
                </c:pt>
                <c:pt idx="15">
                  <c:v>1.784</c:v>
                </c:pt>
                <c:pt idx="16">
                  <c:v>0.56340000000000001</c:v>
                </c:pt>
                <c:pt idx="17">
                  <c:v>-3.6419000000000001</c:v>
                </c:pt>
                <c:pt idx="18">
                  <c:v>-0.77569999999999995</c:v>
                </c:pt>
                <c:pt idx="19">
                  <c:v>4.0056000000000003</c:v>
                </c:pt>
                <c:pt idx="20">
                  <c:v>-0.46920000000000001</c:v>
                </c:pt>
                <c:pt idx="21">
                  <c:v>3.5992999999999999</c:v>
                </c:pt>
                <c:pt idx="22">
                  <c:v>-2.5769000000000002</c:v>
                </c:pt>
                <c:pt idx="23">
                  <c:v>2.7566999999999999</c:v>
                </c:pt>
                <c:pt idx="24">
                  <c:v>-0.52649999999999997</c:v>
                </c:pt>
                <c:pt idx="25">
                  <c:v>-0.59260000000000002</c:v>
                </c:pt>
                <c:pt idx="26">
                  <c:v>2.1781000000000001</c:v>
                </c:pt>
                <c:pt idx="27">
                  <c:v>1.7172000000000001</c:v>
                </c:pt>
                <c:pt idx="28">
                  <c:v>3.6299000000000001</c:v>
                </c:pt>
                <c:pt idx="29">
                  <c:v>-3.4779</c:v>
                </c:pt>
                <c:pt idx="30">
                  <c:v>-2.2557999999999998</c:v>
                </c:pt>
                <c:pt idx="31">
                  <c:v>0.47739999999999999</c:v>
                </c:pt>
                <c:pt idx="32">
                  <c:v>-0.78349999999999997</c:v>
                </c:pt>
                <c:pt idx="33">
                  <c:v>1.6701999999999999</c:v>
                </c:pt>
                <c:pt idx="34">
                  <c:v>7.4200000000000002E-2</c:v>
                </c:pt>
                <c:pt idx="35">
                  <c:v>3.8275999999999999</c:v>
                </c:pt>
                <c:pt idx="36">
                  <c:v>1.2404999999999999</c:v>
                </c:pt>
                <c:pt idx="37">
                  <c:v>2.9750999999999999</c:v>
                </c:pt>
                <c:pt idx="38">
                  <c:v>-0.67559999999999998</c:v>
                </c:pt>
                <c:pt idx="39">
                  <c:v>-5.79E-2</c:v>
                </c:pt>
                <c:pt idx="40">
                  <c:v>-5.0572999999999997</c:v>
                </c:pt>
                <c:pt idx="41">
                  <c:v>5.1494999999999997</c:v>
                </c:pt>
                <c:pt idx="42">
                  <c:v>-1.1667000000000001</c:v>
                </c:pt>
                <c:pt idx="43">
                  <c:v>-0.28589999999999999</c:v>
                </c:pt>
                <c:pt idx="44">
                  <c:v>5.4709000000000003</c:v>
                </c:pt>
                <c:pt idx="45">
                  <c:v>1.7118</c:v>
                </c:pt>
                <c:pt idx="46">
                  <c:v>-4.6726999999999999</c:v>
                </c:pt>
                <c:pt idx="47">
                  <c:v>3.9750000000000001</c:v>
                </c:pt>
                <c:pt idx="48">
                  <c:v>5.1292999999999997</c:v>
                </c:pt>
                <c:pt idx="49">
                  <c:v>0.999</c:v>
                </c:pt>
                <c:pt idx="50">
                  <c:v>0.1226</c:v>
                </c:pt>
                <c:pt idx="51">
                  <c:v>4.4931000000000001</c:v>
                </c:pt>
                <c:pt idx="52">
                  <c:v>-0.12139999999999999</c:v>
                </c:pt>
                <c:pt idx="53">
                  <c:v>-2.0352000000000001</c:v>
                </c:pt>
                <c:pt idx="54">
                  <c:v>-0.1242</c:v>
                </c:pt>
                <c:pt idx="55">
                  <c:v>2.5700000000000001E-2</c:v>
                </c:pt>
                <c:pt idx="56">
                  <c:v>2.7631999999999999</c:v>
                </c:pt>
                <c:pt idx="57">
                  <c:v>1.7465999999999999</c:v>
                </c:pt>
                <c:pt idx="58">
                  <c:v>-6.3301999999999996</c:v>
                </c:pt>
                <c:pt idx="59">
                  <c:v>0.61029999999999995</c:v>
                </c:pt>
                <c:pt idx="60">
                  <c:v>4.2252999999999998</c:v>
                </c:pt>
                <c:pt idx="61">
                  <c:v>-3.1629999999999998</c:v>
                </c:pt>
                <c:pt idx="62">
                  <c:v>-0.52569999999999995</c:v>
                </c:pt>
                <c:pt idx="63">
                  <c:v>0.44479999999999997</c:v>
                </c:pt>
                <c:pt idx="64">
                  <c:v>3.3439000000000001</c:v>
                </c:pt>
                <c:pt idx="65">
                  <c:v>-0.95440000000000003</c:v>
                </c:pt>
                <c:pt idx="66">
                  <c:v>-3.7185000000000001</c:v>
                </c:pt>
                <c:pt idx="67">
                  <c:v>-1.7525999999999999</c:v>
                </c:pt>
                <c:pt idx="68">
                  <c:v>-0.58640000000000003</c:v>
                </c:pt>
                <c:pt idx="69">
                  <c:v>0.30159999999999998</c:v>
                </c:pt>
                <c:pt idx="70">
                  <c:v>0.3029</c:v>
                </c:pt>
                <c:pt idx="71">
                  <c:v>-1.2150000000000001</c:v>
                </c:pt>
                <c:pt idx="72">
                  <c:v>-0.54139999999999999</c:v>
                </c:pt>
                <c:pt idx="73">
                  <c:v>-5.8174000000000001</c:v>
                </c:pt>
                <c:pt idx="74">
                  <c:v>-0.3463</c:v>
                </c:pt>
                <c:pt idx="75">
                  <c:v>-2.5438000000000001</c:v>
                </c:pt>
                <c:pt idx="76">
                  <c:v>-3.3340999999999998</c:v>
                </c:pt>
                <c:pt idx="77">
                  <c:v>-3.6313</c:v>
                </c:pt>
                <c:pt idx="78">
                  <c:v>-1.0885</c:v>
                </c:pt>
                <c:pt idx="79">
                  <c:v>-1.5259</c:v>
                </c:pt>
                <c:pt idx="80">
                  <c:v>2.2717000000000001</c:v>
                </c:pt>
                <c:pt idx="81">
                  <c:v>-1.9653</c:v>
                </c:pt>
                <c:pt idx="82">
                  <c:v>-1.0327</c:v>
                </c:pt>
                <c:pt idx="83">
                  <c:v>-2.6518999999999999</c:v>
                </c:pt>
                <c:pt idx="84">
                  <c:v>-4.8520000000000003</c:v>
                </c:pt>
                <c:pt idx="85">
                  <c:v>3.3685</c:v>
                </c:pt>
                <c:pt idx="86">
                  <c:v>0.46960000000000002</c:v>
                </c:pt>
                <c:pt idx="87">
                  <c:v>4.1798000000000002</c:v>
                </c:pt>
                <c:pt idx="88">
                  <c:v>-1.9944999999999999</c:v>
                </c:pt>
                <c:pt idx="89">
                  <c:v>-2.6294</c:v>
                </c:pt>
                <c:pt idx="90">
                  <c:v>1.0017</c:v>
                </c:pt>
                <c:pt idx="91">
                  <c:v>1.8219000000000001</c:v>
                </c:pt>
                <c:pt idx="92">
                  <c:v>2.9165000000000001</c:v>
                </c:pt>
                <c:pt idx="93">
                  <c:v>2.1116000000000001</c:v>
                </c:pt>
                <c:pt idx="94">
                  <c:v>-0.87109999999999999</c:v>
                </c:pt>
                <c:pt idx="95">
                  <c:v>0.73970000000000002</c:v>
                </c:pt>
                <c:pt idx="96">
                  <c:v>0.57099999999999995</c:v>
                </c:pt>
                <c:pt idx="97">
                  <c:v>3.3731</c:v>
                </c:pt>
                <c:pt idx="98">
                  <c:v>6.7066999999999997</c:v>
                </c:pt>
                <c:pt idx="99">
                  <c:v>-6.5936000000000003</c:v>
                </c:pt>
                <c:pt idx="100">
                  <c:v>-5.5777000000000001</c:v>
                </c:pt>
                <c:pt idx="101">
                  <c:v>-5.5659999999999998</c:v>
                </c:pt>
                <c:pt idx="102">
                  <c:v>3.1937000000000002</c:v>
                </c:pt>
                <c:pt idx="103">
                  <c:v>-0.61060000000000003</c:v>
                </c:pt>
                <c:pt idx="104">
                  <c:v>-2.4580000000000002</c:v>
                </c:pt>
                <c:pt idx="105">
                  <c:v>1.0245</c:v>
                </c:pt>
                <c:pt idx="106">
                  <c:v>-4.3940000000000001</c:v>
                </c:pt>
                <c:pt idx="107">
                  <c:v>1.8740000000000001</c:v>
                </c:pt>
                <c:pt idx="108">
                  <c:v>1.9749000000000001</c:v>
                </c:pt>
                <c:pt idx="109">
                  <c:v>0.2152</c:v>
                </c:pt>
                <c:pt idx="110">
                  <c:v>1.6709000000000001</c:v>
                </c:pt>
                <c:pt idx="111">
                  <c:v>-1.2767999999999999</c:v>
                </c:pt>
                <c:pt idx="112">
                  <c:v>0.4511</c:v>
                </c:pt>
                <c:pt idx="113">
                  <c:v>2.1768999999999998</c:v>
                </c:pt>
                <c:pt idx="114">
                  <c:v>-2.0994000000000002</c:v>
                </c:pt>
                <c:pt idx="115">
                  <c:v>-0.6865</c:v>
                </c:pt>
                <c:pt idx="116">
                  <c:v>4.5505000000000004</c:v>
                </c:pt>
                <c:pt idx="117">
                  <c:v>0.93259999999999998</c:v>
                </c:pt>
                <c:pt idx="118">
                  <c:v>-0.61890000000000001</c:v>
                </c:pt>
                <c:pt idx="119">
                  <c:v>-1.1081000000000001</c:v>
                </c:pt>
                <c:pt idx="120">
                  <c:v>-5.1032000000000002</c:v>
                </c:pt>
                <c:pt idx="121">
                  <c:v>2.9918999999999998</c:v>
                </c:pt>
                <c:pt idx="122">
                  <c:v>3.6812999999999998</c:v>
                </c:pt>
                <c:pt idx="123">
                  <c:v>2.7757000000000001</c:v>
                </c:pt>
                <c:pt idx="124">
                  <c:v>-9.1200000000000003E-2</c:v>
                </c:pt>
                <c:pt idx="125">
                  <c:v>0.63919999999999999</c:v>
                </c:pt>
                <c:pt idx="126">
                  <c:v>4.4550999999999998</c:v>
                </c:pt>
                <c:pt idx="127">
                  <c:v>1.3604000000000001</c:v>
                </c:pt>
                <c:pt idx="128">
                  <c:v>-3.6139999999999999</c:v>
                </c:pt>
                <c:pt idx="129">
                  <c:v>2.7303000000000002</c:v>
                </c:pt>
                <c:pt idx="130">
                  <c:v>5.4291</c:v>
                </c:pt>
                <c:pt idx="131">
                  <c:v>-1.3016000000000001</c:v>
                </c:pt>
                <c:pt idx="132">
                  <c:v>3.9912000000000001</c:v>
                </c:pt>
                <c:pt idx="133">
                  <c:v>-0.41799999999999998</c:v>
                </c:pt>
                <c:pt idx="134">
                  <c:v>2.3683999999999998</c:v>
                </c:pt>
                <c:pt idx="135">
                  <c:v>3.6644000000000001</c:v>
                </c:pt>
                <c:pt idx="136">
                  <c:v>3.23</c:v>
                </c:pt>
                <c:pt idx="137">
                  <c:v>-3.3388</c:v>
                </c:pt>
                <c:pt idx="138">
                  <c:v>-2.7305000000000001</c:v>
                </c:pt>
                <c:pt idx="139">
                  <c:v>-3.1326000000000001</c:v>
                </c:pt>
                <c:pt idx="140">
                  <c:v>2.5004</c:v>
                </c:pt>
                <c:pt idx="141">
                  <c:v>3.3285</c:v>
                </c:pt>
                <c:pt idx="142">
                  <c:v>1.0464</c:v>
                </c:pt>
                <c:pt idx="143">
                  <c:v>-0.71009999999999995</c:v>
                </c:pt>
                <c:pt idx="144">
                  <c:v>1.6728000000000001</c:v>
                </c:pt>
                <c:pt idx="145">
                  <c:v>3.8475999999999999</c:v>
                </c:pt>
                <c:pt idx="146">
                  <c:v>-2.8168000000000002</c:v>
                </c:pt>
                <c:pt idx="147">
                  <c:v>1.8412999999999999</c:v>
                </c:pt>
                <c:pt idx="148">
                  <c:v>3.4912000000000001</c:v>
                </c:pt>
                <c:pt idx="149">
                  <c:v>4.4309000000000003</c:v>
                </c:pt>
                <c:pt idx="150">
                  <c:v>-4.6593999999999998</c:v>
                </c:pt>
                <c:pt idx="151">
                  <c:v>-5.6925999999999997</c:v>
                </c:pt>
                <c:pt idx="152">
                  <c:v>0.44619999999999999</c:v>
                </c:pt>
                <c:pt idx="153">
                  <c:v>1.5884</c:v>
                </c:pt>
                <c:pt idx="154">
                  <c:v>-4.9885000000000002</c:v>
                </c:pt>
                <c:pt idx="155">
                  <c:v>-0.76490000000000002</c:v>
                </c:pt>
                <c:pt idx="156">
                  <c:v>-1.3593</c:v>
                </c:pt>
                <c:pt idx="157">
                  <c:v>-0.40150000000000002</c:v>
                </c:pt>
                <c:pt idx="158">
                  <c:v>6.1628999999999996</c:v>
                </c:pt>
                <c:pt idx="159">
                  <c:v>0.23350000000000001</c:v>
                </c:pt>
                <c:pt idx="160">
                  <c:v>0.38059999999999999</c:v>
                </c:pt>
                <c:pt idx="161">
                  <c:v>-2.0781000000000001</c:v>
                </c:pt>
                <c:pt idx="162">
                  <c:v>4.2460000000000004</c:v>
                </c:pt>
                <c:pt idx="163">
                  <c:v>-5.7545000000000002</c:v>
                </c:pt>
                <c:pt idx="164">
                  <c:v>0.64680000000000004</c:v>
                </c:pt>
                <c:pt idx="165">
                  <c:v>4.6951000000000001</c:v>
                </c:pt>
                <c:pt idx="166">
                  <c:v>-6.5369000000000002</c:v>
                </c:pt>
                <c:pt idx="167">
                  <c:v>-2.1322999999999999</c:v>
                </c:pt>
                <c:pt idx="168">
                  <c:v>-2.1564999999999999</c:v>
                </c:pt>
                <c:pt idx="169">
                  <c:v>0.95679999999999998</c:v>
                </c:pt>
                <c:pt idx="170">
                  <c:v>4.0125000000000002</c:v>
                </c:pt>
                <c:pt idx="171">
                  <c:v>-0.49719999999999998</c:v>
                </c:pt>
                <c:pt idx="172">
                  <c:v>-4.3390000000000004</c:v>
                </c:pt>
                <c:pt idx="173">
                  <c:v>5.7145999999999999</c:v>
                </c:pt>
                <c:pt idx="174">
                  <c:v>2.4759000000000002</c:v>
                </c:pt>
                <c:pt idx="175">
                  <c:v>5.1931000000000003</c:v>
                </c:pt>
                <c:pt idx="176">
                  <c:v>5.5114999999999998</c:v>
                </c:pt>
                <c:pt idx="177">
                  <c:v>-1.2881</c:v>
                </c:pt>
                <c:pt idx="178">
                  <c:v>3.1172</c:v>
                </c:pt>
                <c:pt idx="179">
                  <c:v>0.59219999999999995</c:v>
                </c:pt>
                <c:pt idx="180">
                  <c:v>-6.4623999999999997</c:v>
                </c:pt>
                <c:pt idx="181">
                  <c:v>-1.4287000000000001</c:v>
                </c:pt>
                <c:pt idx="182">
                  <c:v>-1.7865</c:v>
                </c:pt>
                <c:pt idx="183">
                  <c:v>-3.4569000000000001</c:v>
                </c:pt>
                <c:pt idx="184">
                  <c:v>2.6585999999999999</c:v>
                </c:pt>
                <c:pt idx="185">
                  <c:v>1.3465</c:v>
                </c:pt>
                <c:pt idx="186">
                  <c:v>1.135</c:v>
                </c:pt>
                <c:pt idx="187">
                  <c:v>6.6478000000000002</c:v>
                </c:pt>
                <c:pt idx="188">
                  <c:v>4.3365</c:v>
                </c:pt>
                <c:pt idx="189">
                  <c:v>1.3166</c:v>
                </c:pt>
                <c:pt idx="190">
                  <c:v>3.5198999999999998</c:v>
                </c:pt>
                <c:pt idx="191">
                  <c:v>1.6899</c:v>
                </c:pt>
                <c:pt idx="192">
                  <c:v>3.4066000000000001</c:v>
                </c:pt>
                <c:pt idx="193">
                  <c:v>-2.9258000000000002</c:v>
                </c:pt>
                <c:pt idx="194">
                  <c:v>0.1837</c:v>
                </c:pt>
                <c:pt idx="195">
                  <c:v>0.54690000000000005</c:v>
                </c:pt>
                <c:pt idx="196">
                  <c:v>-2.0236000000000001</c:v>
                </c:pt>
                <c:pt idx="197">
                  <c:v>-1.8855</c:v>
                </c:pt>
                <c:pt idx="198">
                  <c:v>1.5527</c:v>
                </c:pt>
                <c:pt idx="199">
                  <c:v>5.8971</c:v>
                </c:pt>
                <c:pt idx="200">
                  <c:v>4.3102999999999998</c:v>
                </c:pt>
                <c:pt idx="201">
                  <c:v>3.6232000000000002</c:v>
                </c:pt>
                <c:pt idx="202">
                  <c:v>-3.0724</c:v>
                </c:pt>
                <c:pt idx="203">
                  <c:v>4.6664000000000003</c:v>
                </c:pt>
                <c:pt idx="204">
                  <c:v>-0.58850000000000002</c:v>
                </c:pt>
                <c:pt idx="205">
                  <c:v>-2.13</c:v>
                </c:pt>
                <c:pt idx="206">
                  <c:v>8.9146000000000001</c:v>
                </c:pt>
                <c:pt idx="207">
                  <c:v>-2.7658999999999998</c:v>
                </c:pt>
                <c:pt idx="208">
                  <c:v>2.9540999999999999</c:v>
                </c:pt>
                <c:pt idx="209">
                  <c:v>1.6823999999999999</c:v>
                </c:pt>
                <c:pt idx="210">
                  <c:v>0.17810000000000001</c:v>
                </c:pt>
                <c:pt idx="211">
                  <c:v>2.4579</c:v>
                </c:pt>
                <c:pt idx="212">
                  <c:v>1.5278</c:v>
                </c:pt>
                <c:pt idx="213">
                  <c:v>-2.8952</c:v>
                </c:pt>
                <c:pt idx="214">
                  <c:v>-3.0760000000000001</c:v>
                </c:pt>
                <c:pt idx="215">
                  <c:v>-0.2021</c:v>
                </c:pt>
                <c:pt idx="216">
                  <c:v>-1.2549999999999999</c:v>
                </c:pt>
                <c:pt idx="217">
                  <c:v>1.3367</c:v>
                </c:pt>
                <c:pt idx="218">
                  <c:v>0.18659999999999999</c:v>
                </c:pt>
                <c:pt idx="219">
                  <c:v>-0.19689999999999999</c:v>
                </c:pt>
                <c:pt idx="220">
                  <c:v>-1.9907999999999999</c:v>
                </c:pt>
                <c:pt idx="221">
                  <c:v>0.56599999999999995</c:v>
                </c:pt>
                <c:pt idx="222">
                  <c:v>2.7342</c:v>
                </c:pt>
                <c:pt idx="223">
                  <c:v>5.1905999999999999</c:v>
                </c:pt>
                <c:pt idx="224">
                  <c:v>2.9569000000000001</c:v>
                </c:pt>
                <c:pt idx="225">
                  <c:v>1.9464999999999999</c:v>
                </c:pt>
                <c:pt idx="226">
                  <c:v>0.18770000000000001</c:v>
                </c:pt>
                <c:pt idx="227">
                  <c:v>-1.1798</c:v>
                </c:pt>
                <c:pt idx="228">
                  <c:v>2.1876000000000002</c:v>
                </c:pt>
                <c:pt idx="229">
                  <c:v>1.7612000000000001</c:v>
                </c:pt>
                <c:pt idx="230">
                  <c:v>2.8176000000000001</c:v>
                </c:pt>
                <c:pt idx="231">
                  <c:v>0.86809999999999998</c:v>
                </c:pt>
                <c:pt idx="232">
                  <c:v>2.8715000000000002</c:v>
                </c:pt>
                <c:pt idx="233">
                  <c:v>-2.3462000000000001</c:v>
                </c:pt>
                <c:pt idx="234">
                  <c:v>1.9048</c:v>
                </c:pt>
                <c:pt idx="235">
                  <c:v>-2.2904</c:v>
                </c:pt>
                <c:pt idx="236">
                  <c:v>-0.32829999999999998</c:v>
                </c:pt>
                <c:pt idx="237">
                  <c:v>0.4602</c:v>
                </c:pt>
                <c:pt idx="238">
                  <c:v>3.5434000000000001</c:v>
                </c:pt>
                <c:pt idx="239">
                  <c:v>1.1348</c:v>
                </c:pt>
                <c:pt idx="240">
                  <c:v>-9.4799999999999995E-2</c:v>
                </c:pt>
                <c:pt idx="241">
                  <c:v>2.0247000000000002</c:v>
                </c:pt>
                <c:pt idx="242">
                  <c:v>0.91469999999999996</c:v>
                </c:pt>
                <c:pt idx="243">
                  <c:v>4.8322000000000003</c:v>
                </c:pt>
                <c:pt idx="244">
                  <c:v>-0.84419999999999995</c:v>
                </c:pt>
                <c:pt idx="245">
                  <c:v>0.74180000000000001</c:v>
                </c:pt>
                <c:pt idx="246">
                  <c:v>0.85670000000000002</c:v>
                </c:pt>
                <c:pt idx="247">
                  <c:v>-0.95669999999999999</c:v>
                </c:pt>
                <c:pt idx="248">
                  <c:v>0.182</c:v>
                </c:pt>
                <c:pt idx="249">
                  <c:v>2.2570000000000001</c:v>
                </c:pt>
                <c:pt idx="250">
                  <c:v>4.4763999999999999</c:v>
                </c:pt>
                <c:pt idx="251">
                  <c:v>-1.8644000000000001</c:v>
                </c:pt>
                <c:pt idx="252">
                  <c:v>2.8365999999999998</c:v>
                </c:pt>
                <c:pt idx="253">
                  <c:v>-2.2902</c:v>
                </c:pt>
                <c:pt idx="254">
                  <c:v>-1.2025999999999999</c:v>
                </c:pt>
                <c:pt idx="255">
                  <c:v>3.8853</c:v>
                </c:pt>
                <c:pt idx="256">
                  <c:v>-0.39560000000000001</c:v>
                </c:pt>
                <c:pt idx="257">
                  <c:v>-3.2038000000000002</c:v>
                </c:pt>
                <c:pt idx="258">
                  <c:v>3.6259999999999999</c:v>
                </c:pt>
                <c:pt idx="259">
                  <c:v>-1.6480999999999999</c:v>
                </c:pt>
                <c:pt idx="260">
                  <c:v>2.2073999999999998</c:v>
                </c:pt>
                <c:pt idx="261">
                  <c:v>5.1844000000000001</c:v>
                </c:pt>
                <c:pt idx="262">
                  <c:v>1.0247999999999999</c:v>
                </c:pt>
                <c:pt idx="263">
                  <c:v>4.0628000000000002</c:v>
                </c:pt>
                <c:pt idx="264">
                  <c:v>4.3611000000000004</c:v>
                </c:pt>
                <c:pt idx="265">
                  <c:v>-2.9355000000000002</c:v>
                </c:pt>
                <c:pt idx="266">
                  <c:v>2.2587000000000002</c:v>
                </c:pt>
                <c:pt idx="267">
                  <c:v>1.7623</c:v>
                </c:pt>
                <c:pt idx="268">
                  <c:v>-0.86119999999999997</c:v>
                </c:pt>
                <c:pt idx="269">
                  <c:v>0.55289999999999995</c:v>
                </c:pt>
                <c:pt idx="270">
                  <c:v>-0.7863</c:v>
                </c:pt>
                <c:pt idx="271">
                  <c:v>3.4845999999999999</c:v>
                </c:pt>
                <c:pt idx="272">
                  <c:v>0.31140000000000001</c:v>
                </c:pt>
                <c:pt idx="273">
                  <c:v>-4.3912000000000004</c:v>
                </c:pt>
                <c:pt idx="274">
                  <c:v>-1.3196000000000001</c:v>
                </c:pt>
                <c:pt idx="275">
                  <c:v>2.2263000000000002</c:v>
                </c:pt>
                <c:pt idx="276">
                  <c:v>-2.2951999999999999</c:v>
                </c:pt>
                <c:pt idx="277">
                  <c:v>-0.32150000000000001</c:v>
                </c:pt>
                <c:pt idx="278">
                  <c:v>-3.5632999999999999</c:v>
                </c:pt>
                <c:pt idx="279">
                  <c:v>-4.0002000000000004</c:v>
                </c:pt>
                <c:pt idx="280">
                  <c:v>0.45979999999999999</c:v>
                </c:pt>
                <c:pt idx="281">
                  <c:v>-0.84519999999999995</c:v>
                </c:pt>
                <c:pt idx="282">
                  <c:v>4.7415000000000003</c:v>
                </c:pt>
                <c:pt idx="283">
                  <c:v>-1.9862</c:v>
                </c:pt>
                <c:pt idx="284">
                  <c:v>-1.0810999999999999</c:v>
                </c:pt>
                <c:pt idx="285">
                  <c:v>1.4285000000000001</c:v>
                </c:pt>
                <c:pt idx="286">
                  <c:v>3.1135000000000002</c:v>
                </c:pt>
                <c:pt idx="287">
                  <c:v>-0.83440000000000003</c:v>
                </c:pt>
                <c:pt idx="288">
                  <c:v>-2.4439000000000002</c:v>
                </c:pt>
                <c:pt idx="289">
                  <c:v>1.4286000000000001</c:v>
                </c:pt>
                <c:pt idx="290">
                  <c:v>0.2419</c:v>
                </c:pt>
                <c:pt idx="291">
                  <c:v>5.5928000000000004</c:v>
                </c:pt>
                <c:pt idx="292">
                  <c:v>-0.88229999999999997</c:v>
                </c:pt>
                <c:pt idx="293">
                  <c:v>0.71360000000000001</c:v>
                </c:pt>
                <c:pt idx="294">
                  <c:v>1.6983999999999999</c:v>
                </c:pt>
                <c:pt idx="295">
                  <c:v>-1.1073</c:v>
                </c:pt>
                <c:pt idx="296">
                  <c:v>1.4804999999999999</c:v>
                </c:pt>
                <c:pt idx="297">
                  <c:v>1.1073</c:v>
                </c:pt>
                <c:pt idx="298">
                  <c:v>0.54300000000000004</c:v>
                </c:pt>
                <c:pt idx="299">
                  <c:v>2.2168999999999999</c:v>
                </c:pt>
                <c:pt idx="300">
                  <c:v>-1.6033999999999999</c:v>
                </c:pt>
                <c:pt idx="301">
                  <c:v>-2.0760000000000001</c:v>
                </c:pt>
                <c:pt idx="302">
                  <c:v>-0.50039999999999996</c:v>
                </c:pt>
                <c:pt idx="303">
                  <c:v>-2.1804000000000001</c:v>
                </c:pt>
                <c:pt idx="304">
                  <c:v>1.0928</c:v>
                </c:pt>
                <c:pt idx="305">
                  <c:v>-0.15759999999999999</c:v>
                </c:pt>
                <c:pt idx="306">
                  <c:v>0.22739999999999999</c:v>
                </c:pt>
                <c:pt idx="307">
                  <c:v>-0.97260000000000002</c:v>
                </c:pt>
                <c:pt idx="308">
                  <c:v>5.9355000000000002</c:v>
                </c:pt>
                <c:pt idx="309">
                  <c:v>5.1258999999999997</c:v>
                </c:pt>
                <c:pt idx="310">
                  <c:v>3.7216999999999998</c:v>
                </c:pt>
                <c:pt idx="311">
                  <c:v>0.86070000000000002</c:v>
                </c:pt>
                <c:pt idx="312">
                  <c:v>-2.7848000000000002</c:v>
                </c:pt>
                <c:pt idx="313">
                  <c:v>1.99</c:v>
                </c:pt>
                <c:pt idx="314">
                  <c:v>1.4917</c:v>
                </c:pt>
                <c:pt idx="315">
                  <c:v>6.3417000000000003</c:v>
                </c:pt>
                <c:pt idx="316">
                  <c:v>1.5347999999999999</c:v>
                </c:pt>
                <c:pt idx="317">
                  <c:v>1.4688000000000001</c:v>
                </c:pt>
                <c:pt idx="318">
                  <c:v>-0.436</c:v>
                </c:pt>
                <c:pt idx="319">
                  <c:v>-2.0017</c:v>
                </c:pt>
                <c:pt idx="320">
                  <c:v>2.8106</c:v>
                </c:pt>
                <c:pt idx="321">
                  <c:v>-2.4055</c:v>
                </c:pt>
                <c:pt idx="322">
                  <c:v>-1.1983999999999999</c:v>
                </c:pt>
                <c:pt idx="323">
                  <c:v>1.2623</c:v>
                </c:pt>
                <c:pt idx="324">
                  <c:v>0.18770000000000001</c:v>
                </c:pt>
                <c:pt idx="325">
                  <c:v>3.8058000000000001</c:v>
                </c:pt>
                <c:pt idx="326">
                  <c:v>1.1826000000000001</c:v>
                </c:pt>
                <c:pt idx="327">
                  <c:v>-1.6969000000000001</c:v>
                </c:pt>
                <c:pt idx="328">
                  <c:v>-6.3695000000000004</c:v>
                </c:pt>
                <c:pt idx="329">
                  <c:v>3.3424999999999998</c:v>
                </c:pt>
                <c:pt idx="330">
                  <c:v>4.1561000000000003</c:v>
                </c:pt>
                <c:pt idx="331">
                  <c:v>1.2816000000000001</c:v>
                </c:pt>
                <c:pt idx="332">
                  <c:v>0.88129999999999997</c:v>
                </c:pt>
                <c:pt idx="333">
                  <c:v>0.39810000000000001</c:v>
                </c:pt>
                <c:pt idx="334">
                  <c:v>-1.5417000000000001</c:v>
                </c:pt>
                <c:pt idx="335">
                  <c:v>0.1186</c:v>
                </c:pt>
                <c:pt idx="336">
                  <c:v>0.31769999999999998</c:v>
                </c:pt>
                <c:pt idx="337">
                  <c:v>-2.9413999999999998</c:v>
                </c:pt>
                <c:pt idx="338">
                  <c:v>-2.7883</c:v>
                </c:pt>
                <c:pt idx="339">
                  <c:v>1.3815</c:v>
                </c:pt>
                <c:pt idx="340">
                  <c:v>4.1144999999999996</c:v>
                </c:pt>
                <c:pt idx="341">
                  <c:v>-1.1660999999999999</c:v>
                </c:pt>
                <c:pt idx="342">
                  <c:v>-5.4100000000000002E-2</c:v>
                </c:pt>
                <c:pt idx="343">
                  <c:v>3.7863000000000002</c:v>
                </c:pt>
                <c:pt idx="344">
                  <c:v>0.4093</c:v>
                </c:pt>
                <c:pt idx="345">
                  <c:v>-0.4572</c:v>
                </c:pt>
                <c:pt idx="346">
                  <c:v>-1.9387000000000001</c:v>
                </c:pt>
                <c:pt idx="347">
                  <c:v>2.6303000000000001</c:v>
                </c:pt>
                <c:pt idx="348">
                  <c:v>-5.8155999999999999</c:v>
                </c:pt>
                <c:pt idx="349">
                  <c:v>3.6867000000000001</c:v>
                </c:pt>
                <c:pt idx="350">
                  <c:v>2.9430000000000001</c:v>
                </c:pt>
                <c:pt idx="351">
                  <c:v>0.57909999999999995</c:v>
                </c:pt>
                <c:pt idx="352">
                  <c:v>0.84260000000000002</c:v>
                </c:pt>
                <c:pt idx="353">
                  <c:v>0.70430000000000004</c:v>
                </c:pt>
                <c:pt idx="354">
                  <c:v>0.63600000000000001</c:v>
                </c:pt>
                <c:pt idx="355">
                  <c:v>-0.18229999999999999</c:v>
                </c:pt>
                <c:pt idx="356">
                  <c:v>-3.1259000000000001</c:v>
                </c:pt>
                <c:pt idx="357">
                  <c:v>3.6644999999999999</c:v>
                </c:pt>
                <c:pt idx="358">
                  <c:v>7.6100000000000001E-2</c:v>
                </c:pt>
                <c:pt idx="359">
                  <c:v>0.77510000000000001</c:v>
                </c:pt>
                <c:pt idx="360">
                  <c:v>-0.41360000000000002</c:v>
                </c:pt>
                <c:pt idx="361">
                  <c:v>2.7768999999999999</c:v>
                </c:pt>
                <c:pt idx="362">
                  <c:v>-0.1782</c:v>
                </c:pt>
                <c:pt idx="363">
                  <c:v>-2.5017</c:v>
                </c:pt>
                <c:pt idx="364">
                  <c:v>-2.0095999999999998</c:v>
                </c:pt>
                <c:pt idx="365">
                  <c:v>-1.5528999999999999</c:v>
                </c:pt>
                <c:pt idx="366">
                  <c:v>-2.895</c:v>
                </c:pt>
                <c:pt idx="367">
                  <c:v>-0.53480000000000005</c:v>
                </c:pt>
                <c:pt idx="368">
                  <c:v>-3.9003999999999999</c:v>
                </c:pt>
                <c:pt idx="369">
                  <c:v>2.6352000000000002</c:v>
                </c:pt>
                <c:pt idx="370">
                  <c:v>1.3278000000000001</c:v>
                </c:pt>
                <c:pt idx="371">
                  <c:v>3.887</c:v>
                </c:pt>
                <c:pt idx="372">
                  <c:v>0.4294</c:v>
                </c:pt>
                <c:pt idx="373">
                  <c:v>0.46760000000000002</c:v>
                </c:pt>
                <c:pt idx="374">
                  <c:v>0.18609999999999999</c:v>
                </c:pt>
                <c:pt idx="375">
                  <c:v>-2.2212999999999998</c:v>
                </c:pt>
                <c:pt idx="376">
                  <c:v>1.9464999999999999</c:v>
                </c:pt>
                <c:pt idx="377">
                  <c:v>2.7757999999999998</c:v>
                </c:pt>
                <c:pt idx="378">
                  <c:v>-0.39910000000000001</c:v>
                </c:pt>
                <c:pt idx="379">
                  <c:v>0.46179999999999999</c:v>
                </c:pt>
                <c:pt idx="380">
                  <c:v>4.8874000000000004</c:v>
                </c:pt>
                <c:pt idx="381">
                  <c:v>-1.4454</c:v>
                </c:pt>
                <c:pt idx="382">
                  <c:v>-2.0032000000000001</c:v>
                </c:pt>
                <c:pt idx="383">
                  <c:v>2.7606000000000002</c:v>
                </c:pt>
                <c:pt idx="384">
                  <c:v>0.24729999999999999</c:v>
                </c:pt>
                <c:pt idx="385">
                  <c:v>4.2217000000000002</c:v>
                </c:pt>
                <c:pt idx="386">
                  <c:v>0.25159999999999999</c:v>
                </c:pt>
                <c:pt idx="387">
                  <c:v>0.91439999999999999</c:v>
                </c:pt>
                <c:pt idx="388">
                  <c:v>0.3125</c:v>
                </c:pt>
                <c:pt idx="389">
                  <c:v>3.4319000000000002</c:v>
                </c:pt>
                <c:pt idx="390">
                  <c:v>2.4056999999999999</c:v>
                </c:pt>
                <c:pt idx="391">
                  <c:v>-1.9075</c:v>
                </c:pt>
                <c:pt idx="392">
                  <c:v>3.5329999999999999</c:v>
                </c:pt>
                <c:pt idx="393">
                  <c:v>-1.3391</c:v>
                </c:pt>
                <c:pt idx="394">
                  <c:v>-0.73129999999999995</c:v>
                </c:pt>
                <c:pt idx="395">
                  <c:v>-3.5308999999999999</c:v>
                </c:pt>
                <c:pt idx="396">
                  <c:v>-5.2750000000000004</c:v>
                </c:pt>
                <c:pt idx="397">
                  <c:v>0.21049999999999999</c:v>
                </c:pt>
              </c:numCache>
            </c:numRef>
          </c:xVal>
          <c:yVal>
            <c:numRef>
              <c:f>'Forwards DiffTeam'!$BJ$2:$BJ$399</c:f>
              <c:numCache>
                <c:formatCode>General</c:formatCode>
                <c:ptCount val="398"/>
                <c:pt idx="0">
                  <c:v>-1.8572</c:v>
                </c:pt>
                <c:pt idx="1">
                  <c:v>-1.6992</c:v>
                </c:pt>
                <c:pt idx="2">
                  <c:v>2.5394000000000001</c:v>
                </c:pt>
                <c:pt idx="3">
                  <c:v>-0.443</c:v>
                </c:pt>
                <c:pt idx="4">
                  <c:v>-1.6558999999999999</c:v>
                </c:pt>
                <c:pt idx="5">
                  <c:v>3.1259000000000001</c:v>
                </c:pt>
                <c:pt idx="6">
                  <c:v>0.5484</c:v>
                </c:pt>
                <c:pt idx="7">
                  <c:v>-2.3959000000000001</c:v>
                </c:pt>
                <c:pt idx="8">
                  <c:v>-0.41289999999999999</c:v>
                </c:pt>
                <c:pt idx="9">
                  <c:v>-4.4455</c:v>
                </c:pt>
                <c:pt idx="10">
                  <c:v>-2.5430000000000001</c:v>
                </c:pt>
                <c:pt idx="11">
                  <c:v>-2.6486999999999998</c:v>
                </c:pt>
                <c:pt idx="12">
                  <c:v>5.4974999999999996</c:v>
                </c:pt>
                <c:pt idx="13">
                  <c:v>-3.3791000000000002</c:v>
                </c:pt>
                <c:pt idx="14">
                  <c:v>-1.6677999999999999</c:v>
                </c:pt>
                <c:pt idx="15">
                  <c:v>0.73470000000000002</c:v>
                </c:pt>
                <c:pt idx="16">
                  <c:v>2.0811999999999999</c:v>
                </c:pt>
                <c:pt idx="17">
                  <c:v>0.18870000000000001</c:v>
                </c:pt>
                <c:pt idx="18">
                  <c:v>-0.9214</c:v>
                </c:pt>
                <c:pt idx="19">
                  <c:v>3.5106999999999999</c:v>
                </c:pt>
                <c:pt idx="20">
                  <c:v>-2.5693000000000001</c:v>
                </c:pt>
                <c:pt idx="21">
                  <c:v>3.9317000000000002</c:v>
                </c:pt>
                <c:pt idx="22">
                  <c:v>-0.1416</c:v>
                </c:pt>
                <c:pt idx="23">
                  <c:v>-1.181</c:v>
                </c:pt>
                <c:pt idx="24">
                  <c:v>0.32</c:v>
                </c:pt>
                <c:pt idx="25">
                  <c:v>-5.1266999999999996</c:v>
                </c:pt>
                <c:pt idx="26">
                  <c:v>-0.93379999999999996</c:v>
                </c:pt>
                <c:pt idx="27">
                  <c:v>1.2589999999999999</c:v>
                </c:pt>
                <c:pt idx="28">
                  <c:v>-1.1817</c:v>
                </c:pt>
                <c:pt idx="29">
                  <c:v>-4.4051</c:v>
                </c:pt>
                <c:pt idx="30">
                  <c:v>0.9516</c:v>
                </c:pt>
                <c:pt idx="31">
                  <c:v>7.7619999999999996</c:v>
                </c:pt>
                <c:pt idx="32">
                  <c:v>1.0802</c:v>
                </c:pt>
                <c:pt idx="33">
                  <c:v>-0.55279999999999996</c:v>
                </c:pt>
                <c:pt idx="34">
                  <c:v>-1.3249</c:v>
                </c:pt>
                <c:pt idx="35">
                  <c:v>4.8887</c:v>
                </c:pt>
                <c:pt idx="36">
                  <c:v>4.9790999999999999</c:v>
                </c:pt>
                <c:pt idx="37">
                  <c:v>1.9935</c:v>
                </c:pt>
                <c:pt idx="38">
                  <c:v>-2.0042</c:v>
                </c:pt>
                <c:pt idx="39">
                  <c:v>1.784</c:v>
                </c:pt>
                <c:pt idx="40">
                  <c:v>-2.4672000000000001</c:v>
                </c:pt>
                <c:pt idx="41">
                  <c:v>-0.77569999999999995</c:v>
                </c:pt>
                <c:pt idx="42">
                  <c:v>1.6120000000000001</c:v>
                </c:pt>
                <c:pt idx="43">
                  <c:v>2.6179999999999999</c:v>
                </c:pt>
                <c:pt idx="44">
                  <c:v>3.5992999999999999</c:v>
                </c:pt>
                <c:pt idx="45">
                  <c:v>2.5303</c:v>
                </c:pt>
                <c:pt idx="46">
                  <c:v>0.36270000000000002</c:v>
                </c:pt>
                <c:pt idx="47">
                  <c:v>-2.2755000000000001</c:v>
                </c:pt>
                <c:pt idx="48">
                  <c:v>4.6089000000000002</c:v>
                </c:pt>
                <c:pt idx="49">
                  <c:v>-1.3832</c:v>
                </c:pt>
                <c:pt idx="50">
                  <c:v>3.8275999999999999</c:v>
                </c:pt>
                <c:pt idx="51">
                  <c:v>2.2850000000000001</c:v>
                </c:pt>
                <c:pt idx="52">
                  <c:v>4.9250999999999996</c:v>
                </c:pt>
                <c:pt idx="53">
                  <c:v>-4.4333</c:v>
                </c:pt>
                <c:pt idx="54">
                  <c:v>-1.2788999999999999</c:v>
                </c:pt>
                <c:pt idx="55">
                  <c:v>-5.79E-2</c:v>
                </c:pt>
                <c:pt idx="56">
                  <c:v>5.1494999999999997</c:v>
                </c:pt>
                <c:pt idx="57">
                  <c:v>-3.0741999999999998</c:v>
                </c:pt>
                <c:pt idx="58">
                  <c:v>-4.3704000000000001</c:v>
                </c:pt>
                <c:pt idx="59">
                  <c:v>6.7652999999999999</c:v>
                </c:pt>
                <c:pt idx="60">
                  <c:v>6.3242000000000003</c:v>
                </c:pt>
                <c:pt idx="61">
                  <c:v>4.1517999999999997</c:v>
                </c:pt>
                <c:pt idx="62">
                  <c:v>-1.7471000000000001</c:v>
                </c:pt>
                <c:pt idx="63">
                  <c:v>-6.4722</c:v>
                </c:pt>
                <c:pt idx="64">
                  <c:v>2.3572000000000002</c:v>
                </c:pt>
                <c:pt idx="65">
                  <c:v>0.36470000000000002</c:v>
                </c:pt>
                <c:pt idx="66">
                  <c:v>0.1406</c:v>
                </c:pt>
                <c:pt idx="67">
                  <c:v>2.3992</c:v>
                </c:pt>
                <c:pt idx="68">
                  <c:v>6.3628999999999998</c:v>
                </c:pt>
                <c:pt idx="69">
                  <c:v>7.1439000000000004</c:v>
                </c:pt>
                <c:pt idx="70">
                  <c:v>-2.7383000000000002</c:v>
                </c:pt>
                <c:pt idx="71">
                  <c:v>1.2525999999999999</c:v>
                </c:pt>
                <c:pt idx="72">
                  <c:v>1.9552</c:v>
                </c:pt>
                <c:pt idx="73">
                  <c:v>-2.0352000000000001</c:v>
                </c:pt>
                <c:pt idx="74">
                  <c:v>9.0499999999999997E-2</c:v>
                </c:pt>
                <c:pt idx="75">
                  <c:v>1.5528999999999999</c:v>
                </c:pt>
                <c:pt idx="76">
                  <c:v>0.55640000000000001</c:v>
                </c:pt>
                <c:pt idx="77">
                  <c:v>4.1449999999999996</c:v>
                </c:pt>
                <c:pt idx="78">
                  <c:v>-3.8561000000000001</c:v>
                </c:pt>
                <c:pt idx="79">
                  <c:v>-0.53620000000000001</c:v>
                </c:pt>
                <c:pt idx="80">
                  <c:v>0.83489999999999998</c:v>
                </c:pt>
                <c:pt idx="81">
                  <c:v>0.2858</c:v>
                </c:pt>
                <c:pt idx="82">
                  <c:v>2.4762</c:v>
                </c:pt>
                <c:pt idx="83">
                  <c:v>0.79620000000000002</c:v>
                </c:pt>
                <c:pt idx="84">
                  <c:v>-2.8826000000000001</c:v>
                </c:pt>
                <c:pt idx="85">
                  <c:v>1.9077</c:v>
                </c:pt>
                <c:pt idx="86">
                  <c:v>5.0124000000000004</c:v>
                </c:pt>
                <c:pt idx="87">
                  <c:v>5.4402999999999997</c:v>
                </c:pt>
                <c:pt idx="88">
                  <c:v>-1.8889</c:v>
                </c:pt>
                <c:pt idx="89">
                  <c:v>0.44479999999999997</c:v>
                </c:pt>
                <c:pt idx="90">
                  <c:v>4.6468999999999996</c:v>
                </c:pt>
                <c:pt idx="91">
                  <c:v>2.4542000000000002</c:v>
                </c:pt>
                <c:pt idx="92">
                  <c:v>-1.3953</c:v>
                </c:pt>
                <c:pt idx="93">
                  <c:v>-0.95440000000000003</c:v>
                </c:pt>
                <c:pt idx="94">
                  <c:v>-3.7185000000000001</c:v>
                </c:pt>
                <c:pt idx="95">
                  <c:v>-1.7525999999999999</c:v>
                </c:pt>
                <c:pt idx="96">
                  <c:v>-0.54139999999999999</c:v>
                </c:pt>
                <c:pt idx="97">
                  <c:v>3.4670000000000001</c:v>
                </c:pt>
                <c:pt idx="98">
                  <c:v>-5.8174000000000001</c:v>
                </c:pt>
                <c:pt idx="99">
                  <c:v>5.6505999999999998</c:v>
                </c:pt>
                <c:pt idx="100">
                  <c:v>2.7629999999999999</c:v>
                </c:pt>
                <c:pt idx="101">
                  <c:v>-1.0885</c:v>
                </c:pt>
                <c:pt idx="102">
                  <c:v>2.1819999999999999</c:v>
                </c:pt>
                <c:pt idx="103">
                  <c:v>2.7061999999999999</c:v>
                </c:pt>
                <c:pt idx="104">
                  <c:v>-2.4619</c:v>
                </c:pt>
                <c:pt idx="105">
                  <c:v>3.7885</c:v>
                </c:pt>
                <c:pt idx="106">
                  <c:v>6.4995000000000003</c:v>
                </c:pt>
                <c:pt idx="107">
                  <c:v>3.3685</c:v>
                </c:pt>
                <c:pt idx="108">
                  <c:v>-4.0267999999999997</c:v>
                </c:pt>
                <c:pt idx="109">
                  <c:v>0.46960000000000002</c:v>
                </c:pt>
                <c:pt idx="110">
                  <c:v>1.1575</c:v>
                </c:pt>
                <c:pt idx="111">
                  <c:v>-0.77139999999999997</c:v>
                </c:pt>
                <c:pt idx="112">
                  <c:v>-2.6294</c:v>
                </c:pt>
                <c:pt idx="113">
                  <c:v>1.8219000000000001</c:v>
                </c:pt>
                <c:pt idx="114">
                  <c:v>-2.0708000000000002</c:v>
                </c:pt>
                <c:pt idx="115">
                  <c:v>0.80679999999999996</c:v>
                </c:pt>
                <c:pt idx="116">
                  <c:v>2.9165000000000001</c:v>
                </c:pt>
                <c:pt idx="117">
                  <c:v>-1.5933999999999999</c:v>
                </c:pt>
                <c:pt idx="118">
                  <c:v>-0.87109999999999999</c:v>
                </c:pt>
                <c:pt idx="119">
                  <c:v>0.73970000000000002</c:v>
                </c:pt>
                <c:pt idx="120">
                  <c:v>-2.5960999999999999</c:v>
                </c:pt>
                <c:pt idx="121">
                  <c:v>2.2042000000000002</c:v>
                </c:pt>
                <c:pt idx="122">
                  <c:v>2.7795000000000001</c:v>
                </c:pt>
                <c:pt idx="123">
                  <c:v>1.3615999999999999</c:v>
                </c:pt>
                <c:pt idx="124">
                  <c:v>-7.3800000000000004E-2</c:v>
                </c:pt>
                <c:pt idx="125">
                  <c:v>-6.5936000000000003</c:v>
                </c:pt>
                <c:pt idx="126">
                  <c:v>4.5900000000000003E-2</c:v>
                </c:pt>
                <c:pt idx="127">
                  <c:v>3.1937000000000002</c:v>
                </c:pt>
                <c:pt idx="128">
                  <c:v>-1.7054</c:v>
                </c:pt>
                <c:pt idx="129">
                  <c:v>-2.3976000000000002</c:v>
                </c:pt>
                <c:pt idx="130">
                  <c:v>1.2052</c:v>
                </c:pt>
                <c:pt idx="131">
                  <c:v>3.8540999999999999</c:v>
                </c:pt>
                <c:pt idx="132">
                  <c:v>0.4289</c:v>
                </c:pt>
                <c:pt idx="133">
                  <c:v>4.5457000000000001</c:v>
                </c:pt>
                <c:pt idx="134">
                  <c:v>1.0819000000000001</c:v>
                </c:pt>
                <c:pt idx="135">
                  <c:v>-1.2767999999999999</c:v>
                </c:pt>
                <c:pt idx="136">
                  <c:v>2.1768999999999998</c:v>
                </c:pt>
                <c:pt idx="137">
                  <c:v>0.93259999999999998</c:v>
                </c:pt>
                <c:pt idx="138">
                  <c:v>-0.61890000000000001</c:v>
                </c:pt>
                <c:pt idx="139">
                  <c:v>-3.6850000000000001</c:v>
                </c:pt>
                <c:pt idx="140">
                  <c:v>2.7084000000000001</c:v>
                </c:pt>
                <c:pt idx="141">
                  <c:v>2.1568999999999998</c:v>
                </c:pt>
                <c:pt idx="142">
                  <c:v>-2.1556999999999999</c:v>
                </c:pt>
                <c:pt idx="143">
                  <c:v>0.24279999999999999</c:v>
                </c:pt>
                <c:pt idx="144">
                  <c:v>-9.1200000000000003E-2</c:v>
                </c:pt>
                <c:pt idx="145">
                  <c:v>4.0941999999999998</c:v>
                </c:pt>
                <c:pt idx="146">
                  <c:v>-3.3559000000000001</c:v>
                </c:pt>
                <c:pt idx="147">
                  <c:v>-1.9847999999999999</c:v>
                </c:pt>
                <c:pt idx="148">
                  <c:v>2.4773999999999998</c:v>
                </c:pt>
                <c:pt idx="149">
                  <c:v>2.7303000000000002</c:v>
                </c:pt>
                <c:pt idx="150">
                  <c:v>0.65529999999999999</c:v>
                </c:pt>
                <c:pt idx="151">
                  <c:v>1.1928000000000001</c:v>
                </c:pt>
                <c:pt idx="152">
                  <c:v>-1.8460000000000001</c:v>
                </c:pt>
                <c:pt idx="153">
                  <c:v>-4.7035999999999998</c:v>
                </c:pt>
                <c:pt idx="154">
                  <c:v>0.6159</c:v>
                </c:pt>
                <c:pt idx="155">
                  <c:v>-5.4695</c:v>
                </c:pt>
                <c:pt idx="156">
                  <c:v>-1.5266999999999999</c:v>
                </c:pt>
                <c:pt idx="157">
                  <c:v>-3.4241000000000001</c:v>
                </c:pt>
                <c:pt idx="158">
                  <c:v>3.9712999999999998</c:v>
                </c:pt>
                <c:pt idx="159">
                  <c:v>1.0074000000000001</c:v>
                </c:pt>
                <c:pt idx="160">
                  <c:v>3.6495000000000002</c:v>
                </c:pt>
                <c:pt idx="161">
                  <c:v>-2.6387999999999998</c:v>
                </c:pt>
                <c:pt idx="162">
                  <c:v>-1.0569</c:v>
                </c:pt>
                <c:pt idx="163">
                  <c:v>-1.3732</c:v>
                </c:pt>
                <c:pt idx="164">
                  <c:v>-1.4838</c:v>
                </c:pt>
                <c:pt idx="165">
                  <c:v>4.0453000000000001</c:v>
                </c:pt>
                <c:pt idx="166">
                  <c:v>3.137</c:v>
                </c:pt>
                <c:pt idx="167">
                  <c:v>-1.1273</c:v>
                </c:pt>
                <c:pt idx="168">
                  <c:v>-0.57330000000000003</c:v>
                </c:pt>
                <c:pt idx="169">
                  <c:v>-0.51819999999999999</c:v>
                </c:pt>
                <c:pt idx="170">
                  <c:v>1.5884</c:v>
                </c:pt>
                <c:pt idx="171">
                  <c:v>-4.3989000000000003</c:v>
                </c:pt>
                <c:pt idx="172">
                  <c:v>5.7253999999999996</c:v>
                </c:pt>
                <c:pt idx="173">
                  <c:v>6.1628999999999996</c:v>
                </c:pt>
                <c:pt idx="174">
                  <c:v>4.6405000000000003</c:v>
                </c:pt>
                <c:pt idx="175">
                  <c:v>0.38059999999999999</c:v>
                </c:pt>
                <c:pt idx="176">
                  <c:v>2.2058</c:v>
                </c:pt>
                <c:pt idx="177">
                  <c:v>-2.0781000000000001</c:v>
                </c:pt>
                <c:pt idx="178">
                  <c:v>1.1081000000000001</c:v>
                </c:pt>
                <c:pt idx="179">
                  <c:v>0.64680000000000004</c:v>
                </c:pt>
                <c:pt idx="180">
                  <c:v>-1.1756</c:v>
                </c:pt>
                <c:pt idx="181">
                  <c:v>-1.7101999999999999</c:v>
                </c:pt>
                <c:pt idx="182">
                  <c:v>2.0028000000000001</c:v>
                </c:pt>
                <c:pt idx="183">
                  <c:v>-0.42859999999999998</c:v>
                </c:pt>
                <c:pt idx="184">
                  <c:v>4.0125000000000002</c:v>
                </c:pt>
                <c:pt idx="185">
                  <c:v>-4.2290999999999999</c:v>
                </c:pt>
                <c:pt idx="186">
                  <c:v>-4.3390000000000004</c:v>
                </c:pt>
                <c:pt idx="187">
                  <c:v>-1.6884999999999999</c:v>
                </c:pt>
                <c:pt idx="188">
                  <c:v>2.4759000000000002</c:v>
                </c:pt>
                <c:pt idx="189">
                  <c:v>1.7161</c:v>
                </c:pt>
                <c:pt idx="190">
                  <c:v>1.7333000000000001</c:v>
                </c:pt>
                <c:pt idx="191">
                  <c:v>-1.7865</c:v>
                </c:pt>
                <c:pt idx="192">
                  <c:v>-1.0550999999999999</c:v>
                </c:pt>
                <c:pt idx="193">
                  <c:v>-5.1616999999999997</c:v>
                </c:pt>
                <c:pt idx="194">
                  <c:v>-1.0596000000000001</c:v>
                </c:pt>
                <c:pt idx="195">
                  <c:v>-1.7455000000000001</c:v>
                </c:pt>
                <c:pt idx="196">
                  <c:v>3.8022999999999998</c:v>
                </c:pt>
                <c:pt idx="197">
                  <c:v>1.2822</c:v>
                </c:pt>
                <c:pt idx="198">
                  <c:v>-3.8940999999999999</c:v>
                </c:pt>
                <c:pt idx="199">
                  <c:v>4.0136000000000003</c:v>
                </c:pt>
                <c:pt idx="200">
                  <c:v>1.8783000000000001</c:v>
                </c:pt>
                <c:pt idx="201">
                  <c:v>-4.1155999999999997</c:v>
                </c:pt>
                <c:pt idx="202">
                  <c:v>-2.0773000000000001</c:v>
                </c:pt>
                <c:pt idx="203">
                  <c:v>0.69240000000000002</c:v>
                </c:pt>
                <c:pt idx="204">
                  <c:v>1.6298999999999999</c:v>
                </c:pt>
                <c:pt idx="205">
                  <c:v>-1.5441</c:v>
                </c:pt>
                <c:pt idx="206">
                  <c:v>5.5781000000000001</c:v>
                </c:pt>
                <c:pt idx="207">
                  <c:v>-4.9494999999999996</c:v>
                </c:pt>
                <c:pt idx="208">
                  <c:v>1.8884000000000001</c:v>
                </c:pt>
                <c:pt idx="209">
                  <c:v>2.0543999999999998</c:v>
                </c:pt>
                <c:pt idx="210">
                  <c:v>-2.0137999999999998</c:v>
                </c:pt>
                <c:pt idx="211">
                  <c:v>-2.6962999999999999</c:v>
                </c:pt>
                <c:pt idx="212">
                  <c:v>1.8443000000000001</c:v>
                </c:pt>
                <c:pt idx="213">
                  <c:v>-2.9258000000000002</c:v>
                </c:pt>
                <c:pt idx="214">
                  <c:v>0.54690000000000005</c:v>
                </c:pt>
                <c:pt idx="215">
                  <c:v>-4.7230999999999996</c:v>
                </c:pt>
                <c:pt idx="216">
                  <c:v>-0.86240000000000006</c:v>
                </c:pt>
                <c:pt idx="217">
                  <c:v>3.6907000000000001</c:v>
                </c:pt>
                <c:pt idx="218">
                  <c:v>1.6745000000000001</c:v>
                </c:pt>
                <c:pt idx="219">
                  <c:v>3.6232000000000002</c:v>
                </c:pt>
                <c:pt idx="220">
                  <c:v>-5.306</c:v>
                </c:pt>
                <c:pt idx="221">
                  <c:v>-3.0724</c:v>
                </c:pt>
                <c:pt idx="222">
                  <c:v>0.1817</c:v>
                </c:pt>
                <c:pt idx="223">
                  <c:v>4.6664000000000003</c:v>
                </c:pt>
                <c:pt idx="224">
                  <c:v>3.4794999999999998</c:v>
                </c:pt>
                <c:pt idx="225">
                  <c:v>-0.58850000000000002</c:v>
                </c:pt>
                <c:pt idx="226">
                  <c:v>-5.0571000000000002</c:v>
                </c:pt>
                <c:pt idx="227">
                  <c:v>1.6692</c:v>
                </c:pt>
                <c:pt idx="228">
                  <c:v>-0.79700000000000004</c:v>
                </c:pt>
                <c:pt idx="229">
                  <c:v>-3.2130000000000001</c:v>
                </c:pt>
                <c:pt idx="230">
                  <c:v>-2.1286999999999998</c:v>
                </c:pt>
                <c:pt idx="231">
                  <c:v>8.3599999999999994E-2</c:v>
                </c:pt>
                <c:pt idx="232">
                  <c:v>1.7942</c:v>
                </c:pt>
                <c:pt idx="233">
                  <c:v>-0.59609999999999996</c:v>
                </c:pt>
                <c:pt idx="234">
                  <c:v>4.3049999999999997</c:v>
                </c:pt>
                <c:pt idx="235">
                  <c:v>-2.8952</c:v>
                </c:pt>
                <c:pt idx="236">
                  <c:v>-0.79600000000000004</c:v>
                </c:pt>
                <c:pt idx="237">
                  <c:v>-1.6788000000000001</c:v>
                </c:pt>
                <c:pt idx="238">
                  <c:v>-0.2021</c:v>
                </c:pt>
                <c:pt idx="239">
                  <c:v>-0.16189999999999999</c:v>
                </c:pt>
                <c:pt idx="240">
                  <c:v>-3.3426999999999998</c:v>
                </c:pt>
                <c:pt idx="241">
                  <c:v>2.5569999999999999</c:v>
                </c:pt>
                <c:pt idx="242">
                  <c:v>-4.8804999999999996</c:v>
                </c:pt>
                <c:pt idx="243">
                  <c:v>0.18659999999999999</c:v>
                </c:pt>
                <c:pt idx="244">
                  <c:v>4.4438000000000004</c:v>
                </c:pt>
                <c:pt idx="245">
                  <c:v>-0.19689999999999999</c:v>
                </c:pt>
                <c:pt idx="246">
                  <c:v>-0.39</c:v>
                </c:pt>
                <c:pt idx="247">
                  <c:v>0.56920000000000004</c:v>
                </c:pt>
                <c:pt idx="248">
                  <c:v>0.55449999999999999</c:v>
                </c:pt>
                <c:pt idx="249">
                  <c:v>1.0188999999999999</c:v>
                </c:pt>
                <c:pt idx="250">
                  <c:v>1.1216999999999999</c:v>
                </c:pt>
                <c:pt idx="251">
                  <c:v>-3.0785999999999998</c:v>
                </c:pt>
                <c:pt idx="252">
                  <c:v>-2.9504000000000001</c:v>
                </c:pt>
                <c:pt idx="253">
                  <c:v>-2.7783000000000002</c:v>
                </c:pt>
                <c:pt idx="254">
                  <c:v>0.18770000000000001</c:v>
                </c:pt>
                <c:pt idx="255">
                  <c:v>4.9316000000000004</c:v>
                </c:pt>
                <c:pt idx="256">
                  <c:v>1.7612000000000001</c:v>
                </c:pt>
                <c:pt idx="257">
                  <c:v>-8.9300000000000004E-2</c:v>
                </c:pt>
                <c:pt idx="258">
                  <c:v>2.8176000000000001</c:v>
                </c:pt>
                <c:pt idx="259">
                  <c:v>0.86809999999999998</c:v>
                </c:pt>
                <c:pt idx="260">
                  <c:v>2.0520999999999998</c:v>
                </c:pt>
                <c:pt idx="261">
                  <c:v>0.4602</c:v>
                </c:pt>
                <c:pt idx="262">
                  <c:v>-0.38140000000000002</c:v>
                </c:pt>
                <c:pt idx="263">
                  <c:v>-0.23250000000000001</c:v>
                </c:pt>
                <c:pt idx="264">
                  <c:v>-9.4799999999999995E-2</c:v>
                </c:pt>
                <c:pt idx="265">
                  <c:v>-0.106</c:v>
                </c:pt>
                <c:pt idx="266">
                  <c:v>4.8322000000000003</c:v>
                </c:pt>
                <c:pt idx="267">
                  <c:v>0.74280000000000002</c:v>
                </c:pt>
                <c:pt idx="268">
                  <c:v>-5.0323000000000002</c:v>
                </c:pt>
                <c:pt idx="269">
                  <c:v>-0.60119999999999996</c:v>
                </c:pt>
                <c:pt idx="270">
                  <c:v>-0.59830000000000005</c:v>
                </c:pt>
                <c:pt idx="271">
                  <c:v>4.2449000000000003</c:v>
                </c:pt>
                <c:pt idx="272">
                  <c:v>-0.92589999999999995</c:v>
                </c:pt>
                <c:pt idx="273">
                  <c:v>-1.4447000000000001</c:v>
                </c:pt>
                <c:pt idx="274">
                  <c:v>-0.8649</c:v>
                </c:pt>
                <c:pt idx="275">
                  <c:v>-0.51829999999999998</c:v>
                </c:pt>
                <c:pt idx="276">
                  <c:v>-2.3370000000000002</c:v>
                </c:pt>
                <c:pt idx="277">
                  <c:v>2.8365999999999998</c:v>
                </c:pt>
                <c:pt idx="278">
                  <c:v>-2.2902</c:v>
                </c:pt>
                <c:pt idx="279">
                  <c:v>-3.0476999999999999</c:v>
                </c:pt>
                <c:pt idx="280">
                  <c:v>-1.5790999999999999</c:v>
                </c:pt>
                <c:pt idx="281">
                  <c:v>8.6E-3</c:v>
                </c:pt>
                <c:pt idx="282">
                  <c:v>4.7698999999999998</c:v>
                </c:pt>
                <c:pt idx="283">
                  <c:v>2.1800000000000002</c:v>
                </c:pt>
                <c:pt idx="284">
                  <c:v>-0.74099999999999999</c:v>
                </c:pt>
                <c:pt idx="285">
                  <c:v>-1.6595</c:v>
                </c:pt>
                <c:pt idx="286">
                  <c:v>1.9107000000000001</c:v>
                </c:pt>
                <c:pt idx="287">
                  <c:v>1.9393</c:v>
                </c:pt>
                <c:pt idx="288">
                  <c:v>1.0103</c:v>
                </c:pt>
                <c:pt idx="289">
                  <c:v>-0.48080000000000001</c:v>
                </c:pt>
                <c:pt idx="290">
                  <c:v>5.1418999999999997</c:v>
                </c:pt>
                <c:pt idx="291">
                  <c:v>1.9541999999999999</c:v>
                </c:pt>
                <c:pt idx="292">
                  <c:v>-3.1859000000000002</c:v>
                </c:pt>
                <c:pt idx="293">
                  <c:v>0.4612</c:v>
                </c:pt>
                <c:pt idx="294">
                  <c:v>-4.8162000000000003</c:v>
                </c:pt>
                <c:pt idx="295">
                  <c:v>-2.5463</c:v>
                </c:pt>
                <c:pt idx="296">
                  <c:v>3.3957000000000002</c:v>
                </c:pt>
                <c:pt idx="297">
                  <c:v>1.8967000000000001</c:v>
                </c:pt>
                <c:pt idx="298">
                  <c:v>-0.34310000000000002</c:v>
                </c:pt>
                <c:pt idx="299">
                  <c:v>3.0289999999999999</c:v>
                </c:pt>
                <c:pt idx="300">
                  <c:v>-4.0002000000000004</c:v>
                </c:pt>
                <c:pt idx="301">
                  <c:v>-0.84519999999999995</c:v>
                </c:pt>
                <c:pt idx="302">
                  <c:v>1.9245000000000001</c:v>
                </c:pt>
                <c:pt idx="303">
                  <c:v>-3.2673000000000001</c:v>
                </c:pt>
                <c:pt idx="304">
                  <c:v>0.84</c:v>
                </c:pt>
                <c:pt idx="305">
                  <c:v>4.7415000000000003</c:v>
                </c:pt>
                <c:pt idx="306">
                  <c:v>-1.0810999999999999</c:v>
                </c:pt>
                <c:pt idx="307">
                  <c:v>1.2689999999999999</c:v>
                </c:pt>
                <c:pt idx="308">
                  <c:v>1.7191000000000001</c:v>
                </c:pt>
                <c:pt idx="309">
                  <c:v>5.5928000000000004</c:v>
                </c:pt>
                <c:pt idx="310">
                  <c:v>1.4814000000000001</c:v>
                </c:pt>
                <c:pt idx="311">
                  <c:v>1.1073</c:v>
                </c:pt>
                <c:pt idx="312">
                  <c:v>-1.6033999999999999</c:v>
                </c:pt>
                <c:pt idx="313">
                  <c:v>-2.1804000000000001</c:v>
                </c:pt>
                <c:pt idx="314">
                  <c:v>1.0928</c:v>
                </c:pt>
                <c:pt idx="315">
                  <c:v>-0.15759999999999999</c:v>
                </c:pt>
                <c:pt idx="316">
                  <c:v>-0.97260000000000002</c:v>
                </c:pt>
                <c:pt idx="317">
                  <c:v>6.1311</c:v>
                </c:pt>
                <c:pt idx="318">
                  <c:v>5.27</c:v>
                </c:pt>
                <c:pt idx="319">
                  <c:v>0.65359999999999996</c:v>
                </c:pt>
                <c:pt idx="320">
                  <c:v>0.86070000000000002</c:v>
                </c:pt>
                <c:pt idx="321">
                  <c:v>-1.4272</c:v>
                </c:pt>
                <c:pt idx="322">
                  <c:v>1.6065</c:v>
                </c:pt>
                <c:pt idx="323">
                  <c:v>4.7605000000000004</c:v>
                </c:pt>
                <c:pt idx="324">
                  <c:v>0.83530000000000004</c:v>
                </c:pt>
                <c:pt idx="325">
                  <c:v>0.68189999999999995</c:v>
                </c:pt>
                <c:pt idx="326">
                  <c:v>2.3496999999999999</c:v>
                </c:pt>
                <c:pt idx="327">
                  <c:v>1.5369999999999999</c:v>
                </c:pt>
                <c:pt idx="328">
                  <c:v>-3.9039000000000001</c:v>
                </c:pt>
                <c:pt idx="329">
                  <c:v>-3.2683</c:v>
                </c:pt>
                <c:pt idx="330">
                  <c:v>1.3201000000000001</c:v>
                </c:pt>
                <c:pt idx="331">
                  <c:v>1.5570999999999999</c:v>
                </c:pt>
                <c:pt idx="332">
                  <c:v>-0.75670000000000004</c:v>
                </c:pt>
                <c:pt idx="333">
                  <c:v>-4.8985000000000003</c:v>
                </c:pt>
                <c:pt idx="334">
                  <c:v>-2.0283000000000002</c:v>
                </c:pt>
                <c:pt idx="335">
                  <c:v>-1.2279</c:v>
                </c:pt>
                <c:pt idx="336">
                  <c:v>-2.1343999999999999</c:v>
                </c:pt>
                <c:pt idx="337">
                  <c:v>1.7435</c:v>
                </c:pt>
                <c:pt idx="338">
                  <c:v>-4.3281000000000001</c:v>
                </c:pt>
                <c:pt idx="339">
                  <c:v>-1.47E-2</c:v>
                </c:pt>
                <c:pt idx="340">
                  <c:v>2.4026000000000001</c:v>
                </c:pt>
                <c:pt idx="341">
                  <c:v>-0.91590000000000005</c:v>
                </c:pt>
                <c:pt idx="342">
                  <c:v>-0.51700000000000002</c:v>
                </c:pt>
                <c:pt idx="343">
                  <c:v>3.5844</c:v>
                </c:pt>
                <c:pt idx="344">
                  <c:v>1.2623</c:v>
                </c:pt>
                <c:pt idx="345">
                  <c:v>-3.3786</c:v>
                </c:pt>
                <c:pt idx="346">
                  <c:v>-1.4260999999999999</c:v>
                </c:pt>
                <c:pt idx="347">
                  <c:v>2.1949000000000001</c:v>
                </c:pt>
                <c:pt idx="348">
                  <c:v>-9.64E-2</c:v>
                </c:pt>
                <c:pt idx="349">
                  <c:v>4.1561000000000003</c:v>
                </c:pt>
                <c:pt idx="350">
                  <c:v>0.55079999999999996</c:v>
                </c:pt>
                <c:pt idx="351">
                  <c:v>-5.6871999999999998</c:v>
                </c:pt>
                <c:pt idx="352">
                  <c:v>-4.1483999999999996</c:v>
                </c:pt>
                <c:pt idx="353">
                  <c:v>-1.5417000000000001</c:v>
                </c:pt>
                <c:pt idx="354">
                  <c:v>0.1186</c:v>
                </c:pt>
                <c:pt idx="355">
                  <c:v>0.98460000000000003</c:v>
                </c:pt>
                <c:pt idx="356">
                  <c:v>-1.8128</c:v>
                </c:pt>
                <c:pt idx="357">
                  <c:v>0.37869999999999998</c:v>
                </c:pt>
                <c:pt idx="358">
                  <c:v>-5.4100000000000002E-2</c:v>
                </c:pt>
                <c:pt idx="359">
                  <c:v>3.7863000000000002</c:v>
                </c:pt>
                <c:pt idx="360">
                  <c:v>-4.5831999999999997</c:v>
                </c:pt>
                <c:pt idx="361">
                  <c:v>-1.9204000000000001</c:v>
                </c:pt>
                <c:pt idx="362">
                  <c:v>5.5396000000000001</c:v>
                </c:pt>
                <c:pt idx="363">
                  <c:v>-1.0351999999999999</c:v>
                </c:pt>
                <c:pt idx="364">
                  <c:v>2.3311000000000002</c:v>
                </c:pt>
                <c:pt idx="365">
                  <c:v>4.2199</c:v>
                </c:pt>
                <c:pt idx="366">
                  <c:v>1.2378</c:v>
                </c:pt>
                <c:pt idx="367">
                  <c:v>-0.65449999999999997</c:v>
                </c:pt>
                <c:pt idx="368">
                  <c:v>-1.6061000000000001</c:v>
                </c:pt>
                <c:pt idx="369">
                  <c:v>-1.6825000000000001</c:v>
                </c:pt>
                <c:pt idx="370">
                  <c:v>-0.96599999999999997</c:v>
                </c:pt>
                <c:pt idx="371">
                  <c:v>3.6867000000000001</c:v>
                </c:pt>
                <c:pt idx="372">
                  <c:v>-0.6875</c:v>
                </c:pt>
                <c:pt idx="373">
                  <c:v>-2.5524</c:v>
                </c:pt>
                <c:pt idx="374">
                  <c:v>8.3451000000000004</c:v>
                </c:pt>
                <c:pt idx="375">
                  <c:v>-2.3868</c:v>
                </c:pt>
                <c:pt idx="376">
                  <c:v>-1.7398</c:v>
                </c:pt>
                <c:pt idx="377">
                  <c:v>3.3815</c:v>
                </c:pt>
                <c:pt idx="378">
                  <c:v>-0.7732</c:v>
                </c:pt>
                <c:pt idx="379">
                  <c:v>-5.9916</c:v>
                </c:pt>
                <c:pt idx="380">
                  <c:v>-1.3880999999999999</c:v>
                </c:pt>
                <c:pt idx="381">
                  <c:v>-1.9968999999999999</c:v>
                </c:pt>
                <c:pt idx="382">
                  <c:v>-5.4208999999999996</c:v>
                </c:pt>
                <c:pt idx="383">
                  <c:v>2.2829999999999999</c:v>
                </c:pt>
                <c:pt idx="384">
                  <c:v>5.0198999999999998</c:v>
                </c:pt>
                <c:pt idx="385">
                  <c:v>-0.51290000000000002</c:v>
                </c:pt>
                <c:pt idx="386">
                  <c:v>0.85909999999999997</c:v>
                </c:pt>
                <c:pt idx="387">
                  <c:v>0.90300000000000002</c:v>
                </c:pt>
                <c:pt idx="388">
                  <c:v>1.3278000000000001</c:v>
                </c:pt>
                <c:pt idx="389">
                  <c:v>3.887</c:v>
                </c:pt>
                <c:pt idx="390">
                  <c:v>0.71220000000000006</c:v>
                </c:pt>
                <c:pt idx="391">
                  <c:v>-2.8803000000000001</c:v>
                </c:pt>
                <c:pt idx="392">
                  <c:v>1.4269000000000001</c:v>
                </c:pt>
                <c:pt idx="393">
                  <c:v>0.4294</c:v>
                </c:pt>
                <c:pt idx="394">
                  <c:v>0.46760000000000002</c:v>
                </c:pt>
                <c:pt idx="395">
                  <c:v>-2.2212999999999998</c:v>
                </c:pt>
                <c:pt idx="396">
                  <c:v>-3.0718999999999999</c:v>
                </c:pt>
                <c:pt idx="397">
                  <c:v>2.7757999999999998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7787016"/>
        <c:axId val="257785448"/>
      </c:scatterChart>
      <c:valAx>
        <c:axId val="257787016"/>
        <c:scaling>
          <c:orientation val="minMax"/>
          <c:min val="-10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785448"/>
        <c:crosses val="autoZero"/>
        <c:crossBetween val="midCat"/>
      </c:valAx>
      <c:valAx>
        <c:axId val="257785448"/>
        <c:scaling>
          <c:orientation val="minMax"/>
          <c:min val="-10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787016"/>
        <c:crosses val="autoZero"/>
        <c:crossBetween val="midCat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>
                <a:alpha val="0"/>
              </a:schemeClr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 sz="1600" b="1"/>
              <a:t>Y1 vs Y2 R</a:t>
            </a:r>
            <a:r>
              <a:rPr lang="en-CA" sz="1600" b="1" baseline="30000"/>
              <a:t>2</a:t>
            </a:r>
            <a:r>
              <a:rPr lang="en-CA" sz="1600" b="1" baseline="0"/>
              <a:t>  (Forwards)</a:t>
            </a:r>
            <a:endParaRPr lang="en-CA" sz="1600" b="1" baseline="3000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Sheet1!$B$18</c:f>
              <c:strCache>
                <c:ptCount val="1"/>
                <c:pt idx="0">
                  <c:v>Forwards Same Team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Sheet1!$A$19:$A$27</c:f>
              <c:strCache>
                <c:ptCount val="9"/>
                <c:pt idx="0">
                  <c:v>CF60</c:v>
                </c:pt>
                <c:pt idx="1">
                  <c:v>CA60</c:v>
                </c:pt>
                <c:pt idx="2">
                  <c:v>CF%</c:v>
                </c:pt>
                <c:pt idx="3">
                  <c:v>CF60 RelTM</c:v>
                </c:pt>
                <c:pt idx="4">
                  <c:v>CA60 RelTM</c:v>
                </c:pt>
                <c:pt idx="5">
                  <c:v>CF% RelTM</c:v>
                </c:pt>
                <c:pt idx="6">
                  <c:v>CF60 Rel</c:v>
                </c:pt>
                <c:pt idx="7">
                  <c:v>CA60 Rel</c:v>
                </c:pt>
                <c:pt idx="8">
                  <c:v>CF% Rel</c:v>
                </c:pt>
              </c:strCache>
            </c:strRef>
          </c:cat>
          <c:val>
            <c:numRef>
              <c:f>Sheet1!$B$19:$B$27</c:f>
              <c:numCache>
                <c:formatCode>General</c:formatCode>
                <c:ptCount val="9"/>
                <c:pt idx="0">
                  <c:v>0.43669999999999998</c:v>
                </c:pt>
                <c:pt idx="1">
                  <c:v>0.41210000000000002</c:v>
                </c:pt>
                <c:pt idx="2">
                  <c:v>0.4133</c:v>
                </c:pt>
                <c:pt idx="3">
                  <c:v>0.40660000000000002</c:v>
                </c:pt>
                <c:pt idx="4">
                  <c:v>0.1643</c:v>
                </c:pt>
                <c:pt idx="5">
                  <c:v>0.32350000000000001</c:v>
                </c:pt>
                <c:pt idx="6">
                  <c:v>0.4763</c:v>
                </c:pt>
                <c:pt idx="7">
                  <c:v>0.1794</c:v>
                </c:pt>
                <c:pt idx="8">
                  <c:v>0.38200000000000001</c:v>
                </c:pt>
              </c:numCache>
            </c:numRef>
          </c:val>
        </c:ser>
        <c:ser>
          <c:idx val="1"/>
          <c:order val="1"/>
          <c:tx>
            <c:strRef>
              <c:f>Sheet1!$C$18</c:f>
              <c:strCache>
                <c:ptCount val="1"/>
                <c:pt idx="0">
                  <c:v>Forwards Changed Team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Sheet1!$A$19:$A$27</c:f>
              <c:strCache>
                <c:ptCount val="9"/>
                <c:pt idx="0">
                  <c:v>CF60</c:v>
                </c:pt>
                <c:pt idx="1">
                  <c:v>CA60</c:v>
                </c:pt>
                <c:pt idx="2">
                  <c:v>CF%</c:v>
                </c:pt>
                <c:pt idx="3">
                  <c:v>CF60 RelTM</c:v>
                </c:pt>
                <c:pt idx="4">
                  <c:v>CA60 RelTM</c:v>
                </c:pt>
                <c:pt idx="5">
                  <c:v>CF% RelTM</c:v>
                </c:pt>
                <c:pt idx="6">
                  <c:v>CF60 Rel</c:v>
                </c:pt>
                <c:pt idx="7">
                  <c:v>CA60 Rel</c:v>
                </c:pt>
                <c:pt idx="8">
                  <c:v>CF% Rel</c:v>
                </c:pt>
              </c:strCache>
            </c:strRef>
          </c:cat>
          <c:val>
            <c:numRef>
              <c:f>Sheet1!$C$19:$C$27</c:f>
              <c:numCache>
                <c:formatCode>General</c:formatCode>
                <c:ptCount val="9"/>
                <c:pt idx="0">
                  <c:v>0.25769999999999998</c:v>
                </c:pt>
                <c:pt idx="1">
                  <c:v>7.9500000000000001E-2</c:v>
                </c:pt>
                <c:pt idx="2">
                  <c:v>0.154</c:v>
                </c:pt>
                <c:pt idx="3">
                  <c:v>0.40649999999999997</c:v>
                </c:pt>
                <c:pt idx="4">
                  <c:v>8.2100000000000006E-2</c:v>
                </c:pt>
                <c:pt idx="5">
                  <c:v>0.25729999999999997</c:v>
                </c:pt>
                <c:pt idx="6">
                  <c:v>0.51259999999999994</c:v>
                </c:pt>
                <c:pt idx="7">
                  <c:v>6.5299999999999997E-2</c:v>
                </c:pt>
                <c:pt idx="8">
                  <c:v>0.34620000000000001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7785840"/>
        <c:axId val="257787408"/>
      </c:barChart>
      <c:catAx>
        <c:axId val="257785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787408"/>
        <c:crosses val="autoZero"/>
        <c:auto val="1"/>
        <c:lblAlgn val="ctr"/>
        <c:lblOffset val="100"/>
        <c:noMultiLvlLbl val="0"/>
      </c:catAx>
      <c:valAx>
        <c:axId val="257787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785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Y1 vs Y2 CF60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'Defense SameTeam'!$R$1</c:f>
              <c:strCache>
                <c:ptCount val="1"/>
                <c:pt idx="0">
                  <c:v>Y2CF60</c:v>
                </c:pt>
              </c:strCache>
            </c:strRef>
          </c:tx>
          <c:spPr>
            <a:ln w="25400" cap="flat" cmpd="sng" algn="ctr">
              <a:noFill/>
              <a:prstDash val="sysDot"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1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8.8955176977317169E-2"/>
                  <c:y val="0.5091638327817718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aseline="0" dirty="0"/>
                      <a:t>y = 0.579x + 23.133</a:t>
                    </a:r>
                    <a:br>
                      <a:rPr lang="en-US" sz="1400" baseline="0" dirty="0"/>
                    </a:br>
                    <a:r>
                      <a:rPr lang="en-US" sz="1400" baseline="0" dirty="0"/>
                      <a:t>R² = </a:t>
                    </a:r>
                    <a:r>
                      <a:rPr lang="en-US" sz="1400" baseline="0" dirty="0">
                        <a:solidFill>
                          <a:srgbClr val="FF0000"/>
                        </a:solidFill>
                      </a:rPr>
                      <a:t>0.3419</a:t>
                    </a:r>
                    <a:endParaRPr lang="en-US" sz="1400" dirty="0">
                      <a:solidFill>
                        <a:srgbClr val="FF0000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'Defense SameTeam'!$Q$2:$Q$798</c:f>
              <c:numCache>
                <c:formatCode>General</c:formatCode>
                <c:ptCount val="797"/>
                <c:pt idx="0">
                  <c:v>55.591000000000001</c:v>
                </c:pt>
                <c:pt idx="1">
                  <c:v>50.024999999999999</c:v>
                </c:pt>
                <c:pt idx="2">
                  <c:v>57.174999999999997</c:v>
                </c:pt>
                <c:pt idx="3">
                  <c:v>57.670999999999999</c:v>
                </c:pt>
                <c:pt idx="4">
                  <c:v>53.731999999999999</c:v>
                </c:pt>
                <c:pt idx="5">
                  <c:v>60.743000000000002</c:v>
                </c:pt>
                <c:pt idx="6">
                  <c:v>58.786000000000001</c:v>
                </c:pt>
                <c:pt idx="7">
                  <c:v>56.198999999999998</c:v>
                </c:pt>
                <c:pt idx="8">
                  <c:v>56.311999999999998</c:v>
                </c:pt>
                <c:pt idx="9">
                  <c:v>58.548999999999999</c:v>
                </c:pt>
                <c:pt idx="10">
                  <c:v>58.185000000000002</c:v>
                </c:pt>
                <c:pt idx="11">
                  <c:v>57.37</c:v>
                </c:pt>
                <c:pt idx="12">
                  <c:v>58.277999999999999</c:v>
                </c:pt>
                <c:pt idx="13">
                  <c:v>49.725999999999999</c:v>
                </c:pt>
                <c:pt idx="14">
                  <c:v>48.207999999999998</c:v>
                </c:pt>
                <c:pt idx="15">
                  <c:v>52.088000000000001</c:v>
                </c:pt>
                <c:pt idx="16">
                  <c:v>55.58</c:v>
                </c:pt>
                <c:pt idx="17">
                  <c:v>53.331000000000003</c:v>
                </c:pt>
                <c:pt idx="18">
                  <c:v>48.145000000000003</c:v>
                </c:pt>
                <c:pt idx="19">
                  <c:v>65.076999999999998</c:v>
                </c:pt>
                <c:pt idx="20">
                  <c:v>64.563999999999993</c:v>
                </c:pt>
                <c:pt idx="21">
                  <c:v>48.512999999999998</c:v>
                </c:pt>
                <c:pt idx="22">
                  <c:v>57.701000000000001</c:v>
                </c:pt>
                <c:pt idx="23">
                  <c:v>53.328000000000003</c:v>
                </c:pt>
                <c:pt idx="24">
                  <c:v>66.623000000000005</c:v>
                </c:pt>
                <c:pt idx="25">
                  <c:v>53.191000000000003</c:v>
                </c:pt>
                <c:pt idx="26">
                  <c:v>53.213999999999999</c:v>
                </c:pt>
                <c:pt idx="27">
                  <c:v>47.771000000000001</c:v>
                </c:pt>
                <c:pt idx="28">
                  <c:v>56.738999999999997</c:v>
                </c:pt>
                <c:pt idx="29">
                  <c:v>49.023000000000003</c:v>
                </c:pt>
                <c:pt idx="30">
                  <c:v>55.8</c:v>
                </c:pt>
                <c:pt idx="31">
                  <c:v>48.911000000000001</c:v>
                </c:pt>
                <c:pt idx="32">
                  <c:v>53.997</c:v>
                </c:pt>
                <c:pt idx="33">
                  <c:v>55.128999999999998</c:v>
                </c:pt>
                <c:pt idx="34">
                  <c:v>55.24</c:v>
                </c:pt>
                <c:pt idx="35">
                  <c:v>48.301000000000002</c:v>
                </c:pt>
                <c:pt idx="36">
                  <c:v>59.368000000000002</c:v>
                </c:pt>
                <c:pt idx="37">
                  <c:v>56.593000000000004</c:v>
                </c:pt>
                <c:pt idx="38">
                  <c:v>60.500999999999998</c:v>
                </c:pt>
                <c:pt idx="39">
                  <c:v>52.808</c:v>
                </c:pt>
                <c:pt idx="40">
                  <c:v>61.356000000000002</c:v>
                </c:pt>
                <c:pt idx="41">
                  <c:v>49.774000000000001</c:v>
                </c:pt>
                <c:pt idx="42">
                  <c:v>44.476999999999997</c:v>
                </c:pt>
                <c:pt idx="43">
                  <c:v>58.41</c:v>
                </c:pt>
                <c:pt idx="44">
                  <c:v>51.921999999999997</c:v>
                </c:pt>
                <c:pt idx="45">
                  <c:v>61.365000000000002</c:v>
                </c:pt>
                <c:pt idx="46">
                  <c:v>46.731999999999999</c:v>
                </c:pt>
                <c:pt idx="47">
                  <c:v>56.890999999999998</c:v>
                </c:pt>
                <c:pt idx="48">
                  <c:v>49.152000000000001</c:v>
                </c:pt>
                <c:pt idx="49">
                  <c:v>53.552999999999997</c:v>
                </c:pt>
                <c:pt idx="50">
                  <c:v>52.405000000000001</c:v>
                </c:pt>
                <c:pt idx="51">
                  <c:v>51.301000000000002</c:v>
                </c:pt>
                <c:pt idx="52">
                  <c:v>55.74</c:v>
                </c:pt>
                <c:pt idx="53">
                  <c:v>54.682000000000002</c:v>
                </c:pt>
                <c:pt idx="54">
                  <c:v>54.926000000000002</c:v>
                </c:pt>
                <c:pt idx="55">
                  <c:v>60.701000000000001</c:v>
                </c:pt>
                <c:pt idx="56">
                  <c:v>62.734000000000002</c:v>
                </c:pt>
                <c:pt idx="57">
                  <c:v>51.923999999999999</c:v>
                </c:pt>
                <c:pt idx="58">
                  <c:v>49.012</c:v>
                </c:pt>
                <c:pt idx="59">
                  <c:v>53.643000000000001</c:v>
                </c:pt>
                <c:pt idx="60">
                  <c:v>66.765000000000001</c:v>
                </c:pt>
                <c:pt idx="61">
                  <c:v>57.411999999999999</c:v>
                </c:pt>
                <c:pt idx="62">
                  <c:v>58.515000000000001</c:v>
                </c:pt>
                <c:pt idx="63">
                  <c:v>53.360999999999997</c:v>
                </c:pt>
                <c:pt idx="64">
                  <c:v>46.481000000000002</c:v>
                </c:pt>
                <c:pt idx="65">
                  <c:v>60.502000000000002</c:v>
                </c:pt>
                <c:pt idx="66">
                  <c:v>57.085999999999999</c:v>
                </c:pt>
                <c:pt idx="67">
                  <c:v>52.33</c:v>
                </c:pt>
                <c:pt idx="68">
                  <c:v>53.103000000000002</c:v>
                </c:pt>
                <c:pt idx="69">
                  <c:v>49.515999999999998</c:v>
                </c:pt>
                <c:pt idx="70">
                  <c:v>65.385999999999996</c:v>
                </c:pt>
                <c:pt idx="71">
                  <c:v>48.454999999999998</c:v>
                </c:pt>
                <c:pt idx="72">
                  <c:v>54.223999999999997</c:v>
                </c:pt>
                <c:pt idx="73">
                  <c:v>56.006999999999998</c:v>
                </c:pt>
                <c:pt idx="74">
                  <c:v>50.152999999999999</c:v>
                </c:pt>
                <c:pt idx="75">
                  <c:v>55.82</c:v>
                </c:pt>
                <c:pt idx="76">
                  <c:v>61.829000000000001</c:v>
                </c:pt>
                <c:pt idx="77">
                  <c:v>53.378999999999998</c:v>
                </c:pt>
                <c:pt idx="78">
                  <c:v>59.718000000000004</c:v>
                </c:pt>
                <c:pt idx="79">
                  <c:v>58.402000000000001</c:v>
                </c:pt>
                <c:pt idx="80">
                  <c:v>54.173000000000002</c:v>
                </c:pt>
                <c:pt idx="81">
                  <c:v>47.365000000000002</c:v>
                </c:pt>
                <c:pt idx="82">
                  <c:v>64.361999999999995</c:v>
                </c:pt>
                <c:pt idx="83">
                  <c:v>52.591999999999999</c:v>
                </c:pt>
                <c:pt idx="84">
                  <c:v>61.348999999999997</c:v>
                </c:pt>
                <c:pt idx="85">
                  <c:v>49.866999999999997</c:v>
                </c:pt>
                <c:pt idx="86">
                  <c:v>56.887</c:v>
                </c:pt>
                <c:pt idx="87">
                  <c:v>52.192999999999998</c:v>
                </c:pt>
                <c:pt idx="88">
                  <c:v>49.694000000000003</c:v>
                </c:pt>
                <c:pt idx="89">
                  <c:v>53.344999999999999</c:v>
                </c:pt>
                <c:pt idx="90">
                  <c:v>54.429000000000002</c:v>
                </c:pt>
                <c:pt idx="91">
                  <c:v>56.758000000000003</c:v>
                </c:pt>
                <c:pt idx="92">
                  <c:v>52.281999999999996</c:v>
                </c:pt>
                <c:pt idx="93">
                  <c:v>57.372</c:v>
                </c:pt>
                <c:pt idx="94">
                  <c:v>56.44</c:v>
                </c:pt>
                <c:pt idx="95">
                  <c:v>57.289000000000001</c:v>
                </c:pt>
                <c:pt idx="96">
                  <c:v>54.546999999999997</c:v>
                </c:pt>
                <c:pt idx="97">
                  <c:v>53.396999999999998</c:v>
                </c:pt>
                <c:pt idx="98">
                  <c:v>51.598999999999997</c:v>
                </c:pt>
                <c:pt idx="99">
                  <c:v>62.401000000000003</c:v>
                </c:pt>
                <c:pt idx="100">
                  <c:v>57.847999999999999</c:v>
                </c:pt>
                <c:pt idx="101">
                  <c:v>47.982999999999997</c:v>
                </c:pt>
                <c:pt idx="102">
                  <c:v>44.667000000000002</c:v>
                </c:pt>
                <c:pt idx="103">
                  <c:v>56.692999999999998</c:v>
                </c:pt>
                <c:pt idx="104">
                  <c:v>60.116999999999997</c:v>
                </c:pt>
                <c:pt idx="105">
                  <c:v>58.953000000000003</c:v>
                </c:pt>
                <c:pt idx="106">
                  <c:v>56.335000000000001</c:v>
                </c:pt>
                <c:pt idx="107">
                  <c:v>58.637999999999998</c:v>
                </c:pt>
                <c:pt idx="108">
                  <c:v>53.5</c:v>
                </c:pt>
                <c:pt idx="109">
                  <c:v>53.201999999999998</c:v>
                </c:pt>
                <c:pt idx="110">
                  <c:v>48.137</c:v>
                </c:pt>
                <c:pt idx="111">
                  <c:v>58.1</c:v>
                </c:pt>
                <c:pt idx="112">
                  <c:v>49.267000000000003</c:v>
                </c:pt>
                <c:pt idx="113">
                  <c:v>56.924999999999997</c:v>
                </c:pt>
                <c:pt idx="114">
                  <c:v>58.3</c:v>
                </c:pt>
                <c:pt idx="115">
                  <c:v>43.759</c:v>
                </c:pt>
                <c:pt idx="116">
                  <c:v>51.792000000000002</c:v>
                </c:pt>
                <c:pt idx="117">
                  <c:v>53.755000000000003</c:v>
                </c:pt>
                <c:pt idx="118">
                  <c:v>57.881999999999998</c:v>
                </c:pt>
                <c:pt idx="119">
                  <c:v>47.808999999999997</c:v>
                </c:pt>
                <c:pt idx="120">
                  <c:v>52.62</c:v>
                </c:pt>
                <c:pt idx="121">
                  <c:v>52.433</c:v>
                </c:pt>
                <c:pt idx="122">
                  <c:v>61.183999999999997</c:v>
                </c:pt>
                <c:pt idx="123">
                  <c:v>55.116</c:v>
                </c:pt>
                <c:pt idx="124">
                  <c:v>47.293999999999997</c:v>
                </c:pt>
                <c:pt idx="125">
                  <c:v>55.3</c:v>
                </c:pt>
                <c:pt idx="126">
                  <c:v>57.484999999999999</c:v>
                </c:pt>
                <c:pt idx="127">
                  <c:v>59.040999999999997</c:v>
                </c:pt>
                <c:pt idx="128">
                  <c:v>55.408999999999999</c:v>
                </c:pt>
                <c:pt idx="129">
                  <c:v>61.19</c:v>
                </c:pt>
                <c:pt idx="130">
                  <c:v>58.295000000000002</c:v>
                </c:pt>
                <c:pt idx="131">
                  <c:v>52.100999999999999</c:v>
                </c:pt>
                <c:pt idx="132">
                  <c:v>45.793999999999997</c:v>
                </c:pt>
                <c:pt idx="133">
                  <c:v>49.064</c:v>
                </c:pt>
                <c:pt idx="134">
                  <c:v>47.953000000000003</c:v>
                </c:pt>
                <c:pt idx="135">
                  <c:v>59.08</c:v>
                </c:pt>
                <c:pt idx="136">
                  <c:v>48.951999999999998</c:v>
                </c:pt>
                <c:pt idx="137">
                  <c:v>54.692999999999998</c:v>
                </c:pt>
                <c:pt idx="138">
                  <c:v>55.317999999999998</c:v>
                </c:pt>
                <c:pt idx="139">
                  <c:v>54.776000000000003</c:v>
                </c:pt>
                <c:pt idx="140">
                  <c:v>56.112000000000002</c:v>
                </c:pt>
                <c:pt idx="141">
                  <c:v>47.548000000000002</c:v>
                </c:pt>
                <c:pt idx="142">
                  <c:v>48.901000000000003</c:v>
                </c:pt>
                <c:pt idx="143">
                  <c:v>54.255000000000003</c:v>
                </c:pt>
                <c:pt idx="144">
                  <c:v>55.591000000000001</c:v>
                </c:pt>
                <c:pt idx="145">
                  <c:v>53.3</c:v>
                </c:pt>
                <c:pt idx="146">
                  <c:v>52.807000000000002</c:v>
                </c:pt>
                <c:pt idx="147">
                  <c:v>57.533000000000001</c:v>
                </c:pt>
                <c:pt idx="148">
                  <c:v>50.087000000000003</c:v>
                </c:pt>
                <c:pt idx="149">
                  <c:v>44.423999999999999</c:v>
                </c:pt>
                <c:pt idx="150">
                  <c:v>56.061999999999998</c:v>
                </c:pt>
                <c:pt idx="151">
                  <c:v>50.292000000000002</c:v>
                </c:pt>
                <c:pt idx="152">
                  <c:v>59.076999999999998</c:v>
                </c:pt>
                <c:pt idx="153">
                  <c:v>49.734000000000002</c:v>
                </c:pt>
                <c:pt idx="154">
                  <c:v>45.255000000000003</c:v>
                </c:pt>
                <c:pt idx="155">
                  <c:v>47.341999999999999</c:v>
                </c:pt>
                <c:pt idx="156">
                  <c:v>61.624000000000002</c:v>
                </c:pt>
                <c:pt idx="157">
                  <c:v>49.731000000000002</c:v>
                </c:pt>
                <c:pt idx="158">
                  <c:v>60.706000000000003</c:v>
                </c:pt>
                <c:pt idx="159">
                  <c:v>52.353000000000002</c:v>
                </c:pt>
                <c:pt idx="160">
                  <c:v>53.622999999999998</c:v>
                </c:pt>
                <c:pt idx="161">
                  <c:v>53.625999999999998</c:v>
                </c:pt>
                <c:pt idx="162">
                  <c:v>63.350999999999999</c:v>
                </c:pt>
                <c:pt idx="163">
                  <c:v>51.930999999999997</c:v>
                </c:pt>
                <c:pt idx="164">
                  <c:v>52.965000000000003</c:v>
                </c:pt>
                <c:pt idx="165">
                  <c:v>53.948</c:v>
                </c:pt>
                <c:pt idx="166">
                  <c:v>55.488999999999997</c:v>
                </c:pt>
                <c:pt idx="167">
                  <c:v>55.156999999999996</c:v>
                </c:pt>
                <c:pt idx="168">
                  <c:v>60.573</c:v>
                </c:pt>
                <c:pt idx="169">
                  <c:v>46.07</c:v>
                </c:pt>
                <c:pt idx="170">
                  <c:v>53.408000000000001</c:v>
                </c:pt>
                <c:pt idx="171">
                  <c:v>42.652000000000001</c:v>
                </c:pt>
                <c:pt idx="172">
                  <c:v>64.504999999999995</c:v>
                </c:pt>
                <c:pt idx="173">
                  <c:v>57.067</c:v>
                </c:pt>
                <c:pt idx="174">
                  <c:v>60.456000000000003</c:v>
                </c:pt>
                <c:pt idx="175">
                  <c:v>61.466999999999999</c:v>
                </c:pt>
                <c:pt idx="176">
                  <c:v>63.332000000000001</c:v>
                </c:pt>
                <c:pt idx="177">
                  <c:v>59.396000000000001</c:v>
                </c:pt>
                <c:pt idx="178">
                  <c:v>56.67</c:v>
                </c:pt>
                <c:pt idx="179">
                  <c:v>57.145000000000003</c:v>
                </c:pt>
                <c:pt idx="180">
                  <c:v>55.499000000000002</c:v>
                </c:pt>
                <c:pt idx="181">
                  <c:v>52.927999999999997</c:v>
                </c:pt>
                <c:pt idx="182">
                  <c:v>48.311999999999998</c:v>
                </c:pt>
                <c:pt idx="183">
                  <c:v>48.482999999999997</c:v>
                </c:pt>
                <c:pt idx="184">
                  <c:v>54.603000000000002</c:v>
                </c:pt>
                <c:pt idx="185">
                  <c:v>49.139000000000003</c:v>
                </c:pt>
                <c:pt idx="186">
                  <c:v>56.768000000000001</c:v>
                </c:pt>
                <c:pt idx="187">
                  <c:v>54.271000000000001</c:v>
                </c:pt>
                <c:pt idx="188">
                  <c:v>57.53</c:v>
                </c:pt>
                <c:pt idx="189">
                  <c:v>54.335000000000001</c:v>
                </c:pt>
                <c:pt idx="190">
                  <c:v>52.648000000000003</c:v>
                </c:pt>
                <c:pt idx="191">
                  <c:v>54.841000000000001</c:v>
                </c:pt>
                <c:pt idx="192">
                  <c:v>48.433</c:v>
                </c:pt>
                <c:pt idx="193">
                  <c:v>61.067999999999998</c:v>
                </c:pt>
                <c:pt idx="194">
                  <c:v>53.29</c:v>
                </c:pt>
                <c:pt idx="195">
                  <c:v>49.33</c:v>
                </c:pt>
                <c:pt idx="196">
                  <c:v>49.476999999999997</c:v>
                </c:pt>
                <c:pt idx="197">
                  <c:v>52.057000000000002</c:v>
                </c:pt>
                <c:pt idx="198">
                  <c:v>52.058</c:v>
                </c:pt>
                <c:pt idx="199">
                  <c:v>48.668999999999997</c:v>
                </c:pt>
                <c:pt idx="200">
                  <c:v>53.28</c:v>
                </c:pt>
                <c:pt idx="201">
                  <c:v>57.512999999999998</c:v>
                </c:pt>
                <c:pt idx="202">
                  <c:v>46.481000000000002</c:v>
                </c:pt>
                <c:pt idx="203">
                  <c:v>56.015999999999998</c:v>
                </c:pt>
                <c:pt idx="204">
                  <c:v>62.186999999999998</c:v>
                </c:pt>
                <c:pt idx="205">
                  <c:v>54.683999999999997</c:v>
                </c:pt>
                <c:pt idx="206">
                  <c:v>53.798000000000002</c:v>
                </c:pt>
                <c:pt idx="207">
                  <c:v>49.79</c:v>
                </c:pt>
                <c:pt idx="208">
                  <c:v>55.893000000000001</c:v>
                </c:pt>
                <c:pt idx="209">
                  <c:v>63.734000000000002</c:v>
                </c:pt>
                <c:pt idx="210">
                  <c:v>55.17</c:v>
                </c:pt>
                <c:pt idx="211">
                  <c:v>46.122999999999998</c:v>
                </c:pt>
                <c:pt idx="212">
                  <c:v>53.436</c:v>
                </c:pt>
                <c:pt idx="213">
                  <c:v>55.191000000000003</c:v>
                </c:pt>
                <c:pt idx="214">
                  <c:v>52.895000000000003</c:v>
                </c:pt>
                <c:pt idx="215">
                  <c:v>48.256999999999998</c:v>
                </c:pt>
                <c:pt idx="216">
                  <c:v>59.996000000000002</c:v>
                </c:pt>
                <c:pt idx="217">
                  <c:v>49.529000000000003</c:v>
                </c:pt>
                <c:pt idx="218">
                  <c:v>67.037999999999997</c:v>
                </c:pt>
                <c:pt idx="219">
                  <c:v>57.055999999999997</c:v>
                </c:pt>
                <c:pt idx="220">
                  <c:v>51.973999999999997</c:v>
                </c:pt>
                <c:pt idx="221">
                  <c:v>55.982999999999997</c:v>
                </c:pt>
                <c:pt idx="222">
                  <c:v>56.728000000000002</c:v>
                </c:pt>
                <c:pt idx="223">
                  <c:v>55.691000000000003</c:v>
                </c:pt>
                <c:pt idx="224">
                  <c:v>48.155000000000001</c:v>
                </c:pt>
                <c:pt idx="225">
                  <c:v>57.945</c:v>
                </c:pt>
                <c:pt idx="226">
                  <c:v>58.354999999999997</c:v>
                </c:pt>
                <c:pt idx="227">
                  <c:v>55.853999999999999</c:v>
                </c:pt>
                <c:pt idx="228">
                  <c:v>65.197000000000003</c:v>
                </c:pt>
                <c:pt idx="229">
                  <c:v>49.689</c:v>
                </c:pt>
                <c:pt idx="230">
                  <c:v>49.865000000000002</c:v>
                </c:pt>
                <c:pt idx="231">
                  <c:v>57.978000000000002</c:v>
                </c:pt>
                <c:pt idx="232">
                  <c:v>63.31</c:v>
                </c:pt>
                <c:pt idx="233">
                  <c:v>52.292000000000002</c:v>
                </c:pt>
                <c:pt idx="234">
                  <c:v>52.335999999999999</c:v>
                </c:pt>
                <c:pt idx="235">
                  <c:v>53.609000000000002</c:v>
                </c:pt>
                <c:pt idx="236">
                  <c:v>55.284999999999997</c:v>
                </c:pt>
                <c:pt idx="237">
                  <c:v>54.148000000000003</c:v>
                </c:pt>
                <c:pt idx="238">
                  <c:v>53.427999999999997</c:v>
                </c:pt>
                <c:pt idx="239">
                  <c:v>58.781999999999996</c:v>
                </c:pt>
                <c:pt idx="240">
                  <c:v>57.180999999999997</c:v>
                </c:pt>
                <c:pt idx="241">
                  <c:v>62.619</c:v>
                </c:pt>
                <c:pt idx="242">
                  <c:v>54.317</c:v>
                </c:pt>
                <c:pt idx="243">
                  <c:v>52.38</c:v>
                </c:pt>
                <c:pt idx="244">
                  <c:v>51.963000000000001</c:v>
                </c:pt>
                <c:pt idx="245">
                  <c:v>63.017000000000003</c:v>
                </c:pt>
                <c:pt idx="246">
                  <c:v>51.506999999999998</c:v>
                </c:pt>
                <c:pt idx="247">
                  <c:v>59.133000000000003</c:v>
                </c:pt>
                <c:pt idx="248">
                  <c:v>50.615000000000002</c:v>
                </c:pt>
                <c:pt idx="249">
                  <c:v>52.39</c:v>
                </c:pt>
                <c:pt idx="250">
                  <c:v>58.01</c:v>
                </c:pt>
                <c:pt idx="251">
                  <c:v>59.125999999999998</c:v>
                </c:pt>
                <c:pt idx="252">
                  <c:v>50.006</c:v>
                </c:pt>
                <c:pt idx="253">
                  <c:v>45.512</c:v>
                </c:pt>
                <c:pt idx="254">
                  <c:v>56.122</c:v>
                </c:pt>
                <c:pt idx="255">
                  <c:v>60.222999999999999</c:v>
                </c:pt>
                <c:pt idx="256">
                  <c:v>56.423000000000002</c:v>
                </c:pt>
                <c:pt idx="257">
                  <c:v>56.570999999999998</c:v>
                </c:pt>
                <c:pt idx="258">
                  <c:v>60.421999999999997</c:v>
                </c:pt>
                <c:pt idx="259">
                  <c:v>48.466999999999999</c:v>
                </c:pt>
                <c:pt idx="260">
                  <c:v>48.554000000000002</c:v>
                </c:pt>
                <c:pt idx="261">
                  <c:v>55.884999999999998</c:v>
                </c:pt>
                <c:pt idx="262">
                  <c:v>41.301000000000002</c:v>
                </c:pt>
                <c:pt idx="263">
                  <c:v>53.771999999999998</c:v>
                </c:pt>
                <c:pt idx="264">
                  <c:v>56.02</c:v>
                </c:pt>
                <c:pt idx="265">
                  <c:v>48.341000000000001</c:v>
                </c:pt>
                <c:pt idx="266">
                  <c:v>57.042000000000002</c:v>
                </c:pt>
                <c:pt idx="267">
                  <c:v>57.232999999999997</c:v>
                </c:pt>
                <c:pt idx="268">
                  <c:v>59.835999999999999</c:v>
                </c:pt>
                <c:pt idx="269">
                  <c:v>53.777999999999999</c:v>
                </c:pt>
                <c:pt idx="270">
                  <c:v>50.374000000000002</c:v>
                </c:pt>
                <c:pt idx="271">
                  <c:v>54.936</c:v>
                </c:pt>
                <c:pt idx="272">
                  <c:v>48.454000000000001</c:v>
                </c:pt>
                <c:pt idx="273">
                  <c:v>55.231999999999999</c:v>
                </c:pt>
                <c:pt idx="274">
                  <c:v>59.591999999999999</c:v>
                </c:pt>
                <c:pt idx="275">
                  <c:v>53.154000000000003</c:v>
                </c:pt>
                <c:pt idx="276">
                  <c:v>65.971000000000004</c:v>
                </c:pt>
                <c:pt idx="277">
                  <c:v>54.7</c:v>
                </c:pt>
                <c:pt idx="278">
                  <c:v>60.902999999999999</c:v>
                </c:pt>
                <c:pt idx="279">
                  <c:v>51.213999999999999</c:v>
                </c:pt>
                <c:pt idx="280">
                  <c:v>58.063000000000002</c:v>
                </c:pt>
                <c:pt idx="281">
                  <c:v>51.625</c:v>
                </c:pt>
                <c:pt idx="282">
                  <c:v>45.100999999999999</c:v>
                </c:pt>
                <c:pt idx="283">
                  <c:v>49.543999999999997</c:v>
                </c:pt>
                <c:pt idx="284">
                  <c:v>49.529000000000003</c:v>
                </c:pt>
                <c:pt idx="285">
                  <c:v>49.484000000000002</c:v>
                </c:pt>
                <c:pt idx="286">
                  <c:v>60.531999999999996</c:v>
                </c:pt>
                <c:pt idx="287">
                  <c:v>61.792999999999999</c:v>
                </c:pt>
                <c:pt idx="288">
                  <c:v>61.134</c:v>
                </c:pt>
                <c:pt idx="289">
                  <c:v>57.856000000000002</c:v>
                </c:pt>
                <c:pt idx="290">
                  <c:v>63.497999999999998</c:v>
                </c:pt>
                <c:pt idx="291">
                  <c:v>60.021999999999998</c:v>
                </c:pt>
                <c:pt idx="292">
                  <c:v>57.759</c:v>
                </c:pt>
                <c:pt idx="293">
                  <c:v>55.889000000000003</c:v>
                </c:pt>
                <c:pt idx="294">
                  <c:v>51.872999999999998</c:v>
                </c:pt>
                <c:pt idx="295">
                  <c:v>51.569000000000003</c:v>
                </c:pt>
                <c:pt idx="296">
                  <c:v>45.87</c:v>
                </c:pt>
                <c:pt idx="297">
                  <c:v>51.813000000000002</c:v>
                </c:pt>
                <c:pt idx="298">
                  <c:v>57.884</c:v>
                </c:pt>
                <c:pt idx="299">
                  <c:v>59.622</c:v>
                </c:pt>
                <c:pt idx="300">
                  <c:v>51.716999999999999</c:v>
                </c:pt>
                <c:pt idx="301">
                  <c:v>58.963000000000001</c:v>
                </c:pt>
                <c:pt idx="302">
                  <c:v>48.542999999999999</c:v>
                </c:pt>
                <c:pt idx="303">
                  <c:v>50.991</c:v>
                </c:pt>
                <c:pt idx="304">
                  <c:v>52.002000000000002</c:v>
                </c:pt>
                <c:pt idx="305">
                  <c:v>55.597999999999999</c:v>
                </c:pt>
                <c:pt idx="306">
                  <c:v>48.378</c:v>
                </c:pt>
                <c:pt idx="307">
                  <c:v>50.488999999999997</c:v>
                </c:pt>
                <c:pt idx="308">
                  <c:v>51.488999999999997</c:v>
                </c:pt>
                <c:pt idx="309">
                  <c:v>51.834000000000003</c:v>
                </c:pt>
                <c:pt idx="310">
                  <c:v>58.006999999999998</c:v>
                </c:pt>
                <c:pt idx="311">
                  <c:v>56.801000000000002</c:v>
                </c:pt>
                <c:pt idx="312">
                  <c:v>53.295999999999999</c:v>
                </c:pt>
                <c:pt idx="313">
                  <c:v>51.701000000000001</c:v>
                </c:pt>
                <c:pt idx="314">
                  <c:v>54.97</c:v>
                </c:pt>
                <c:pt idx="315">
                  <c:v>47.301000000000002</c:v>
                </c:pt>
                <c:pt idx="316">
                  <c:v>48.405000000000001</c:v>
                </c:pt>
                <c:pt idx="317">
                  <c:v>58.563000000000002</c:v>
                </c:pt>
                <c:pt idx="318">
                  <c:v>53.627000000000002</c:v>
                </c:pt>
                <c:pt idx="319">
                  <c:v>54.79</c:v>
                </c:pt>
                <c:pt idx="320">
                  <c:v>51.874000000000002</c:v>
                </c:pt>
                <c:pt idx="321">
                  <c:v>53.55</c:v>
                </c:pt>
                <c:pt idx="322">
                  <c:v>55.76</c:v>
                </c:pt>
                <c:pt idx="323">
                  <c:v>56.896000000000001</c:v>
                </c:pt>
                <c:pt idx="324">
                  <c:v>52.235999999999997</c:v>
                </c:pt>
                <c:pt idx="325">
                  <c:v>53.329000000000001</c:v>
                </c:pt>
                <c:pt idx="326">
                  <c:v>57.337000000000003</c:v>
                </c:pt>
                <c:pt idx="327">
                  <c:v>47.917000000000002</c:v>
                </c:pt>
                <c:pt idx="328">
                  <c:v>53.329000000000001</c:v>
                </c:pt>
                <c:pt idx="329">
                  <c:v>53.898000000000003</c:v>
                </c:pt>
                <c:pt idx="330">
                  <c:v>55.155000000000001</c:v>
                </c:pt>
                <c:pt idx="331">
                  <c:v>46.588999999999999</c:v>
                </c:pt>
                <c:pt idx="332">
                  <c:v>51.841999999999999</c:v>
                </c:pt>
                <c:pt idx="333">
                  <c:v>54.372999999999998</c:v>
                </c:pt>
                <c:pt idx="334">
                  <c:v>65.08</c:v>
                </c:pt>
                <c:pt idx="335">
                  <c:v>45.075000000000003</c:v>
                </c:pt>
                <c:pt idx="336">
                  <c:v>52.343000000000004</c:v>
                </c:pt>
                <c:pt idx="337">
                  <c:v>55.444000000000003</c:v>
                </c:pt>
                <c:pt idx="338">
                  <c:v>53.253</c:v>
                </c:pt>
                <c:pt idx="339">
                  <c:v>52.761000000000003</c:v>
                </c:pt>
                <c:pt idx="340">
                  <c:v>46.779000000000003</c:v>
                </c:pt>
                <c:pt idx="341">
                  <c:v>57.392000000000003</c:v>
                </c:pt>
                <c:pt idx="342">
                  <c:v>58.170999999999999</c:v>
                </c:pt>
                <c:pt idx="343">
                  <c:v>60.296999999999997</c:v>
                </c:pt>
                <c:pt idx="344">
                  <c:v>49.777000000000001</c:v>
                </c:pt>
                <c:pt idx="345">
                  <c:v>58.689</c:v>
                </c:pt>
                <c:pt idx="346">
                  <c:v>49.383000000000003</c:v>
                </c:pt>
                <c:pt idx="347">
                  <c:v>51.848999999999997</c:v>
                </c:pt>
                <c:pt idx="348">
                  <c:v>51.503</c:v>
                </c:pt>
                <c:pt idx="349">
                  <c:v>53.392000000000003</c:v>
                </c:pt>
                <c:pt idx="350">
                  <c:v>58.66</c:v>
                </c:pt>
                <c:pt idx="351">
                  <c:v>55.706000000000003</c:v>
                </c:pt>
                <c:pt idx="352">
                  <c:v>54.661999999999999</c:v>
                </c:pt>
                <c:pt idx="353">
                  <c:v>56.537999999999997</c:v>
                </c:pt>
                <c:pt idx="354">
                  <c:v>56.820999999999998</c:v>
                </c:pt>
                <c:pt idx="355">
                  <c:v>53.171999999999997</c:v>
                </c:pt>
                <c:pt idx="356">
                  <c:v>52.869</c:v>
                </c:pt>
                <c:pt idx="357">
                  <c:v>55.231000000000002</c:v>
                </c:pt>
                <c:pt idx="358">
                  <c:v>58.899000000000001</c:v>
                </c:pt>
                <c:pt idx="359">
                  <c:v>55.975000000000001</c:v>
                </c:pt>
                <c:pt idx="360">
                  <c:v>61.962000000000003</c:v>
                </c:pt>
                <c:pt idx="361">
                  <c:v>53.435000000000002</c:v>
                </c:pt>
                <c:pt idx="362">
                  <c:v>54.607999999999997</c:v>
                </c:pt>
                <c:pt idx="363">
                  <c:v>60.863</c:v>
                </c:pt>
                <c:pt idx="364">
                  <c:v>57.311</c:v>
                </c:pt>
                <c:pt idx="365">
                  <c:v>55.345999999999997</c:v>
                </c:pt>
                <c:pt idx="366">
                  <c:v>56.054000000000002</c:v>
                </c:pt>
                <c:pt idx="367">
                  <c:v>56.401000000000003</c:v>
                </c:pt>
                <c:pt idx="368">
                  <c:v>55.948</c:v>
                </c:pt>
                <c:pt idx="369">
                  <c:v>55.710999999999999</c:v>
                </c:pt>
                <c:pt idx="370">
                  <c:v>59.454999999999998</c:v>
                </c:pt>
                <c:pt idx="371">
                  <c:v>61.750999999999998</c:v>
                </c:pt>
                <c:pt idx="372">
                  <c:v>60.738999999999997</c:v>
                </c:pt>
                <c:pt idx="373">
                  <c:v>53.802</c:v>
                </c:pt>
                <c:pt idx="374">
                  <c:v>54.45</c:v>
                </c:pt>
                <c:pt idx="375">
                  <c:v>54.302999999999997</c:v>
                </c:pt>
                <c:pt idx="376">
                  <c:v>54.152999999999999</c:v>
                </c:pt>
                <c:pt idx="377">
                  <c:v>51.892000000000003</c:v>
                </c:pt>
                <c:pt idx="378">
                  <c:v>55.610999999999997</c:v>
                </c:pt>
                <c:pt idx="379">
                  <c:v>45.64</c:v>
                </c:pt>
                <c:pt idx="380">
                  <c:v>53.085000000000001</c:v>
                </c:pt>
                <c:pt idx="381">
                  <c:v>47.674999999999997</c:v>
                </c:pt>
                <c:pt idx="382">
                  <c:v>55.475999999999999</c:v>
                </c:pt>
                <c:pt idx="383">
                  <c:v>52.091999999999999</c:v>
                </c:pt>
                <c:pt idx="384">
                  <c:v>57.875999999999998</c:v>
                </c:pt>
                <c:pt idx="385">
                  <c:v>52.914000000000001</c:v>
                </c:pt>
                <c:pt idx="386">
                  <c:v>49.905999999999999</c:v>
                </c:pt>
                <c:pt idx="387">
                  <c:v>50.975999999999999</c:v>
                </c:pt>
                <c:pt idx="388">
                  <c:v>51.356000000000002</c:v>
                </c:pt>
                <c:pt idx="389">
                  <c:v>51.399000000000001</c:v>
                </c:pt>
                <c:pt idx="390">
                  <c:v>60.314999999999998</c:v>
                </c:pt>
                <c:pt idx="391">
                  <c:v>59.392000000000003</c:v>
                </c:pt>
                <c:pt idx="392">
                  <c:v>56.031999999999996</c:v>
                </c:pt>
                <c:pt idx="393">
                  <c:v>64.094999999999999</c:v>
                </c:pt>
                <c:pt idx="394">
                  <c:v>49.234999999999999</c:v>
                </c:pt>
                <c:pt idx="395">
                  <c:v>53.155999999999999</c:v>
                </c:pt>
                <c:pt idx="396">
                  <c:v>58.268999999999998</c:v>
                </c:pt>
                <c:pt idx="397">
                  <c:v>55.024999999999999</c:v>
                </c:pt>
                <c:pt idx="398">
                  <c:v>55.097000000000001</c:v>
                </c:pt>
                <c:pt idx="399">
                  <c:v>58.183</c:v>
                </c:pt>
                <c:pt idx="400">
                  <c:v>52.576000000000001</c:v>
                </c:pt>
                <c:pt idx="401">
                  <c:v>61.765000000000001</c:v>
                </c:pt>
                <c:pt idx="402">
                  <c:v>55.290999999999997</c:v>
                </c:pt>
                <c:pt idx="403">
                  <c:v>56.982999999999997</c:v>
                </c:pt>
                <c:pt idx="404">
                  <c:v>46.634999999999998</c:v>
                </c:pt>
                <c:pt idx="405">
                  <c:v>50.197000000000003</c:v>
                </c:pt>
                <c:pt idx="406">
                  <c:v>57.9</c:v>
                </c:pt>
                <c:pt idx="407">
                  <c:v>52.475999999999999</c:v>
                </c:pt>
                <c:pt idx="408">
                  <c:v>61.000999999999998</c:v>
                </c:pt>
                <c:pt idx="409">
                  <c:v>63.685000000000002</c:v>
                </c:pt>
                <c:pt idx="410">
                  <c:v>61.651000000000003</c:v>
                </c:pt>
                <c:pt idx="411">
                  <c:v>51.432000000000002</c:v>
                </c:pt>
                <c:pt idx="412">
                  <c:v>59.322000000000003</c:v>
                </c:pt>
                <c:pt idx="413">
                  <c:v>45.972999999999999</c:v>
                </c:pt>
                <c:pt idx="414">
                  <c:v>55.643999999999998</c:v>
                </c:pt>
                <c:pt idx="415">
                  <c:v>63.508000000000003</c:v>
                </c:pt>
                <c:pt idx="416">
                  <c:v>50.21</c:v>
                </c:pt>
                <c:pt idx="417">
                  <c:v>58.731000000000002</c:v>
                </c:pt>
                <c:pt idx="418">
                  <c:v>59.616999999999997</c:v>
                </c:pt>
                <c:pt idx="419">
                  <c:v>51.173999999999999</c:v>
                </c:pt>
                <c:pt idx="420">
                  <c:v>52.448</c:v>
                </c:pt>
                <c:pt idx="421">
                  <c:v>47.256999999999998</c:v>
                </c:pt>
                <c:pt idx="422">
                  <c:v>53.929000000000002</c:v>
                </c:pt>
                <c:pt idx="423">
                  <c:v>48.973999999999997</c:v>
                </c:pt>
                <c:pt idx="424">
                  <c:v>57.618000000000002</c:v>
                </c:pt>
                <c:pt idx="425">
                  <c:v>59.314</c:v>
                </c:pt>
                <c:pt idx="426">
                  <c:v>51.747</c:v>
                </c:pt>
                <c:pt idx="427">
                  <c:v>58.427</c:v>
                </c:pt>
                <c:pt idx="428">
                  <c:v>44.712000000000003</c:v>
                </c:pt>
                <c:pt idx="429">
                  <c:v>59.707999999999998</c:v>
                </c:pt>
                <c:pt idx="430">
                  <c:v>54.771999999999998</c:v>
                </c:pt>
                <c:pt idx="431">
                  <c:v>56.402000000000001</c:v>
                </c:pt>
                <c:pt idx="432">
                  <c:v>63.819000000000003</c:v>
                </c:pt>
                <c:pt idx="433">
                  <c:v>57.981000000000002</c:v>
                </c:pt>
                <c:pt idx="434">
                  <c:v>52.86</c:v>
                </c:pt>
                <c:pt idx="435">
                  <c:v>57.167000000000002</c:v>
                </c:pt>
                <c:pt idx="436">
                  <c:v>62.841999999999999</c:v>
                </c:pt>
                <c:pt idx="437">
                  <c:v>58.710999999999999</c:v>
                </c:pt>
                <c:pt idx="438">
                  <c:v>57.606000000000002</c:v>
                </c:pt>
                <c:pt idx="439">
                  <c:v>59.134</c:v>
                </c:pt>
                <c:pt idx="440">
                  <c:v>57.758000000000003</c:v>
                </c:pt>
                <c:pt idx="441">
                  <c:v>59.966999999999999</c:v>
                </c:pt>
                <c:pt idx="442">
                  <c:v>58.366</c:v>
                </c:pt>
                <c:pt idx="443">
                  <c:v>47.841999999999999</c:v>
                </c:pt>
                <c:pt idx="444">
                  <c:v>52.683</c:v>
                </c:pt>
                <c:pt idx="445">
                  <c:v>54.887</c:v>
                </c:pt>
                <c:pt idx="446">
                  <c:v>58.472999999999999</c:v>
                </c:pt>
                <c:pt idx="447">
                  <c:v>58.395000000000003</c:v>
                </c:pt>
                <c:pt idx="448">
                  <c:v>43.695999999999998</c:v>
                </c:pt>
                <c:pt idx="449">
                  <c:v>56.25</c:v>
                </c:pt>
                <c:pt idx="450">
                  <c:v>56.286999999999999</c:v>
                </c:pt>
                <c:pt idx="451">
                  <c:v>57.777999999999999</c:v>
                </c:pt>
                <c:pt idx="452">
                  <c:v>63.143000000000001</c:v>
                </c:pt>
                <c:pt idx="453">
                  <c:v>53.795000000000002</c:v>
                </c:pt>
                <c:pt idx="454">
                  <c:v>43.613</c:v>
                </c:pt>
                <c:pt idx="455">
                  <c:v>57.972000000000001</c:v>
                </c:pt>
                <c:pt idx="456">
                  <c:v>54.052999999999997</c:v>
                </c:pt>
                <c:pt idx="457">
                  <c:v>49.112000000000002</c:v>
                </c:pt>
                <c:pt idx="458">
                  <c:v>55.6</c:v>
                </c:pt>
                <c:pt idx="459">
                  <c:v>47.725000000000001</c:v>
                </c:pt>
                <c:pt idx="460">
                  <c:v>52.29</c:v>
                </c:pt>
                <c:pt idx="461">
                  <c:v>56.637</c:v>
                </c:pt>
                <c:pt idx="462">
                  <c:v>58.274999999999999</c:v>
                </c:pt>
                <c:pt idx="463">
                  <c:v>51.140999999999998</c:v>
                </c:pt>
                <c:pt idx="464">
                  <c:v>53.55</c:v>
                </c:pt>
                <c:pt idx="465">
                  <c:v>56.975999999999999</c:v>
                </c:pt>
                <c:pt idx="466">
                  <c:v>56.941000000000003</c:v>
                </c:pt>
                <c:pt idx="467">
                  <c:v>64.326999999999998</c:v>
                </c:pt>
                <c:pt idx="468">
                  <c:v>54.878999999999998</c:v>
                </c:pt>
                <c:pt idx="469">
                  <c:v>50.124000000000002</c:v>
                </c:pt>
                <c:pt idx="470">
                  <c:v>54.043999999999997</c:v>
                </c:pt>
                <c:pt idx="471">
                  <c:v>54.003999999999998</c:v>
                </c:pt>
                <c:pt idx="472">
                  <c:v>63.463999999999999</c:v>
                </c:pt>
                <c:pt idx="473">
                  <c:v>62.679000000000002</c:v>
                </c:pt>
                <c:pt idx="474">
                  <c:v>58.110999999999997</c:v>
                </c:pt>
                <c:pt idx="475">
                  <c:v>53.845999999999997</c:v>
                </c:pt>
                <c:pt idx="476">
                  <c:v>47.314</c:v>
                </c:pt>
                <c:pt idx="477">
                  <c:v>52.805</c:v>
                </c:pt>
                <c:pt idx="478">
                  <c:v>52.539000000000001</c:v>
                </c:pt>
                <c:pt idx="479">
                  <c:v>50.265999999999998</c:v>
                </c:pt>
                <c:pt idx="480">
                  <c:v>46.808</c:v>
                </c:pt>
                <c:pt idx="481">
                  <c:v>50.442</c:v>
                </c:pt>
                <c:pt idx="482">
                  <c:v>53.426000000000002</c:v>
                </c:pt>
                <c:pt idx="483">
                  <c:v>51.215000000000003</c:v>
                </c:pt>
                <c:pt idx="484">
                  <c:v>51.124000000000002</c:v>
                </c:pt>
                <c:pt idx="485">
                  <c:v>46.133000000000003</c:v>
                </c:pt>
                <c:pt idx="486">
                  <c:v>52.597000000000001</c:v>
                </c:pt>
                <c:pt idx="487">
                  <c:v>46.29</c:v>
                </c:pt>
                <c:pt idx="488">
                  <c:v>55.792999999999999</c:v>
                </c:pt>
                <c:pt idx="489">
                  <c:v>49.237000000000002</c:v>
                </c:pt>
                <c:pt idx="490">
                  <c:v>47.033999999999999</c:v>
                </c:pt>
                <c:pt idx="491">
                  <c:v>57.823</c:v>
                </c:pt>
                <c:pt idx="492">
                  <c:v>56.779000000000003</c:v>
                </c:pt>
                <c:pt idx="493">
                  <c:v>62.508000000000003</c:v>
                </c:pt>
                <c:pt idx="494">
                  <c:v>57.701000000000001</c:v>
                </c:pt>
                <c:pt idx="495">
                  <c:v>47.673999999999999</c:v>
                </c:pt>
                <c:pt idx="496">
                  <c:v>60.850999999999999</c:v>
                </c:pt>
                <c:pt idx="497">
                  <c:v>58.637</c:v>
                </c:pt>
                <c:pt idx="498">
                  <c:v>60.783000000000001</c:v>
                </c:pt>
                <c:pt idx="499">
                  <c:v>55.027000000000001</c:v>
                </c:pt>
                <c:pt idx="500">
                  <c:v>55.387</c:v>
                </c:pt>
                <c:pt idx="501">
                  <c:v>55.518000000000001</c:v>
                </c:pt>
                <c:pt idx="502">
                  <c:v>57.841000000000001</c:v>
                </c:pt>
                <c:pt idx="503">
                  <c:v>57.728000000000002</c:v>
                </c:pt>
                <c:pt idx="504">
                  <c:v>57.313000000000002</c:v>
                </c:pt>
                <c:pt idx="505">
                  <c:v>59.69</c:v>
                </c:pt>
                <c:pt idx="506">
                  <c:v>51.023000000000003</c:v>
                </c:pt>
                <c:pt idx="507">
                  <c:v>51.981000000000002</c:v>
                </c:pt>
                <c:pt idx="508">
                  <c:v>57.012</c:v>
                </c:pt>
                <c:pt idx="509">
                  <c:v>54.423999999999999</c:v>
                </c:pt>
                <c:pt idx="510">
                  <c:v>52.466000000000001</c:v>
                </c:pt>
                <c:pt idx="511">
                  <c:v>55.965000000000003</c:v>
                </c:pt>
                <c:pt idx="512">
                  <c:v>52.420999999999999</c:v>
                </c:pt>
                <c:pt idx="513">
                  <c:v>48.296999999999997</c:v>
                </c:pt>
                <c:pt idx="514">
                  <c:v>50.823</c:v>
                </c:pt>
                <c:pt idx="515">
                  <c:v>59.542999999999999</c:v>
                </c:pt>
                <c:pt idx="516">
                  <c:v>55.308</c:v>
                </c:pt>
                <c:pt idx="517">
                  <c:v>48.790999999999997</c:v>
                </c:pt>
                <c:pt idx="518">
                  <c:v>49.213000000000001</c:v>
                </c:pt>
                <c:pt idx="519">
                  <c:v>45.241999999999997</c:v>
                </c:pt>
                <c:pt idx="520">
                  <c:v>47.353000000000002</c:v>
                </c:pt>
                <c:pt idx="521">
                  <c:v>59.908000000000001</c:v>
                </c:pt>
                <c:pt idx="522">
                  <c:v>55.668999999999997</c:v>
                </c:pt>
                <c:pt idx="523">
                  <c:v>57.784999999999997</c:v>
                </c:pt>
                <c:pt idx="524">
                  <c:v>59.048999999999999</c:v>
                </c:pt>
                <c:pt idx="525">
                  <c:v>65.349999999999994</c:v>
                </c:pt>
                <c:pt idx="526">
                  <c:v>54.140999999999998</c:v>
                </c:pt>
                <c:pt idx="527">
                  <c:v>53.31</c:v>
                </c:pt>
                <c:pt idx="528">
                  <c:v>59.997</c:v>
                </c:pt>
                <c:pt idx="529">
                  <c:v>55.192999999999998</c:v>
                </c:pt>
                <c:pt idx="530">
                  <c:v>48.453000000000003</c:v>
                </c:pt>
                <c:pt idx="531">
                  <c:v>57.161000000000001</c:v>
                </c:pt>
                <c:pt idx="532">
                  <c:v>43.854999999999997</c:v>
                </c:pt>
                <c:pt idx="533">
                  <c:v>48.091000000000001</c:v>
                </c:pt>
                <c:pt idx="534">
                  <c:v>56.335999999999999</c:v>
                </c:pt>
                <c:pt idx="535">
                  <c:v>63.677</c:v>
                </c:pt>
                <c:pt idx="536">
                  <c:v>54.710999999999999</c:v>
                </c:pt>
                <c:pt idx="537">
                  <c:v>57.49</c:v>
                </c:pt>
                <c:pt idx="538">
                  <c:v>49.189</c:v>
                </c:pt>
                <c:pt idx="539">
                  <c:v>47.554000000000002</c:v>
                </c:pt>
                <c:pt idx="540">
                  <c:v>51.127000000000002</c:v>
                </c:pt>
                <c:pt idx="541">
                  <c:v>60.994</c:v>
                </c:pt>
                <c:pt idx="542">
                  <c:v>65.908000000000001</c:v>
                </c:pt>
                <c:pt idx="543">
                  <c:v>47.637</c:v>
                </c:pt>
                <c:pt idx="544">
                  <c:v>60.526000000000003</c:v>
                </c:pt>
                <c:pt idx="545">
                  <c:v>52.741</c:v>
                </c:pt>
                <c:pt idx="546">
                  <c:v>51.064999999999998</c:v>
                </c:pt>
                <c:pt idx="547">
                  <c:v>59.924999999999997</c:v>
                </c:pt>
                <c:pt idx="548">
                  <c:v>57.765999999999998</c:v>
                </c:pt>
                <c:pt idx="549">
                  <c:v>46.398000000000003</c:v>
                </c:pt>
                <c:pt idx="550">
                  <c:v>55.127000000000002</c:v>
                </c:pt>
                <c:pt idx="551">
                  <c:v>54.311</c:v>
                </c:pt>
                <c:pt idx="552">
                  <c:v>54.005000000000003</c:v>
                </c:pt>
                <c:pt idx="553">
                  <c:v>50.427</c:v>
                </c:pt>
                <c:pt idx="554">
                  <c:v>50.905000000000001</c:v>
                </c:pt>
                <c:pt idx="555">
                  <c:v>53.735999999999997</c:v>
                </c:pt>
                <c:pt idx="556">
                  <c:v>60.234999999999999</c:v>
                </c:pt>
                <c:pt idx="557">
                  <c:v>56.170999999999999</c:v>
                </c:pt>
                <c:pt idx="558">
                  <c:v>54.081000000000003</c:v>
                </c:pt>
                <c:pt idx="559">
                  <c:v>51.567999999999998</c:v>
                </c:pt>
                <c:pt idx="560">
                  <c:v>45.402000000000001</c:v>
                </c:pt>
                <c:pt idx="561">
                  <c:v>54.651000000000003</c:v>
                </c:pt>
                <c:pt idx="562">
                  <c:v>52.984999999999999</c:v>
                </c:pt>
                <c:pt idx="563">
                  <c:v>51.500999999999998</c:v>
                </c:pt>
                <c:pt idx="564">
                  <c:v>51.015999999999998</c:v>
                </c:pt>
                <c:pt idx="565">
                  <c:v>57.988999999999997</c:v>
                </c:pt>
                <c:pt idx="566">
                  <c:v>59.595999999999997</c:v>
                </c:pt>
                <c:pt idx="567">
                  <c:v>50.914000000000001</c:v>
                </c:pt>
                <c:pt idx="568">
                  <c:v>53.996000000000002</c:v>
                </c:pt>
                <c:pt idx="569">
                  <c:v>57.39</c:v>
                </c:pt>
                <c:pt idx="570">
                  <c:v>53.759</c:v>
                </c:pt>
                <c:pt idx="571">
                  <c:v>45.704000000000001</c:v>
                </c:pt>
                <c:pt idx="572">
                  <c:v>59.99</c:v>
                </c:pt>
                <c:pt idx="573">
                  <c:v>53.779000000000003</c:v>
                </c:pt>
                <c:pt idx="574">
                  <c:v>50.487000000000002</c:v>
                </c:pt>
                <c:pt idx="575">
                  <c:v>49.981999999999999</c:v>
                </c:pt>
                <c:pt idx="576">
                  <c:v>46.83</c:v>
                </c:pt>
                <c:pt idx="577">
                  <c:v>57.956000000000003</c:v>
                </c:pt>
                <c:pt idx="578">
                  <c:v>57.503</c:v>
                </c:pt>
                <c:pt idx="579">
                  <c:v>59.235999999999997</c:v>
                </c:pt>
                <c:pt idx="580">
                  <c:v>54.213000000000001</c:v>
                </c:pt>
                <c:pt idx="581">
                  <c:v>56.585000000000001</c:v>
                </c:pt>
                <c:pt idx="582">
                  <c:v>46.883000000000003</c:v>
                </c:pt>
                <c:pt idx="583">
                  <c:v>56.423000000000002</c:v>
                </c:pt>
                <c:pt idx="584">
                  <c:v>62.238</c:v>
                </c:pt>
                <c:pt idx="585">
                  <c:v>54.103000000000002</c:v>
                </c:pt>
                <c:pt idx="586">
                  <c:v>61.185000000000002</c:v>
                </c:pt>
                <c:pt idx="587">
                  <c:v>62.357999999999997</c:v>
                </c:pt>
                <c:pt idx="588">
                  <c:v>52.978000000000002</c:v>
                </c:pt>
                <c:pt idx="589">
                  <c:v>60.08</c:v>
                </c:pt>
                <c:pt idx="590">
                  <c:v>50.207000000000001</c:v>
                </c:pt>
                <c:pt idx="591">
                  <c:v>49.603000000000002</c:v>
                </c:pt>
                <c:pt idx="592">
                  <c:v>60.328000000000003</c:v>
                </c:pt>
                <c:pt idx="593">
                  <c:v>52.148000000000003</c:v>
                </c:pt>
                <c:pt idx="594">
                  <c:v>50.475999999999999</c:v>
                </c:pt>
                <c:pt idx="595">
                  <c:v>52.072000000000003</c:v>
                </c:pt>
                <c:pt idx="596">
                  <c:v>52.392000000000003</c:v>
                </c:pt>
                <c:pt idx="597">
                  <c:v>52.347999999999999</c:v>
                </c:pt>
                <c:pt idx="598">
                  <c:v>48.104999999999997</c:v>
                </c:pt>
                <c:pt idx="599">
                  <c:v>45.683999999999997</c:v>
                </c:pt>
                <c:pt idx="600">
                  <c:v>57.789000000000001</c:v>
                </c:pt>
                <c:pt idx="601">
                  <c:v>60.25</c:v>
                </c:pt>
                <c:pt idx="602">
                  <c:v>59.323999999999998</c:v>
                </c:pt>
                <c:pt idx="603">
                  <c:v>51.482999999999997</c:v>
                </c:pt>
                <c:pt idx="604">
                  <c:v>54.485999999999997</c:v>
                </c:pt>
                <c:pt idx="605">
                  <c:v>47.673000000000002</c:v>
                </c:pt>
                <c:pt idx="606">
                  <c:v>50.048999999999999</c:v>
                </c:pt>
                <c:pt idx="607">
                  <c:v>48.671999999999997</c:v>
                </c:pt>
                <c:pt idx="608">
                  <c:v>53.558999999999997</c:v>
                </c:pt>
                <c:pt idx="609">
                  <c:v>56.17</c:v>
                </c:pt>
                <c:pt idx="610">
                  <c:v>54.677999999999997</c:v>
                </c:pt>
                <c:pt idx="611">
                  <c:v>56.375</c:v>
                </c:pt>
                <c:pt idx="612">
                  <c:v>55.381999999999998</c:v>
                </c:pt>
                <c:pt idx="613">
                  <c:v>59.816000000000003</c:v>
                </c:pt>
                <c:pt idx="614">
                  <c:v>42.744999999999997</c:v>
                </c:pt>
                <c:pt idx="615">
                  <c:v>57.264000000000003</c:v>
                </c:pt>
                <c:pt idx="616">
                  <c:v>51.554000000000002</c:v>
                </c:pt>
                <c:pt idx="617">
                  <c:v>56.436999999999998</c:v>
                </c:pt>
                <c:pt idx="618">
                  <c:v>54.191000000000003</c:v>
                </c:pt>
                <c:pt idx="619">
                  <c:v>50.338999999999999</c:v>
                </c:pt>
                <c:pt idx="620">
                  <c:v>55.984999999999999</c:v>
                </c:pt>
                <c:pt idx="621">
                  <c:v>57.975999999999999</c:v>
                </c:pt>
                <c:pt idx="622">
                  <c:v>50.33</c:v>
                </c:pt>
                <c:pt idx="623">
                  <c:v>52.718000000000004</c:v>
                </c:pt>
                <c:pt idx="624">
                  <c:v>66.498999999999995</c:v>
                </c:pt>
                <c:pt idx="625">
                  <c:v>54.997999999999998</c:v>
                </c:pt>
                <c:pt idx="626">
                  <c:v>54.018999999999998</c:v>
                </c:pt>
                <c:pt idx="627">
                  <c:v>49.386000000000003</c:v>
                </c:pt>
                <c:pt idx="628">
                  <c:v>49.856000000000002</c:v>
                </c:pt>
                <c:pt idx="629">
                  <c:v>54.02</c:v>
                </c:pt>
                <c:pt idx="630">
                  <c:v>55.084000000000003</c:v>
                </c:pt>
                <c:pt idx="631">
                  <c:v>49.704000000000001</c:v>
                </c:pt>
                <c:pt idx="632">
                  <c:v>49.576999999999998</c:v>
                </c:pt>
                <c:pt idx="633">
                  <c:v>53.832999999999998</c:v>
                </c:pt>
                <c:pt idx="634">
                  <c:v>47.137999999999998</c:v>
                </c:pt>
                <c:pt idx="635">
                  <c:v>47.054000000000002</c:v>
                </c:pt>
                <c:pt idx="636">
                  <c:v>44.807000000000002</c:v>
                </c:pt>
                <c:pt idx="637">
                  <c:v>55.137999999999998</c:v>
                </c:pt>
                <c:pt idx="638">
                  <c:v>49.18</c:v>
                </c:pt>
                <c:pt idx="639">
                  <c:v>49.465000000000003</c:v>
                </c:pt>
                <c:pt idx="640">
                  <c:v>50.514000000000003</c:v>
                </c:pt>
                <c:pt idx="641">
                  <c:v>49.183999999999997</c:v>
                </c:pt>
                <c:pt idx="642">
                  <c:v>56.234000000000002</c:v>
                </c:pt>
                <c:pt idx="643">
                  <c:v>58.201999999999998</c:v>
                </c:pt>
                <c:pt idx="644">
                  <c:v>58.241</c:v>
                </c:pt>
                <c:pt idx="645">
                  <c:v>62.725000000000001</c:v>
                </c:pt>
                <c:pt idx="646">
                  <c:v>71.268000000000001</c:v>
                </c:pt>
                <c:pt idx="647">
                  <c:v>47.493000000000002</c:v>
                </c:pt>
                <c:pt idx="648">
                  <c:v>54.08</c:v>
                </c:pt>
                <c:pt idx="649">
                  <c:v>54.948999999999998</c:v>
                </c:pt>
                <c:pt idx="650">
                  <c:v>50.502000000000002</c:v>
                </c:pt>
                <c:pt idx="651">
                  <c:v>51.542999999999999</c:v>
                </c:pt>
                <c:pt idx="652">
                  <c:v>53.738999999999997</c:v>
                </c:pt>
                <c:pt idx="653">
                  <c:v>47.728999999999999</c:v>
                </c:pt>
                <c:pt idx="654">
                  <c:v>42.988</c:v>
                </c:pt>
                <c:pt idx="655">
                  <c:v>55.728000000000002</c:v>
                </c:pt>
                <c:pt idx="656">
                  <c:v>52.246000000000002</c:v>
                </c:pt>
                <c:pt idx="657">
                  <c:v>49.588999999999999</c:v>
                </c:pt>
                <c:pt idx="658">
                  <c:v>57.774999999999999</c:v>
                </c:pt>
                <c:pt idx="659">
                  <c:v>56.201999999999998</c:v>
                </c:pt>
                <c:pt idx="660">
                  <c:v>51.276000000000003</c:v>
                </c:pt>
                <c:pt idx="661">
                  <c:v>51.433999999999997</c:v>
                </c:pt>
                <c:pt idx="662">
                  <c:v>42.582999999999998</c:v>
                </c:pt>
                <c:pt idx="663">
                  <c:v>46.360999999999997</c:v>
                </c:pt>
                <c:pt idx="664">
                  <c:v>58.603000000000002</c:v>
                </c:pt>
                <c:pt idx="665">
                  <c:v>54.046999999999997</c:v>
                </c:pt>
                <c:pt idx="666">
                  <c:v>51.933999999999997</c:v>
                </c:pt>
                <c:pt idx="667">
                  <c:v>55.067999999999998</c:v>
                </c:pt>
                <c:pt idx="668">
                  <c:v>54.290999999999997</c:v>
                </c:pt>
                <c:pt idx="669">
                  <c:v>54.283000000000001</c:v>
                </c:pt>
                <c:pt idx="670">
                  <c:v>48.35</c:v>
                </c:pt>
                <c:pt idx="671">
                  <c:v>51.067999999999998</c:v>
                </c:pt>
                <c:pt idx="672">
                  <c:v>52.137999999999998</c:v>
                </c:pt>
                <c:pt idx="673">
                  <c:v>55.103000000000002</c:v>
                </c:pt>
                <c:pt idx="674">
                  <c:v>49.265000000000001</c:v>
                </c:pt>
                <c:pt idx="675">
                  <c:v>52.371000000000002</c:v>
                </c:pt>
                <c:pt idx="676">
                  <c:v>49.75</c:v>
                </c:pt>
                <c:pt idx="677">
                  <c:v>57.924999999999997</c:v>
                </c:pt>
                <c:pt idx="678">
                  <c:v>68.075999999999993</c:v>
                </c:pt>
                <c:pt idx="679">
                  <c:v>60.923999999999999</c:v>
                </c:pt>
                <c:pt idx="680">
                  <c:v>53.545999999999999</c:v>
                </c:pt>
                <c:pt idx="681">
                  <c:v>52.494999999999997</c:v>
                </c:pt>
                <c:pt idx="682">
                  <c:v>47.892000000000003</c:v>
                </c:pt>
                <c:pt idx="683">
                  <c:v>45.247</c:v>
                </c:pt>
                <c:pt idx="684">
                  <c:v>49.835999999999999</c:v>
                </c:pt>
                <c:pt idx="685">
                  <c:v>45.545000000000002</c:v>
                </c:pt>
                <c:pt idx="686">
                  <c:v>45.948999999999998</c:v>
                </c:pt>
                <c:pt idx="687">
                  <c:v>51.939</c:v>
                </c:pt>
                <c:pt idx="688">
                  <c:v>53.539000000000001</c:v>
                </c:pt>
                <c:pt idx="689">
                  <c:v>52.959000000000003</c:v>
                </c:pt>
                <c:pt idx="690">
                  <c:v>46.648000000000003</c:v>
                </c:pt>
                <c:pt idx="691">
                  <c:v>53.743000000000002</c:v>
                </c:pt>
                <c:pt idx="692">
                  <c:v>52.968000000000004</c:v>
                </c:pt>
                <c:pt idx="693">
                  <c:v>51.521000000000001</c:v>
                </c:pt>
                <c:pt idx="694">
                  <c:v>55.798999999999999</c:v>
                </c:pt>
                <c:pt idx="695">
                  <c:v>53.131999999999998</c:v>
                </c:pt>
                <c:pt idx="696">
                  <c:v>60.734999999999999</c:v>
                </c:pt>
                <c:pt idx="697">
                  <c:v>53.944000000000003</c:v>
                </c:pt>
                <c:pt idx="698">
                  <c:v>60.546999999999997</c:v>
                </c:pt>
                <c:pt idx="699">
                  <c:v>57.338999999999999</c:v>
                </c:pt>
                <c:pt idx="700">
                  <c:v>48.23</c:v>
                </c:pt>
                <c:pt idx="701">
                  <c:v>52.75</c:v>
                </c:pt>
                <c:pt idx="702">
                  <c:v>61.222000000000001</c:v>
                </c:pt>
                <c:pt idx="703">
                  <c:v>48.720999999999997</c:v>
                </c:pt>
                <c:pt idx="704">
                  <c:v>60.756999999999998</c:v>
                </c:pt>
                <c:pt idx="705">
                  <c:v>57.695999999999998</c:v>
                </c:pt>
                <c:pt idx="706">
                  <c:v>52.658999999999999</c:v>
                </c:pt>
                <c:pt idx="707">
                  <c:v>55.106000000000002</c:v>
                </c:pt>
                <c:pt idx="708">
                  <c:v>50.063000000000002</c:v>
                </c:pt>
                <c:pt idx="709">
                  <c:v>49.694000000000003</c:v>
                </c:pt>
                <c:pt idx="710">
                  <c:v>47.558</c:v>
                </c:pt>
                <c:pt idx="711">
                  <c:v>49.170999999999999</c:v>
                </c:pt>
                <c:pt idx="712">
                  <c:v>49.924999999999997</c:v>
                </c:pt>
                <c:pt idx="713">
                  <c:v>46.55</c:v>
                </c:pt>
                <c:pt idx="714">
                  <c:v>44.936</c:v>
                </c:pt>
                <c:pt idx="715">
                  <c:v>53.24</c:v>
                </c:pt>
                <c:pt idx="716">
                  <c:v>49.969000000000001</c:v>
                </c:pt>
                <c:pt idx="717">
                  <c:v>56.249000000000002</c:v>
                </c:pt>
                <c:pt idx="718">
                  <c:v>53.802999999999997</c:v>
                </c:pt>
                <c:pt idx="719">
                  <c:v>53.738999999999997</c:v>
                </c:pt>
                <c:pt idx="720">
                  <c:v>52.204999999999998</c:v>
                </c:pt>
                <c:pt idx="721">
                  <c:v>50.637</c:v>
                </c:pt>
                <c:pt idx="722">
                  <c:v>47.17</c:v>
                </c:pt>
                <c:pt idx="723">
                  <c:v>51.79</c:v>
                </c:pt>
                <c:pt idx="724">
                  <c:v>52.674999999999997</c:v>
                </c:pt>
                <c:pt idx="725">
                  <c:v>49.591999999999999</c:v>
                </c:pt>
                <c:pt idx="726">
                  <c:v>45.457000000000001</c:v>
                </c:pt>
                <c:pt idx="727">
                  <c:v>55.3</c:v>
                </c:pt>
                <c:pt idx="728">
                  <c:v>46.966999999999999</c:v>
                </c:pt>
                <c:pt idx="729">
                  <c:v>54.351999999999997</c:v>
                </c:pt>
                <c:pt idx="730">
                  <c:v>47.284999999999997</c:v>
                </c:pt>
                <c:pt idx="731">
                  <c:v>45.973999999999997</c:v>
                </c:pt>
                <c:pt idx="732">
                  <c:v>46.814999999999998</c:v>
                </c:pt>
                <c:pt idx="733">
                  <c:v>46.88</c:v>
                </c:pt>
                <c:pt idx="734">
                  <c:v>46.36</c:v>
                </c:pt>
                <c:pt idx="735">
                  <c:v>52.146999999999998</c:v>
                </c:pt>
                <c:pt idx="736">
                  <c:v>53.43</c:v>
                </c:pt>
                <c:pt idx="737">
                  <c:v>50.302999999999997</c:v>
                </c:pt>
                <c:pt idx="738">
                  <c:v>57.015999999999998</c:v>
                </c:pt>
                <c:pt idx="739">
                  <c:v>45.73</c:v>
                </c:pt>
                <c:pt idx="740">
                  <c:v>46.305999999999997</c:v>
                </c:pt>
                <c:pt idx="741">
                  <c:v>51.473999999999997</c:v>
                </c:pt>
                <c:pt idx="742">
                  <c:v>45.728000000000002</c:v>
                </c:pt>
                <c:pt idx="743">
                  <c:v>52.536999999999999</c:v>
                </c:pt>
                <c:pt idx="744">
                  <c:v>48.634</c:v>
                </c:pt>
                <c:pt idx="745">
                  <c:v>46.652999999999999</c:v>
                </c:pt>
                <c:pt idx="746">
                  <c:v>51.417999999999999</c:v>
                </c:pt>
                <c:pt idx="747">
                  <c:v>45.606999999999999</c:v>
                </c:pt>
                <c:pt idx="748">
                  <c:v>41.031999999999996</c:v>
                </c:pt>
                <c:pt idx="749">
                  <c:v>57.058999999999997</c:v>
                </c:pt>
                <c:pt idx="750">
                  <c:v>44.509</c:v>
                </c:pt>
                <c:pt idx="751">
                  <c:v>42.572000000000003</c:v>
                </c:pt>
                <c:pt idx="752">
                  <c:v>48.381</c:v>
                </c:pt>
                <c:pt idx="753">
                  <c:v>60.447000000000003</c:v>
                </c:pt>
                <c:pt idx="754">
                  <c:v>53.95</c:v>
                </c:pt>
                <c:pt idx="755">
                  <c:v>47.716000000000001</c:v>
                </c:pt>
                <c:pt idx="756">
                  <c:v>45.606000000000002</c:v>
                </c:pt>
                <c:pt idx="757">
                  <c:v>48.56</c:v>
                </c:pt>
                <c:pt idx="758">
                  <c:v>51.737000000000002</c:v>
                </c:pt>
                <c:pt idx="759">
                  <c:v>55.834000000000003</c:v>
                </c:pt>
                <c:pt idx="760">
                  <c:v>54.825000000000003</c:v>
                </c:pt>
                <c:pt idx="761">
                  <c:v>50.427999999999997</c:v>
                </c:pt>
                <c:pt idx="762">
                  <c:v>52.16</c:v>
                </c:pt>
                <c:pt idx="763">
                  <c:v>52.923999999999999</c:v>
                </c:pt>
                <c:pt idx="764">
                  <c:v>60.63</c:v>
                </c:pt>
                <c:pt idx="765">
                  <c:v>55.326999999999998</c:v>
                </c:pt>
                <c:pt idx="766">
                  <c:v>54.808</c:v>
                </c:pt>
                <c:pt idx="767">
                  <c:v>58.149000000000001</c:v>
                </c:pt>
                <c:pt idx="768">
                  <c:v>62.418999999999997</c:v>
                </c:pt>
                <c:pt idx="769">
                  <c:v>40.606000000000002</c:v>
                </c:pt>
                <c:pt idx="770">
                  <c:v>40.081000000000003</c:v>
                </c:pt>
                <c:pt idx="771">
                  <c:v>50.655999999999999</c:v>
                </c:pt>
                <c:pt idx="772">
                  <c:v>55.396000000000001</c:v>
                </c:pt>
                <c:pt idx="773">
                  <c:v>51.53</c:v>
                </c:pt>
                <c:pt idx="774">
                  <c:v>49.784999999999997</c:v>
                </c:pt>
                <c:pt idx="775">
                  <c:v>50.655999999999999</c:v>
                </c:pt>
                <c:pt idx="776">
                  <c:v>46.341999999999999</c:v>
                </c:pt>
                <c:pt idx="777">
                  <c:v>45.457000000000001</c:v>
                </c:pt>
                <c:pt idx="778">
                  <c:v>54.478000000000002</c:v>
                </c:pt>
                <c:pt idx="779">
                  <c:v>50.526000000000003</c:v>
                </c:pt>
                <c:pt idx="780">
                  <c:v>45.335000000000001</c:v>
                </c:pt>
                <c:pt idx="781">
                  <c:v>50.183</c:v>
                </c:pt>
                <c:pt idx="782">
                  <c:v>42.817</c:v>
                </c:pt>
                <c:pt idx="783">
                  <c:v>54.731000000000002</c:v>
                </c:pt>
                <c:pt idx="784">
                  <c:v>47.579000000000001</c:v>
                </c:pt>
                <c:pt idx="785">
                  <c:v>47.034999999999997</c:v>
                </c:pt>
                <c:pt idx="786">
                  <c:v>45.776000000000003</c:v>
                </c:pt>
                <c:pt idx="787">
                  <c:v>52.723999999999997</c:v>
                </c:pt>
                <c:pt idx="788">
                  <c:v>47.744999999999997</c:v>
                </c:pt>
                <c:pt idx="789">
                  <c:v>49.783999999999999</c:v>
                </c:pt>
                <c:pt idx="790">
                  <c:v>48.011000000000003</c:v>
                </c:pt>
                <c:pt idx="791">
                  <c:v>44.533999999999999</c:v>
                </c:pt>
                <c:pt idx="792">
                  <c:v>48.905000000000001</c:v>
                </c:pt>
                <c:pt idx="793">
                  <c:v>43.343000000000004</c:v>
                </c:pt>
                <c:pt idx="794">
                  <c:v>48.497999999999998</c:v>
                </c:pt>
                <c:pt idx="795">
                  <c:v>46.165999999999997</c:v>
                </c:pt>
                <c:pt idx="796">
                  <c:v>47.323</c:v>
                </c:pt>
              </c:numCache>
            </c:numRef>
          </c:xVal>
          <c:yVal>
            <c:numRef>
              <c:f>'Defense SameTeam'!$R$2:$R$798</c:f>
              <c:numCache>
                <c:formatCode>General</c:formatCode>
                <c:ptCount val="797"/>
                <c:pt idx="0">
                  <c:v>54.142000000000003</c:v>
                </c:pt>
                <c:pt idx="1">
                  <c:v>50.664000000000001</c:v>
                </c:pt>
                <c:pt idx="2">
                  <c:v>55.011000000000003</c:v>
                </c:pt>
                <c:pt idx="3">
                  <c:v>58.863999999999997</c:v>
                </c:pt>
                <c:pt idx="4">
                  <c:v>49.59</c:v>
                </c:pt>
                <c:pt idx="5">
                  <c:v>47.874000000000002</c:v>
                </c:pt>
                <c:pt idx="6">
                  <c:v>55.631999999999998</c:v>
                </c:pt>
                <c:pt idx="7">
                  <c:v>58.098999999999997</c:v>
                </c:pt>
                <c:pt idx="8">
                  <c:v>54.006</c:v>
                </c:pt>
                <c:pt idx="9">
                  <c:v>54.625</c:v>
                </c:pt>
                <c:pt idx="10">
                  <c:v>59.725000000000001</c:v>
                </c:pt>
                <c:pt idx="11">
                  <c:v>51.588999999999999</c:v>
                </c:pt>
                <c:pt idx="12">
                  <c:v>51.145000000000003</c:v>
                </c:pt>
                <c:pt idx="13">
                  <c:v>45.661000000000001</c:v>
                </c:pt>
                <c:pt idx="14">
                  <c:v>55.834000000000003</c:v>
                </c:pt>
                <c:pt idx="15">
                  <c:v>55.423999999999999</c:v>
                </c:pt>
                <c:pt idx="16">
                  <c:v>52.982999999999997</c:v>
                </c:pt>
                <c:pt idx="17">
                  <c:v>59.527999999999999</c:v>
                </c:pt>
                <c:pt idx="18">
                  <c:v>56.545000000000002</c:v>
                </c:pt>
                <c:pt idx="19">
                  <c:v>65.460999999999999</c:v>
                </c:pt>
                <c:pt idx="20">
                  <c:v>61.515999999999998</c:v>
                </c:pt>
                <c:pt idx="21">
                  <c:v>52.929000000000002</c:v>
                </c:pt>
                <c:pt idx="22">
                  <c:v>53.8</c:v>
                </c:pt>
                <c:pt idx="23">
                  <c:v>55.82</c:v>
                </c:pt>
                <c:pt idx="24">
                  <c:v>59.63</c:v>
                </c:pt>
                <c:pt idx="25">
                  <c:v>55.021999999999998</c:v>
                </c:pt>
                <c:pt idx="26">
                  <c:v>52.536999999999999</c:v>
                </c:pt>
                <c:pt idx="27">
                  <c:v>50.636000000000003</c:v>
                </c:pt>
                <c:pt idx="28">
                  <c:v>51.226999999999997</c:v>
                </c:pt>
                <c:pt idx="29">
                  <c:v>50.835000000000001</c:v>
                </c:pt>
                <c:pt idx="30">
                  <c:v>54.673999999999999</c:v>
                </c:pt>
                <c:pt idx="31">
                  <c:v>48.421999999999997</c:v>
                </c:pt>
                <c:pt idx="32">
                  <c:v>55.691000000000003</c:v>
                </c:pt>
                <c:pt idx="33">
                  <c:v>55.426000000000002</c:v>
                </c:pt>
                <c:pt idx="34">
                  <c:v>52.128</c:v>
                </c:pt>
                <c:pt idx="35">
                  <c:v>49.712000000000003</c:v>
                </c:pt>
                <c:pt idx="36">
                  <c:v>61.423999999999999</c:v>
                </c:pt>
                <c:pt idx="37">
                  <c:v>58.073999999999998</c:v>
                </c:pt>
                <c:pt idx="38">
                  <c:v>55.613</c:v>
                </c:pt>
                <c:pt idx="39">
                  <c:v>51.35</c:v>
                </c:pt>
                <c:pt idx="40">
                  <c:v>55.039000000000001</c:v>
                </c:pt>
                <c:pt idx="41">
                  <c:v>53.832000000000001</c:v>
                </c:pt>
                <c:pt idx="42">
                  <c:v>41.514000000000003</c:v>
                </c:pt>
                <c:pt idx="43">
                  <c:v>55.945999999999998</c:v>
                </c:pt>
                <c:pt idx="44">
                  <c:v>63.145000000000003</c:v>
                </c:pt>
                <c:pt idx="45">
                  <c:v>60.082999999999998</c:v>
                </c:pt>
                <c:pt idx="46">
                  <c:v>39.828000000000003</c:v>
                </c:pt>
                <c:pt idx="47">
                  <c:v>64.155000000000001</c:v>
                </c:pt>
                <c:pt idx="48">
                  <c:v>52.976999999999997</c:v>
                </c:pt>
                <c:pt idx="49">
                  <c:v>49.533000000000001</c:v>
                </c:pt>
                <c:pt idx="50">
                  <c:v>57.095999999999997</c:v>
                </c:pt>
                <c:pt idx="51">
                  <c:v>46.923000000000002</c:v>
                </c:pt>
                <c:pt idx="52">
                  <c:v>57.381999999999998</c:v>
                </c:pt>
                <c:pt idx="53">
                  <c:v>53.026000000000003</c:v>
                </c:pt>
                <c:pt idx="54">
                  <c:v>51.343000000000004</c:v>
                </c:pt>
                <c:pt idx="55">
                  <c:v>54.152999999999999</c:v>
                </c:pt>
                <c:pt idx="56">
                  <c:v>61.398000000000003</c:v>
                </c:pt>
                <c:pt idx="57">
                  <c:v>52.575000000000003</c:v>
                </c:pt>
                <c:pt idx="58">
                  <c:v>51.505000000000003</c:v>
                </c:pt>
                <c:pt idx="59">
                  <c:v>53.837000000000003</c:v>
                </c:pt>
                <c:pt idx="60">
                  <c:v>60.49</c:v>
                </c:pt>
                <c:pt idx="61">
                  <c:v>57.618000000000002</c:v>
                </c:pt>
                <c:pt idx="62">
                  <c:v>58.173999999999999</c:v>
                </c:pt>
                <c:pt idx="63">
                  <c:v>59.341999999999999</c:v>
                </c:pt>
                <c:pt idx="64">
                  <c:v>48.948999999999998</c:v>
                </c:pt>
                <c:pt idx="65">
                  <c:v>53.427999999999997</c:v>
                </c:pt>
                <c:pt idx="66">
                  <c:v>60.39</c:v>
                </c:pt>
                <c:pt idx="67">
                  <c:v>49.610999999999997</c:v>
                </c:pt>
                <c:pt idx="68">
                  <c:v>53.701999999999998</c:v>
                </c:pt>
                <c:pt idx="69">
                  <c:v>56.13</c:v>
                </c:pt>
                <c:pt idx="70">
                  <c:v>62.621000000000002</c:v>
                </c:pt>
                <c:pt idx="71">
                  <c:v>42.55</c:v>
                </c:pt>
                <c:pt idx="72">
                  <c:v>45.292000000000002</c:v>
                </c:pt>
                <c:pt idx="73">
                  <c:v>59.101999999999997</c:v>
                </c:pt>
                <c:pt idx="74">
                  <c:v>55.664000000000001</c:v>
                </c:pt>
                <c:pt idx="75">
                  <c:v>61.526000000000003</c:v>
                </c:pt>
                <c:pt idx="76">
                  <c:v>56.722000000000001</c:v>
                </c:pt>
                <c:pt idx="77">
                  <c:v>61.542999999999999</c:v>
                </c:pt>
                <c:pt idx="78">
                  <c:v>53.988</c:v>
                </c:pt>
                <c:pt idx="79">
                  <c:v>49.898000000000003</c:v>
                </c:pt>
                <c:pt idx="80">
                  <c:v>54.542000000000002</c:v>
                </c:pt>
                <c:pt idx="81">
                  <c:v>55.451000000000001</c:v>
                </c:pt>
                <c:pt idx="82">
                  <c:v>61.018000000000001</c:v>
                </c:pt>
                <c:pt idx="83">
                  <c:v>53.628</c:v>
                </c:pt>
                <c:pt idx="84">
                  <c:v>66.010000000000005</c:v>
                </c:pt>
                <c:pt idx="85">
                  <c:v>49.749000000000002</c:v>
                </c:pt>
                <c:pt idx="86">
                  <c:v>52.877000000000002</c:v>
                </c:pt>
                <c:pt idx="87">
                  <c:v>48.694000000000003</c:v>
                </c:pt>
                <c:pt idx="88">
                  <c:v>58.024999999999999</c:v>
                </c:pt>
                <c:pt idx="89">
                  <c:v>54.09</c:v>
                </c:pt>
                <c:pt idx="90">
                  <c:v>59.298000000000002</c:v>
                </c:pt>
                <c:pt idx="91">
                  <c:v>60.691000000000003</c:v>
                </c:pt>
                <c:pt idx="92">
                  <c:v>59.314999999999998</c:v>
                </c:pt>
                <c:pt idx="93">
                  <c:v>61.39</c:v>
                </c:pt>
                <c:pt idx="94">
                  <c:v>51.829000000000001</c:v>
                </c:pt>
                <c:pt idx="95">
                  <c:v>49.844999999999999</c:v>
                </c:pt>
                <c:pt idx="96">
                  <c:v>57.366999999999997</c:v>
                </c:pt>
                <c:pt idx="97">
                  <c:v>49.363</c:v>
                </c:pt>
                <c:pt idx="98">
                  <c:v>47.027000000000001</c:v>
                </c:pt>
                <c:pt idx="99">
                  <c:v>58.353000000000002</c:v>
                </c:pt>
                <c:pt idx="100">
                  <c:v>62.274999999999999</c:v>
                </c:pt>
                <c:pt idx="101">
                  <c:v>55.822000000000003</c:v>
                </c:pt>
                <c:pt idx="102">
                  <c:v>53.104999999999997</c:v>
                </c:pt>
                <c:pt idx="103">
                  <c:v>58.146000000000001</c:v>
                </c:pt>
                <c:pt idx="104">
                  <c:v>58.787999999999997</c:v>
                </c:pt>
                <c:pt idx="105">
                  <c:v>56.936999999999998</c:v>
                </c:pt>
                <c:pt idx="106">
                  <c:v>49.408000000000001</c:v>
                </c:pt>
                <c:pt idx="107">
                  <c:v>54.384</c:v>
                </c:pt>
                <c:pt idx="108">
                  <c:v>47.503999999999998</c:v>
                </c:pt>
                <c:pt idx="109">
                  <c:v>49.393999999999998</c:v>
                </c:pt>
                <c:pt idx="110">
                  <c:v>51.914000000000001</c:v>
                </c:pt>
                <c:pt idx="111">
                  <c:v>56.158000000000001</c:v>
                </c:pt>
                <c:pt idx="112">
                  <c:v>48.953000000000003</c:v>
                </c:pt>
                <c:pt idx="113">
                  <c:v>49.518999999999998</c:v>
                </c:pt>
                <c:pt idx="114">
                  <c:v>60.284999999999997</c:v>
                </c:pt>
                <c:pt idx="115">
                  <c:v>41.201000000000001</c:v>
                </c:pt>
                <c:pt idx="116">
                  <c:v>57.567</c:v>
                </c:pt>
                <c:pt idx="117">
                  <c:v>56.634999999999998</c:v>
                </c:pt>
                <c:pt idx="118">
                  <c:v>55.886000000000003</c:v>
                </c:pt>
                <c:pt idx="119">
                  <c:v>41.218000000000004</c:v>
                </c:pt>
                <c:pt idx="120">
                  <c:v>51.131</c:v>
                </c:pt>
                <c:pt idx="121">
                  <c:v>54.271000000000001</c:v>
                </c:pt>
                <c:pt idx="122">
                  <c:v>54.656999999999996</c:v>
                </c:pt>
                <c:pt idx="123">
                  <c:v>55.591000000000001</c:v>
                </c:pt>
                <c:pt idx="124">
                  <c:v>50.024999999999999</c:v>
                </c:pt>
                <c:pt idx="125">
                  <c:v>59.677999999999997</c:v>
                </c:pt>
                <c:pt idx="126">
                  <c:v>49.48</c:v>
                </c:pt>
                <c:pt idx="127">
                  <c:v>57.670999999999999</c:v>
                </c:pt>
                <c:pt idx="128">
                  <c:v>53.731999999999999</c:v>
                </c:pt>
                <c:pt idx="129">
                  <c:v>60.743000000000002</c:v>
                </c:pt>
                <c:pt idx="130">
                  <c:v>55.893999999999998</c:v>
                </c:pt>
                <c:pt idx="131">
                  <c:v>58.786000000000001</c:v>
                </c:pt>
                <c:pt idx="132">
                  <c:v>56.311999999999998</c:v>
                </c:pt>
                <c:pt idx="133">
                  <c:v>58.548999999999999</c:v>
                </c:pt>
                <c:pt idx="134">
                  <c:v>55.347999999999999</c:v>
                </c:pt>
                <c:pt idx="135">
                  <c:v>57.37</c:v>
                </c:pt>
                <c:pt idx="136">
                  <c:v>49.725999999999999</c:v>
                </c:pt>
                <c:pt idx="137">
                  <c:v>48.207999999999998</c:v>
                </c:pt>
                <c:pt idx="138">
                  <c:v>52.088000000000001</c:v>
                </c:pt>
                <c:pt idx="139">
                  <c:v>55.58</c:v>
                </c:pt>
                <c:pt idx="140">
                  <c:v>48.89</c:v>
                </c:pt>
                <c:pt idx="141">
                  <c:v>53.331000000000003</c:v>
                </c:pt>
                <c:pt idx="142">
                  <c:v>48.145000000000003</c:v>
                </c:pt>
                <c:pt idx="143">
                  <c:v>65.076999999999998</c:v>
                </c:pt>
                <c:pt idx="144">
                  <c:v>64.563999999999993</c:v>
                </c:pt>
                <c:pt idx="145">
                  <c:v>57.402000000000001</c:v>
                </c:pt>
                <c:pt idx="146">
                  <c:v>56.216999999999999</c:v>
                </c:pt>
                <c:pt idx="147">
                  <c:v>60.311</c:v>
                </c:pt>
                <c:pt idx="148">
                  <c:v>48.512999999999998</c:v>
                </c:pt>
                <c:pt idx="149">
                  <c:v>57.701000000000001</c:v>
                </c:pt>
                <c:pt idx="150">
                  <c:v>50.031999999999996</c:v>
                </c:pt>
                <c:pt idx="151">
                  <c:v>53.328000000000003</c:v>
                </c:pt>
                <c:pt idx="152">
                  <c:v>66.623000000000005</c:v>
                </c:pt>
                <c:pt idx="153">
                  <c:v>52.017000000000003</c:v>
                </c:pt>
                <c:pt idx="154">
                  <c:v>53.191000000000003</c:v>
                </c:pt>
                <c:pt idx="155">
                  <c:v>46.838999999999999</c:v>
                </c:pt>
                <c:pt idx="156">
                  <c:v>57.091999999999999</c:v>
                </c:pt>
                <c:pt idx="157">
                  <c:v>47.593000000000004</c:v>
                </c:pt>
                <c:pt idx="158">
                  <c:v>56.738999999999997</c:v>
                </c:pt>
                <c:pt idx="159">
                  <c:v>48.911000000000001</c:v>
                </c:pt>
                <c:pt idx="160">
                  <c:v>53.997</c:v>
                </c:pt>
                <c:pt idx="161">
                  <c:v>55.128999999999998</c:v>
                </c:pt>
                <c:pt idx="162">
                  <c:v>59.368000000000002</c:v>
                </c:pt>
                <c:pt idx="163">
                  <c:v>56.593000000000004</c:v>
                </c:pt>
                <c:pt idx="164">
                  <c:v>60.500999999999998</c:v>
                </c:pt>
                <c:pt idx="165">
                  <c:v>52.808</c:v>
                </c:pt>
                <c:pt idx="166">
                  <c:v>49.459000000000003</c:v>
                </c:pt>
                <c:pt idx="167">
                  <c:v>61.356000000000002</c:v>
                </c:pt>
                <c:pt idx="168">
                  <c:v>60.1</c:v>
                </c:pt>
                <c:pt idx="169">
                  <c:v>54.002000000000002</c:v>
                </c:pt>
                <c:pt idx="170">
                  <c:v>50.201999999999998</c:v>
                </c:pt>
                <c:pt idx="171">
                  <c:v>44.476999999999997</c:v>
                </c:pt>
                <c:pt idx="172">
                  <c:v>63.581000000000003</c:v>
                </c:pt>
                <c:pt idx="173">
                  <c:v>58.41</c:v>
                </c:pt>
                <c:pt idx="174">
                  <c:v>51.921999999999997</c:v>
                </c:pt>
                <c:pt idx="175">
                  <c:v>60.249000000000002</c:v>
                </c:pt>
                <c:pt idx="176">
                  <c:v>61.262</c:v>
                </c:pt>
                <c:pt idx="177">
                  <c:v>61.365000000000002</c:v>
                </c:pt>
                <c:pt idx="178">
                  <c:v>56.890999999999998</c:v>
                </c:pt>
                <c:pt idx="179">
                  <c:v>49.152000000000001</c:v>
                </c:pt>
                <c:pt idx="180">
                  <c:v>53.552999999999997</c:v>
                </c:pt>
                <c:pt idx="181">
                  <c:v>52.405000000000001</c:v>
                </c:pt>
                <c:pt idx="182">
                  <c:v>49.287999999999997</c:v>
                </c:pt>
                <c:pt idx="183">
                  <c:v>51.301000000000002</c:v>
                </c:pt>
                <c:pt idx="184">
                  <c:v>55.74</c:v>
                </c:pt>
                <c:pt idx="185">
                  <c:v>54.682000000000002</c:v>
                </c:pt>
                <c:pt idx="186">
                  <c:v>56.911000000000001</c:v>
                </c:pt>
                <c:pt idx="187">
                  <c:v>60.701000000000001</c:v>
                </c:pt>
                <c:pt idx="188">
                  <c:v>62.734000000000002</c:v>
                </c:pt>
                <c:pt idx="189">
                  <c:v>54.899000000000001</c:v>
                </c:pt>
                <c:pt idx="190">
                  <c:v>51.923999999999999</c:v>
                </c:pt>
                <c:pt idx="191">
                  <c:v>51.279000000000003</c:v>
                </c:pt>
                <c:pt idx="192">
                  <c:v>47.987000000000002</c:v>
                </c:pt>
                <c:pt idx="193">
                  <c:v>56.631999999999998</c:v>
                </c:pt>
                <c:pt idx="194">
                  <c:v>53.643000000000001</c:v>
                </c:pt>
                <c:pt idx="195">
                  <c:v>46.497999999999998</c:v>
                </c:pt>
                <c:pt idx="196">
                  <c:v>57.411999999999999</c:v>
                </c:pt>
                <c:pt idx="197">
                  <c:v>51.786000000000001</c:v>
                </c:pt>
                <c:pt idx="198">
                  <c:v>46.188000000000002</c:v>
                </c:pt>
                <c:pt idx="199">
                  <c:v>46.122</c:v>
                </c:pt>
                <c:pt idx="200">
                  <c:v>53.360999999999997</c:v>
                </c:pt>
                <c:pt idx="201">
                  <c:v>52.692999999999998</c:v>
                </c:pt>
                <c:pt idx="202">
                  <c:v>46.92</c:v>
                </c:pt>
                <c:pt idx="203">
                  <c:v>61.191000000000003</c:v>
                </c:pt>
                <c:pt idx="204">
                  <c:v>57.085999999999999</c:v>
                </c:pt>
                <c:pt idx="205">
                  <c:v>59.156999999999996</c:v>
                </c:pt>
                <c:pt idx="206">
                  <c:v>52.33</c:v>
                </c:pt>
                <c:pt idx="207">
                  <c:v>53.103000000000002</c:v>
                </c:pt>
                <c:pt idx="208">
                  <c:v>49.515999999999998</c:v>
                </c:pt>
                <c:pt idx="209">
                  <c:v>65.385999999999996</c:v>
                </c:pt>
                <c:pt idx="210">
                  <c:v>56.006999999999998</c:v>
                </c:pt>
                <c:pt idx="211">
                  <c:v>53.475999999999999</c:v>
                </c:pt>
                <c:pt idx="212">
                  <c:v>55.82</c:v>
                </c:pt>
                <c:pt idx="213">
                  <c:v>61.829000000000001</c:v>
                </c:pt>
                <c:pt idx="214">
                  <c:v>53.378999999999998</c:v>
                </c:pt>
                <c:pt idx="215">
                  <c:v>50.832999999999998</c:v>
                </c:pt>
                <c:pt idx="216">
                  <c:v>59.718000000000004</c:v>
                </c:pt>
                <c:pt idx="217">
                  <c:v>54.173000000000002</c:v>
                </c:pt>
                <c:pt idx="218">
                  <c:v>64.361999999999995</c:v>
                </c:pt>
                <c:pt idx="219">
                  <c:v>61.348999999999997</c:v>
                </c:pt>
                <c:pt idx="220">
                  <c:v>56.887</c:v>
                </c:pt>
                <c:pt idx="221">
                  <c:v>52.192999999999998</c:v>
                </c:pt>
                <c:pt idx="222">
                  <c:v>59.984000000000002</c:v>
                </c:pt>
                <c:pt idx="223">
                  <c:v>53.344999999999999</c:v>
                </c:pt>
                <c:pt idx="224">
                  <c:v>54.429000000000002</c:v>
                </c:pt>
                <c:pt idx="225">
                  <c:v>57.289000000000001</c:v>
                </c:pt>
                <c:pt idx="226">
                  <c:v>54.546999999999997</c:v>
                </c:pt>
                <c:pt idx="227">
                  <c:v>57.515000000000001</c:v>
                </c:pt>
                <c:pt idx="228">
                  <c:v>57.847999999999999</c:v>
                </c:pt>
                <c:pt idx="229">
                  <c:v>47.982999999999997</c:v>
                </c:pt>
                <c:pt idx="230">
                  <c:v>44.667000000000002</c:v>
                </c:pt>
                <c:pt idx="231">
                  <c:v>56.692999999999998</c:v>
                </c:pt>
                <c:pt idx="232">
                  <c:v>60.116999999999997</c:v>
                </c:pt>
                <c:pt idx="233">
                  <c:v>56.335000000000001</c:v>
                </c:pt>
                <c:pt idx="234">
                  <c:v>55.116</c:v>
                </c:pt>
                <c:pt idx="235">
                  <c:v>47.293999999999997</c:v>
                </c:pt>
                <c:pt idx="236">
                  <c:v>56.509</c:v>
                </c:pt>
                <c:pt idx="237">
                  <c:v>58.328000000000003</c:v>
                </c:pt>
                <c:pt idx="238">
                  <c:v>55.408999999999999</c:v>
                </c:pt>
                <c:pt idx="239">
                  <c:v>61.19</c:v>
                </c:pt>
                <c:pt idx="240">
                  <c:v>52.451000000000001</c:v>
                </c:pt>
                <c:pt idx="241">
                  <c:v>58.295000000000002</c:v>
                </c:pt>
                <c:pt idx="242">
                  <c:v>52.100999999999999</c:v>
                </c:pt>
                <c:pt idx="243">
                  <c:v>59.08</c:v>
                </c:pt>
                <c:pt idx="244">
                  <c:v>48.951999999999998</c:v>
                </c:pt>
                <c:pt idx="245">
                  <c:v>54.692999999999998</c:v>
                </c:pt>
                <c:pt idx="246">
                  <c:v>55.317999999999998</c:v>
                </c:pt>
                <c:pt idx="247">
                  <c:v>54.776000000000003</c:v>
                </c:pt>
                <c:pt idx="248">
                  <c:v>56.112000000000002</c:v>
                </c:pt>
                <c:pt idx="249">
                  <c:v>47.548000000000002</c:v>
                </c:pt>
                <c:pt idx="250">
                  <c:v>54.255000000000003</c:v>
                </c:pt>
                <c:pt idx="251">
                  <c:v>55.591000000000001</c:v>
                </c:pt>
                <c:pt idx="252">
                  <c:v>53.3</c:v>
                </c:pt>
                <c:pt idx="253">
                  <c:v>50.890999999999998</c:v>
                </c:pt>
                <c:pt idx="254">
                  <c:v>52.807000000000002</c:v>
                </c:pt>
                <c:pt idx="255">
                  <c:v>57.533000000000001</c:v>
                </c:pt>
                <c:pt idx="256">
                  <c:v>50.087000000000003</c:v>
                </c:pt>
                <c:pt idx="257">
                  <c:v>56.061999999999998</c:v>
                </c:pt>
                <c:pt idx="258">
                  <c:v>59.076999999999998</c:v>
                </c:pt>
                <c:pt idx="259">
                  <c:v>49.54</c:v>
                </c:pt>
                <c:pt idx="260">
                  <c:v>49.734000000000002</c:v>
                </c:pt>
                <c:pt idx="261">
                  <c:v>45.255000000000003</c:v>
                </c:pt>
                <c:pt idx="262">
                  <c:v>47.341999999999999</c:v>
                </c:pt>
                <c:pt idx="263">
                  <c:v>61.624000000000002</c:v>
                </c:pt>
                <c:pt idx="264">
                  <c:v>54.345999999999997</c:v>
                </c:pt>
                <c:pt idx="265">
                  <c:v>44.725000000000001</c:v>
                </c:pt>
                <c:pt idx="266">
                  <c:v>49.731000000000002</c:v>
                </c:pt>
                <c:pt idx="267">
                  <c:v>62.31</c:v>
                </c:pt>
                <c:pt idx="268">
                  <c:v>60.706000000000003</c:v>
                </c:pt>
                <c:pt idx="269">
                  <c:v>56.427</c:v>
                </c:pt>
                <c:pt idx="270">
                  <c:v>52.353000000000002</c:v>
                </c:pt>
                <c:pt idx="271">
                  <c:v>55.314999999999998</c:v>
                </c:pt>
                <c:pt idx="272">
                  <c:v>48.689</c:v>
                </c:pt>
                <c:pt idx="273">
                  <c:v>53.622999999999998</c:v>
                </c:pt>
                <c:pt idx="274">
                  <c:v>53.625999999999998</c:v>
                </c:pt>
                <c:pt idx="275">
                  <c:v>58.323999999999998</c:v>
                </c:pt>
                <c:pt idx="276">
                  <c:v>63.350999999999999</c:v>
                </c:pt>
                <c:pt idx="277">
                  <c:v>51.930999999999997</c:v>
                </c:pt>
                <c:pt idx="278">
                  <c:v>52.965000000000003</c:v>
                </c:pt>
                <c:pt idx="279">
                  <c:v>55.488999999999997</c:v>
                </c:pt>
                <c:pt idx="280">
                  <c:v>55.156999999999996</c:v>
                </c:pt>
                <c:pt idx="281">
                  <c:v>47.755000000000003</c:v>
                </c:pt>
                <c:pt idx="282">
                  <c:v>46.298000000000002</c:v>
                </c:pt>
                <c:pt idx="283">
                  <c:v>60.573</c:v>
                </c:pt>
                <c:pt idx="284">
                  <c:v>47.49</c:v>
                </c:pt>
                <c:pt idx="285">
                  <c:v>42.652000000000001</c:v>
                </c:pt>
                <c:pt idx="286">
                  <c:v>64.504999999999995</c:v>
                </c:pt>
                <c:pt idx="287">
                  <c:v>57.067</c:v>
                </c:pt>
                <c:pt idx="288">
                  <c:v>60.456000000000003</c:v>
                </c:pt>
                <c:pt idx="289">
                  <c:v>61.466999999999999</c:v>
                </c:pt>
                <c:pt idx="290">
                  <c:v>63.332000000000001</c:v>
                </c:pt>
                <c:pt idx="291">
                  <c:v>56.67</c:v>
                </c:pt>
                <c:pt idx="292">
                  <c:v>57.145000000000003</c:v>
                </c:pt>
                <c:pt idx="293">
                  <c:v>55.499000000000002</c:v>
                </c:pt>
                <c:pt idx="294">
                  <c:v>52.927999999999997</c:v>
                </c:pt>
                <c:pt idx="295">
                  <c:v>48.311999999999998</c:v>
                </c:pt>
                <c:pt idx="296">
                  <c:v>48.482999999999997</c:v>
                </c:pt>
                <c:pt idx="297">
                  <c:v>49.139000000000003</c:v>
                </c:pt>
                <c:pt idx="298">
                  <c:v>56.768000000000001</c:v>
                </c:pt>
                <c:pt idx="299">
                  <c:v>54.271000000000001</c:v>
                </c:pt>
                <c:pt idx="300">
                  <c:v>46.834000000000003</c:v>
                </c:pt>
                <c:pt idx="301">
                  <c:v>57.53</c:v>
                </c:pt>
                <c:pt idx="302">
                  <c:v>52.648000000000003</c:v>
                </c:pt>
                <c:pt idx="303">
                  <c:v>48.433</c:v>
                </c:pt>
                <c:pt idx="304">
                  <c:v>53.204000000000001</c:v>
                </c:pt>
                <c:pt idx="305">
                  <c:v>61.067999999999998</c:v>
                </c:pt>
                <c:pt idx="306">
                  <c:v>58.566000000000003</c:v>
                </c:pt>
                <c:pt idx="307">
                  <c:v>53.29</c:v>
                </c:pt>
                <c:pt idx="308">
                  <c:v>49.33</c:v>
                </c:pt>
                <c:pt idx="309">
                  <c:v>49.476999999999997</c:v>
                </c:pt>
                <c:pt idx="310">
                  <c:v>52.057000000000002</c:v>
                </c:pt>
                <c:pt idx="311">
                  <c:v>52.058</c:v>
                </c:pt>
                <c:pt idx="312">
                  <c:v>48.668999999999997</c:v>
                </c:pt>
                <c:pt idx="313">
                  <c:v>53.28</c:v>
                </c:pt>
                <c:pt idx="314">
                  <c:v>57.512999999999998</c:v>
                </c:pt>
                <c:pt idx="315">
                  <c:v>46.481000000000002</c:v>
                </c:pt>
                <c:pt idx="316">
                  <c:v>56.015999999999998</c:v>
                </c:pt>
                <c:pt idx="317">
                  <c:v>64.399000000000001</c:v>
                </c:pt>
                <c:pt idx="318">
                  <c:v>62.186999999999998</c:v>
                </c:pt>
                <c:pt idx="319">
                  <c:v>54.683999999999997</c:v>
                </c:pt>
                <c:pt idx="320">
                  <c:v>53.798000000000002</c:v>
                </c:pt>
                <c:pt idx="321">
                  <c:v>49.79</c:v>
                </c:pt>
                <c:pt idx="322">
                  <c:v>55.893000000000001</c:v>
                </c:pt>
                <c:pt idx="323">
                  <c:v>55.17</c:v>
                </c:pt>
                <c:pt idx="324">
                  <c:v>46.122999999999998</c:v>
                </c:pt>
                <c:pt idx="325">
                  <c:v>53.436</c:v>
                </c:pt>
                <c:pt idx="326">
                  <c:v>55.191000000000003</c:v>
                </c:pt>
                <c:pt idx="327">
                  <c:v>52.895000000000003</c:v>
                </c:pt>
                <c:pt idx="328">
                  <c:v>48.256999999999998</c:v>
                </c:pt>
                <c:pt idx="329">
                  <c:v>59.996000000000002</c:v>
                </c:pt>
                <c:pt idx="330">
                  <c:v>57.055999999999997</c:v>
                </c:pt>
                <c:pt idx="331">
                  <c:v>43.402000000000001</c:v>
                </c:pt>
                <c:pt idx="332">
                  <c:v>51.973999999999997</c:v>
                </c:pt>
                <c:pt idx="333">
                  <c:v>55.982999999999997</c:v>
                </c:pt>
                <c:pt idx="334">
                  <c:v>56.728000000000002</c:v>
                </c:pt>
                <c:pt idx="335">
                  <c:v>48.155000000000001</c:v>
                </c:pt>
                <c:pt idx="336">
                  <c:v>52.335999999999999</c:v>
                </c:pt>
                <c:pt idx="337">
                  <c:v>53.662999999999997</c:v>
                </c:pt>
                <c:pt idx="338">
                  <c:v>53.186999999999998</c:v>
                </c:pt>
                <c:pt idx="339">
                  <c:v>48.405000000000001</c:v>
                </c:pt>
                <c:pt idx="340">
                  <c:v>48.526000000000003</c:v>
                </c:pt>
                <c:pt idx="341">
                  <c:v>54.148000000000003</c:v>
                </c:pt>
                <c:pt idx="342">
                  <c:v>62.017000000000003</c:v>
                </c:pt>
                <c:pt idx="343">
                  <c:v>53.427999999999997</c:v>
                </c:pt>
                <c:pt idx="344">
                  <c:v>58.781999999999996</c:v>
                </c:pt>
                <c:pt idx="345">
                  <c:v>60.723999999999997</c:v>
                </c:pt>
                <c:pt idx="346">
                  <c:v>44.896000000000001</c:v>
                </c:pt>
                <c:pt idx="347">
                  <c:v>57.180999999999997</c:v>
                </c:pt>
                <c:pt idx="348">
                  <c:v>62.619</c:v>
                </c:pt>
                <c:pt idx="349">
                  <c:v>54.317</c:v>
                </c:pt>
                <c:pt idx="350">
                  <c:v>48.6</c:v>
                </c:pt>
                <c:pt idx="351">
                  <c:v>53.725000000000001</c:v>
                </c:pt>
                <c:pt idx="352">
                  <c:v>48.837000000000003</c:v>
                </c:pt>
                <c:pt idx="353">
                  <c:v>53.347999999999999</c:v>
                </c:pt>
                <c:pt idx="354">
                  <c:v>55.343000000000004</c:v>
                </c:pt>
                <c:pt idx="355">
                  <c:v>52.38</c:v>
                </c:pt>
                <c:pt idx="356">
                  <c:v>44.003999999999998</c:v>
                </c:pt>
                <c:pt idx="357">
                  <c:v>51.963000000000001</c:v>
                </c:pt>
                <c:pt idx="358">
                  <c:v>63.017000000000003</c:v>
                </c:pt>
                <c:pt idx="359">
                  <c:v>61.984000000000002</c:v>
                </c:pt>
                <c:pt idx="360">
                  <c:v>59.133000000000003</c:v>
                </c:pt>
                <c:pt idx="361">
                  <c:v>52.39</c:v>
                </c:pt>
                <c:pt idx="362">
                  <c:v>50.786999999999999</c:v>
                </c:pt>
                <c:pt idx="363">
                  <c:v>58.01</c:v>
                </c:pt>
                <c:pt idx="364">
                  <c:v>59.125999999999998</c:v>
                </c:pt>
                <c:pt idx="365">
                  <c:v>56.122</c:v>
                </c:pt>
                <c:pt idx="366">
                  <c:v>60.222999999999999</c:v>
                </c:pt>
                <c:pt idx="367">
                  <c:v>56.423000000000002</c:v>
                </c:pt>
                <c:pt idx="368">
                  <c:v>51.301000000000002</c:v>
                </c:pt>
                <c:pt idx="369">
                  <c:v>55.14</c:v>
                </c:pt>
                <c:pt idx="370">
                  <c:v>53.22</c:v>
                </c:pt>
                <c:pt idx="371">
                  <c:v>57.716999999999999</c:v>
                </c:pt>
                <c:pt idx="372">
                  <c:v>60.421999999999997</c:v>
                </c:pt>
                <c:pt idx="373">
                  <c:v>58.057000000000002</c:v>
                </c:pt>
                <c:pt idx="374">
                  <c:v>48.554000000000002</c:v>
                </c:pt>
                <c:pt idx="375">
                  <c:v>55.884999999999998</c:v>
                </c:pt>
                <c:pt idx="376">
                  <c:v>61.167000000000002</c:v>
                </c:pt>
                <c:pt idx="377">
                  <c:v>53.526000000000003</c:v>
                </c:pt>
                <c:pt idx="378">
                  <c:v>53.771999999999998</c:v>
                </c:pt>
                <c:pt idx="379">
                  <c:v>47.929000000000002</c:v>
                </c:pt>
                <c:pt idx="380">
                  <c:v>56.02</c:v>
                </c:pt>
                <c:pt idx="381">
                  <c:v>48.341000000000001</c:v>
                </c:pt>
                <c:pt idx="382">
                  <c:v>57.042000000000002</c:v>
                </c:pt>
                <c:pt idx="383">
                  <c:v>57.232999999999997</c:v>
                </c:pt>
                <c:pt idx="384">
                  <c:v>59.835999999999999</c:v>
                </c:pt>
                <c:pt idx="385">
                  <c:v>53.777999999999999</c:v>
                </c:pt>
                <c:pt idx="386">
                  <c:v>54.936</c:v>
                </c:pt>
                <c:pt idx="387">
                  <c:v>48.454000000000001</c:v>
                </c:pt>
                <c:pt idx="388">
                  <c:v>48.22</c:v>
                </c:pt>
                <c:pt idx="389">
                  <c:v>55.084000000000003</c:v>
                </c:pt>
                <c:pt idx="390">
                  <c:v>59.591999999999999</c:v>
                </c:pt>
                <c:pt idx="391">
                  <c:v>62.889000000000003</c:v>
                </c:pt>
                <c:pt idx="392">
                  <c:v>53.154000000000003</c:v>
                </c:pt>
                <c:pt idx="393">
                  <c:v>65.971000000000004</c:v>
                </c:pt>
                <c:pt idx="394">
                  <c:v>46.566000000000003</c:v>
                </c:pt>
                <c:pt idx="395">
                  <c:v>54.7</c:v>
                </c:pt>
                <c:pt idx="396">
                  <c:v>60.902999999999999</c:v>
                </c:pt>
                <c:pt idx="397">
                  <c:v>61.17</c:v>
                </c:pt>
                <c:pt idx="398">
                  <c:v>48.462000000000003</c:v>
                </c:pt>
                <c:pt idx="399">
                  <c:v>54.341000000000001</c:v>
                </c:pt>
                <c:pt idx="400">
                  <c:v>51.213999999999999</c:v>
                </c:pt>
                <c:pt idx="401">
                  <c:v>58.063000000000002</c:v>
                </c:pt>
                <c:pt idx="402">
                  <c:v>51.052</c:v>
                </c:pt>
                <c:pt idx="403">
                  <c:v>51.625</c:v>
                </c:pt>
                <c:pt idx="404">
                  <c:v>45.100999999999999</c:v>
                </c:pt>
                <c:pt idx="405">
                  <c:v>49.529000000000003</c:v>
                </c:pt>
                <c:pt idx="406">
                  <c:v>55.722999999999999</c:v>
                </c:pt>
                <c:pt idx="407">
                  <c:v>49.484000000000002</c:v>
                </c:pt>
                <c:pt idx="408">
                  <c:v>60.531999999999996</c:v>
                </c:pt>
                <c:pt idx="409">
                  <c:v>61.792999999999999</c:v>
                </c:pt>
                <c:pt idx="410">
                  <c:v>61.134</c:v>
                </c:pt>
                <c:pt idx="411">
                  <c:v>48.23</c:v>
                </c:pt>
                <c:pt idx="412">
                  <c:v>57.856000000000002</c:v>
                </c:pt>
                <c:pt idx="413">
                  <c:v>50.38</c:v>
                </c:pt>
                <c:pt idx="414">
                  <c:v>56.908999999999999</c:v>
                </c:pt>
                <c:pt idx="415">
                  <c:v>63.497999999999998</c:v>
                </c:pt>
                <c:pt idx="416">
                  <c:v>43.38</c:v>
                </c:pt>
                <c:pt idx="417">
                  <c:v>60.021999999999998</c:v>
                </c:pt>
                <c:pt idx="418">
                  <c:v>55.889000000000003</c:v>
                </c:pt>
                <c:pt idx="419">
                  <c:v>51.872999999999998</c:v>
                </c:pt>
                <c:pt idx="420">
                  <c:v>53.624000000000002</c:v>
                </c:pt>
                <c:pt idx="421">
                  <c:v>47.941000000000003</c:v>
                </c:pt>
                <c:pt idx="422">
                  <c:v>51.569000000000003</c:v>
                </c:pt>
                <c:pt idx="423">
                  <c:v>45.87</c:v>
                </c:pt>
                <c:pt idx="424">
                  <c:v>55.844999999999999</c:v>
                </c:pt>
                <c:pt idx="425">
                  <c:v>51.813000000000002</c:v>
                </c:pt>
                <c:pt idx="426">
                  <c:v>57.884</c:v>
                </c:pt>
                <c:pt idx="427">
                  <c:v>59.622</c:v>
                </c:pt>
                <c:pt idx="428">
                  <c:v>51.716999999999999</c:v>
                </c:pt>
                <c:pt idx="429">
                  <c:v>58.963000000000001</c:v>
                </c:pt>
                <c:pt idx="430">
                  <c:v>54.679000000000002</c:v>
                </c:pt>
                <c:pt idx="431">
                  <c:v>48.542999999999999</c:v>
                </c:pt>
                <c:pt idx="432">
                  <c:v>49.558999999999997</c:v>
                </c:pt>
                <c:pt idx="433">
                  <c:v>56.249000000000002</c:v>
                </c:pt>
                <c:pt idx="434">
                  <c:v>52.002000000000002</c:v>
                </c:pt>
                <c:pt idx="435">
                  <c:v>55.597999999999999</c:v>
                </c:pt>
                <c:pt idx="436">
                  <c:v>56.195999999999998</c:v>
                </c:pt>
                <c:pt idx="437">
                  <c:v>48.378</c:v>
                </c:pt>
                <c:pt idx="438">
                  <c:v>50.488999999999997</c:v>
                </c:pt>
                <c:pt idx="439">
                  <c:v>51.488999999999997</c:v>
                </c:pt>
                <c:pt idx="440">
                  <c:v>65.352999999999994</c:v>
                </c:pt>
                <c:pt idx="441">
                  <c:v>51.834000000000003</c:v>
                </c:pt>
                <c:pt idx="442">
                  <c:v>65.423000000000002</c:v>
                </c:pt>
                <c:pt idx="443">
                  <c:v>60.13</c:v>
                </c:pt>
                <c:pt idx="444">
                  <c:v>56.801000000000002</c:v>
                </c:pt>
                <c:pt idx="445">
                  <c:v>53.295999999999999</c:v>
                </c:pt>
                <c:pt idx="446">
                  <c:v>51.701000000000001</c:v>
                </c:pt>
                <c:pt idx="447">
                  <c:v>54.97</c:v>
                </c:pt>
                <c:pt idx="448">
                  <c:v>47.301000000000002</c:v>
                </c:pt>
                <c:pt idx="449">
                  <c:v>54.042999999999999</c:v>
                </c:pt>
                <c:pt idx="450">
                  <c:v>52.197000000000003</c:v>
                </c:pt>
                <c:pt idx="451">
                  <c:v>58.563000000000002</c:v>
                </c:pt>
                <c:pt idx="452">
                  <c:v>53.627000000000002</c:v>
                </c:pt>
                <c:pt idx="453">
                  <c:v>54.79</c:v>
                </c:pt>
                <c:pt idx="454">
                  <c:v>53.55</c:v>
                </c:pt>
                <c:pt idx="455">
                  <c:v>55.76</c:v>
                </c:pt>
                <c:pt idx="456">
                  <c:v>56.896000000000001</c:v>
                </c:pt>
                <c:pt idx="457">
                  <c:v>46.398000000000003</c:v>
                </c:pt>
                <c:pt idx="458">
                  <c:v>53.329000000000001</c:v>
                </c:pt>
                <c:pt idx="459">
                  <c:v>47.917000000000002</c:v>
                </c:pt>
                <c:pt idx="460">
                  <c:v>53.329000000000001</c:v>
                </c:pt>
                <c:pt idx="461">
                  <c:v>53.898000000000003</c:v>
                </c:pt>
                <c:pt idx="462">
                  <c:v>60.945</c:v>
                </c:pt>
                <c:pt idx="463">
                  <c:v>57.192999999999998</c:v>
                </c:pt>
                <c:pt idx="464">
                  <c:v>54.174999999999997</c:v>
                </c:pt>
                <c:pt idx="465">
                  <c:v>55.444000000000003</c:v>
                </c:pt>
                <c:pt idx="466">
                  <c:v>53.253</c:v>
                </c:pt>
                <c:pt idx="467">
                  <c:v>52.761000000000003</c:v>
                </c:pt>
                <c:pt idx="468">
                  <c:v>60.387</c:v>
                </c:pt>
                <c:pt idx="469">
                  <c:v>46.779000000000003</c:v>
                </c:pt>
                <c:pt idx="470">
                  <c:v>55.149000000000001</c:v>
                </c:pt>
                <c:pt idx="471">
                  <c:v>57.392000000000003</c:v>
                </c:pt>
                <c:pt idx="472">
                  <c:v>58.170999999999999</c:v>
                </c:pt>
                <c:pt idx="473">
                  <c:v>62.37</c:v>
                </c:pt>
                <c:pt idx="474">
                  <c:v>60.296999999999997</c:v>
                </c:pt>
                <c:pt idx="475">
                  <c:v>49.777000000000001</c:v>
                </c:pt>
                <c:pt idx="476">
                  <c:v>53.698</c:v>
                </c:pt>
                <c:pt idx="477">
                  <c:v>51.848999999999997</c:v>
                </c:pt>
                <c:pt idx="478">
                  <c:v>53.392000000000003</c:v>
                </c:pt>
                <c:pt idx="479">
                  <c:v>47.037999999999997</c:v>
                </c:pt>
                <c:pt idx="480">
                  <c:v>54.502000000000002</c:v>
                </c:pt>
                <c:pt idx="481">
                  <c:v>54.661999999999999</c:v>
                </c:pt>
                <c:pt idx="482">
                  <c:v>53.171999999999997</c:v>
                </c:pt>
                <c:pt idx="483">
                  <c:v>52.869</c:v>
                </c:pt>
                <c:pt idx="484">
                  <c:v>44.595999999999997</c:v>
                </c:pt>
                <c:pt idx="485">
                  <c:v>55.231000000000002</c:v>
                </c:pt>
                <c:pt idx="486">
                  <c:v>50.856000000000002</c:v>
                </c:pt>
                <c:pt idx="487">
                  <c:v>50.472000000000001</c:v>
                </c:pt>
                <c:pt idx="488">
                  <c:v>55.975000000000001</c:v>
                </c:pt>
                <c:pt idx="489">
                  <c:v>46.182000000000002</c:v>
                </c:pt>
                <c:pt idx="490">
                  <c:v>44.502000000000002</c:v>
                </c:pt>
                <c:pt idx="491">
                  <c:v>53.435000000000002</c:v>
                </c:pt>
                <c:pt idx="492">
                  <c:v>54.607999999999997</c:v>
                </c:pt>
                <c:pt idx="493">
                  <c:v>60.863</c:v>
                </c:pt>
                <c:pt idx="494">
                  <c:v>57.311</c:v>
                </c:pt>
                <c:pt idx="495">
                  <c:v>50.259</c:v>
                </c:pt>
                <c:pt idx="496">
                  <c:v>55.345999999999997</c:v>
                </c:pt>
                <c:pt idx="497">
                  <c:v>56.054000000000002</c:v>
                </c:pt>
                <c:pt idx="498">
                  <c:v>56.401000000000003</c:v>
                </c:pt>
                <c:pt idx="499">
                  <c:v>55.948</c:v>
                </c:pt>
                <c:pt idx="500">
                  <c:v>50.026000000000003</c:v>
                </c:pt>
                <c:pt idx="501">
                  <c:v>55.710999999999999</c:v>
                </c:pt>
                <c:pt idx="502">
                  <c:v>59.454999999999998</c:v>
                </c:pt>
                <c:pt idx="503">
                  <c:v>62.906999999999996</c:v>
                </c:pt>
                <c:pt idx="504">
                  <c:v>61.750999999999998</c:v>
                </c:pt>
                <c:pt idx="505">
                  <c:v>60.738999999999997</c:v>
                </c:pt>
                <c:pt idx="506">
                  <c:v>53.802</c:v>
                </c:pt>
                <c:pt idx="507">
                  <c:v>56.988</c:v>
                </c:pt>
                <c:pt idx="508">
                  <c:v>62.012999999999998</c:v>
                </c:pt>
                <c:pt idx="509">
                  <c:v>51.978000000000002</c:v>
                </c:pt>
                <c:pt idx="510">
                  <c:v>54.302999999999997</c:v>
                </c:pt>
                <c:pt idx="511">
                  <c:v>55.610999999999997</c:v>
                </c:pt>
                <c:pt idx="512">
                  <c:v>55.222999999999999</c:v>
                </c:pt>
                <c:pt idx="513">
                  <c:v>53.085000000000001</c:v>
                </c:pt>
                <c:pt idx="514">
                  <c:v>47.674999999999997</c:v>
                </c:pt>
                <c:pt idx="515">
                  <c:v>55.475999999999999</c:v>
                </c:pt>
                <c:pt idx="516">
                  <c:v>57.875999999999998</c:v>
                </c:pt>
                <c:pt idx="517">
                  <c:v>58.075000000000003</c:v>
                </c:pt>
                <c:pt idx="518">
                  <c:v>52.914000000000001</c:v>
                </c:pt>
                <c:pt idx="519">
                  <c:v>53.48</c:v>
                </c:pt>
                <c:pt idx="520">
                  <c:v>47.25</c:v>
                </c:pt>
                <c:pt idx="521">
                  <c:v>50.509</c:v>
                </c:pt>
                <c:pt idx="522">
                  <c:v>59.576999999999998</c:v>
                </c:pt>
                <c:pt idx="523">
                  <c:v>57.058</c:v>
                </c:pt>
                <c:pt idx="524">
                  <c:v>56.134</c:v>
                </c:pt>
                <c:pt idx="525">
                  <c:v>60.314999999999998</c:v>
                </c:pt>
                <c:pt idx="526">
                  <c:v>59.392000000000003</c:v>
                </c:pt>
                <c:pt idx="527">
                  <c:v>56.031999999999996</c:v>
                </c:pt>
                <c:pt idx="528">
                  <c:v>64.094999999999999</c:v>
                </c:pt>
                <c:pt idx="529">
                  <c:v>49.234999999999999</c:v>
                </c:pt>
                <c:pt idx="530">
                  <c:v>49.357999999999997</c:v>
                </c:pt>
                <c:pt idx="531">
                  <c:v>58.268999999999998</c:v>
                </c:pt>
                <c:pt idx="532">
                  <c:v>43.112000000000002</c:v>
                </c:pt>
                <c:pt idx="533">
                  <c:v>52.576000000000001</c:v>
                </c:pt>
                <c:pt idx="534">
                  <c:v>61.765000000000001</c:v>
                </c:pt>
                <c:pt idx="535">
                  <c:v>55.290999999999997</c:v>
                </c:pt>
                <c:pt idx="536">
                  <c:v>56.982999999999997</c:v>
                </c:pt>
                <c:pt idx="537">
                  <c:v>58.517000000000003</c:v>
                </c:pt>
                <c:pt idx="538">
                  <c:v>46.634999999999998</c:v>
                </c:pt>
                <c:pt idx="539">
                  <c:v>55.438000000000002</c:v>
                </c:pt>
                <c:pt idx="540">
                  <c:v>50.197000000000003</c:v>
                </c:pt>
                <c:pt idx="541">
                  <c:v>61.000999999999998</c:v>
                </c:pt>
                <c:pt idx="542">
                  <c:v>61.651000000000003</c:v>
                </c:pt>
                <c:pt idx="543">
                  <c:v>46.884</c:v>
                </c:pt>
                <c:pt idx="544">
                  <c:v>59.322000000000003</c:v>
                </c:pt>
                <c:pt idx="545">
                  <c:v>43.64</c:v>
                </c:pt>
                <c:pt idx="546">
                  <c:v>45.972999999999999</c:v>
                </c:pt>
                <c:pt idx="547">
                  <c:v>55.643999999999998</c:v>
                </c:pt>
                <c:pt idx="548">
                  <c:v>63.508000000000003</c:v>
                </c:pt>
                <c:pt idx="549">
                  <c:v>50.21</c:v>
                </c:pt>
                <c:pt idx="550">
                  <c:v>59.616999999999997</c:v>
                </c:pt>
                <c:pt idx="551">
                  <c:v>51.173999999999999</c:v>
                </c:pt>
                <c:pt idx="552">
                  <c:v>52.448</c:v>
                </c:pt>
                <c:pt idx="553">
                  <c:v>53.929000000000002</c:v>
                </c:pt>
                <c:pt idx="554">
                  <c:v>48.973999999999997</c:v>
                </c:pt>
                <c:pt idx="555">
                  <c:v>56.104999999999997</c:v>
                </c:pt>
                <c:pt idx="556">
                  <c:v>57.618000000000002</c:v>
                </c:pt>
                <c:pt idx="557">
                  <c:v>59.314</c:v>
                </c:pt>
                <c:pt idx="558">
                  <c:v>51.747</c:v>
                </c:pt>
                <c:pt idx="559">
                  <c:v>59.707999999999998</c:v>
                </c:pt>
                <c:pt idx="560">
                  <c:v>54.771999999999998</c:v>
                </c:pt>
                <c:pt idx="561">
                  <c:v>56.262</c:v>
                </c:pt>
                <c:pt idx="562">
                  <c:v>53.435000000000002</c:v>
                </c:pt>
                <c:pt idx="563">
                  <c:v>52.86</c:v>
                </c:pt>
                <c:pt idx="564">
                  <c:v>62.841999999999999</c:v>
                </c:pt>
                <c:pt idx="565">
                  <c:v>58.710999999999999</c:v>
                </c:pt>
                <c:pt idx="566">
                  <c:v>55.161999999999999</c:v>
                </c:pt>
                <c:pt idx="567">
                  <c:v>57.606000000000002</c:v>
                </c:pt>
                <c:pt idx="568">
                  <c:v>59.134</c:v>
                </c:pt>
                <c:pt idx="569">
                  <c:v>57.758000000000003</c:v>
                </c:pt>
                <c:pt idx="570">
                  <c:v>59.966999999999999</c:v>
                </c:pt>
                <c:pt idx="571">
                  <c:v>47.841999999999999</c:v>
                </c:pt>
                <c:pt idx="572">
                  <c:v>55.095999999999997</c:v>
                </c:pt>
                <c:pt idx="573">
                  <c:v>54.887</c:v>
                </c:pt>
                <c:pt idx="574">
                  <c:v>48.981000000000002</c:v>
                </c:pt>
                <c:pt idx="575">
                  <c:v>50.588999999999999</c:v>
                </c:pt>
                <c:pt idx="576">
                  <c:v>53.55</c:v>
                </c:pt>
                <c:pt idx="577">
                  <c:v>59.537999999999997</c:v>
                </c:pt>
                <c:pt idx="578">
                  <c:v>56.975999999999999</c:v>
                </c:pt>
                <c:pt idx="579">
                  <c:v>56.335000000000001</c:v>
                </c:pt>
                <c:pt idx="580">
                  <c:v>54.878999999999998</c:v>
                </c:pt>
                <c:pt idx="581">
                  <c:v>56.828000000000003</c:v>
                </c:pt>
                <c:pt idx="582">
                  <c:v>46.122999999999998</c:v>
                </c:pt>
                <c:pt idx="583">
                  <c:v>54.003999999999998</c:v>
                </c:pt>
                <c:pt idx="584">
                  <c:v>63.463999999999999</c:v>
                </c:pt>
                <c:pt idx="585">
                  <c:v>53.850999999999999</c:v>
                </c:pt>
                <c:pt idx="586">
                  <c:v>62.679000000000002</c:v>
                </c:pt>
                <c:pt idx="587">
                  <c:v>58.110999999999997</c:v>
                </c:pt>
                <c:pt idx="588">
                  <c:v>53.845999999999997</c:v>
                </c:pt>
                <c:pt idx="589">
                  <c:v>55.165999999999997</c:v>
                </c:pt>
                <c:pt idx="590">
                  <c:v>50.170999999999999</c:v>
                </c:pt>
                <c:pt idx="591">
                  <c:v>53.892000000000003</c:v>
                </c:pt>
                <c:pt idx="592">
                  <c:v>63.582000000000001</c:v>
                </c:pt>
                <c:pt idx="593">
                  <c:v>50.301000000000002</c:v>
                </c:pt>
                <c:pt idx="594">
                  <c:v>52.805</c:v>
                </c:pt>
                <c:pt idx="595">
                  <c:v>53.576999999999998</c:v>
                </c:pt>
                <c:pt idx="596">
                  <c:v>52.539000000000001</c:v>
                </c:pt>
                <c:pt idx="597">
                  <c:v>46.808</c:v>
                </c:pt>
                <c:pt idx="598">
                  <c:v>48.386000000000003</c:v>
                </c:pt>
                <c:pt idx="599">
                  <c:v>45.252000000000002</c:v>
                </c:pt>
                <c:pt idx="600">
                  <c:v>52.186999999999998</c:v>
                </c:pt>
                <c:pt idx="601">
                  <c:v>53.426000000000002</c:v>
                </c:pt>
                <c:pt idx="602">
                  <c:v>51.215000000000003</c:v>
                </c:pt>
                <c:pt idx="603">
                  <c:v>46.133000000000003</c:v>
                </c:pt>
                <c:pt idx="604">
                  <c:v>48.767000000000003</c:v>
                </c:pt>
                <c:pt idx="605">
                  <c:v>51.883000000000003</c:v>
                </c:pt>
                <c:pt idx="606">
                  <c:v>55.792999999999999</c:v>
                </c:pt>
                <c:pt idx="607">
                  <c:v>55.807000000000002</c:v>
                </c:pt>
                <c:pt idx="608">
                  <c:v>49.237000000000002</c:v>
                </c:pt>
                <c:pt idx="609">
                  <c:v>57.823</c:v>
                </c:pt>
                <c:pt idx="610">
                  <c:v>56.779000000000003</c:v>
                </c:pt>
                <c:pt idx="611">
                  <c:v>62.508000000000003</c:v>
                </c:pt>
                <c:pt idx="612">
                  <c:v>57.701000000000001</c:v>
                </c:pt>
                <c:pt idx="613">
                  <c:v>55.317</c:v>
                </c:pt>
                <c:pt idx="614">
                  <c:v>47.673999999999999</c:v>
                </c:pt>
                <c:pt idx="615">
                  <c:v>60.850999999999999</c:v>
                </c:pt>
                <c:pt idx="616">
                  <c:v>58.637</c:v>
                </c:pt>
                <c:pt idx="617">
                  <c:v>55.027000000000001</c:v>
                </c:pt>
                <c:pt idx="618">
                  <c:v>55.387</c:v>
                </c:pt>
                <c:pt idx="619">
                  <c:v>57.841000000000001</c:v>
                </c:pt>
                <c:pt idx="620">
                  <c:v>57.313000000000002</c:v>
                </c:pt>
                <c:pt idx="621">
                  <c:v>59.69</c:v>
                </c:pt>
                <c:pt idx="622">
                  <c:v>52.357999999999997</c:v>
                </c:pt>
                <c:pt idx="623">
                  <c:v>51.023000000000003</c:v>
                </c:pt>
                <c:pt idx="624">
                  <c:v>57.012</c:v>
                </c:pt>
                <c:pt idx="625">
                  <c:v>59.856999999999999</c:v>
                </c:pt>
                <c:pt idx="626">
                  <c:v>54.423999999999999</c:v>
                </c:pt>
                <c:pt idx="627">
                  <c:v>52.466000000000001</c:v>
                </c:pt>
                <c:pt idx="628">
                  <c:v>48.488999999999997</c:v>
                </c:pt>
                <c:pt idx="629">
                  <c:v>47.756999999999998</c:v>
                </c:pt>
                <c:pt idx="630">
                  <c:v>52.420999999999999</c:v>
                </c:pt>
                <c:pt idx="631">
                  <c:v>52.774999999999999</c:v>
                </c:pt>
                <c:pt idx="632">
                  <c:v>59.542999999999999</c:v>
                </c:pt>
                <c:pt idx="633">
                  <c:v>48.790999999999997</c:v>
                </c:pt>
                <c:pt idx="634">
                  <c:v>49.213000000000001</c:v>
                </c:pt>
                <c:pt idx="635">
                  <c:v>45.241999999999997</c:v>
                </c:pt>
                <c:pt idx="636">
                  <c:v>47.353000000000002</c:v>
                </c:pt>
                <c:pt idx="637">
                  <c:v>59.908000000000001</c:v>
                </c:pt>
                <c:pt idx="638">
                  <c:v>51.798000000000002</c:v>
                </c:pt>
                <c:pt idx="639">
                  <c:v>49.838000000000001</c:v>
                </c:pt>
                <c:pt idx="640">
                  <c:v>53.95</c:v>
                </c:pt>
                <c:pt idx="641">
                  <c:v>54.048000000000002</c:v>
                </c:pt>
                <c:pt idx="642">
                  <c:v>57.784999999999997</c:v>
                </c:pt>
                <c:pt idx="643">
                  <c:v>62.188000000000002</c:v>
                </c:pt>
                <c:pt idx="644">
                  <c:v>59.048999999999999</c:v>
                </c:pt>
                <c:pt idx="645">
                  <c:v>58.59</c:v>
                </c:pt>
                <c:pt idx="646">
                  <c:v>65.349999999999994</c:v>
                </c:pt>
                <c:pt idx="647">
                  <c:v>54.140999999999998</c:v>
                </c:pt>
                <c:pt idx="648">
                  <c:v>53.31</c:v>
                </c:pt>
                <c:pt idx="649">
                  <c:v>59.997</c:v>
                </c:pt>
                <c:pt idx="650">
                  <c:v>49.232999999999997</c:v>
                </c:pt>
                <c:pt idx="651">
                  <c:v>57.161000000000001</c:v>
                </c:pt>
                <c:pt idx="652">
                  <c:v>52.256</c:v>
                </c:pt>
                <c:pt idx="653">
                  <c:v>51.776000000000003</c:v>
                </c:pt>
                <c:pt idx="654">
                  <c:v>43.854999999999997</c:v>
                </c:pt>
                <c:pt idx="655">
                  <c:v>55.887</c:v>
                </c:pt>
                <c:pt idx="656">
                  <c:v>48.091000000000001</c:v>
                </c:pt>
                <c:pt idx="657">
                  <c:v>56.335999999999999</c:v>
                </c:pt>
                <c:pt idx="658">
                  <c:v>63.677</c:v>
                </c:pt>
                <c:pt idx="659">
                  <c:v>54.710999999999999</c:v>
                </c:pt>
                <c:pt idx="660">
                  <c:v>49.189</c:v>
                </c:pt>
                <c:pt idx="661">
                  <c:v>51.578000000000003</c:v>
                </c:pt>
                <c:pt idx="662">
                  <c:v>51.127000000000002</c:v>
                </c:pt>
                <c:pt idx="663">
                  <c:v>52.582999999999998</c:v>
                </c:pt>
                <c:pt idx="664">
                  <c:v>60.994</c:v>
                </c:pt>
                <c:pt idx="665">
                  <c:v>56.296999999999997</c:v>
                </c:pt>
                <c:pt idx="666">
                  <c:v>52.884</c:v>
                </c:pt>
                <c:pt idx="667">
                  <c:v>65.908000000000001</c:v>
                </c:pt>
                <c:pt idx="668">
                  <c:v>47.637</c:v>
                </c:pt>
                <c:pt idx="669">
                  <c:v>60.526000000000003</c:v>
                </c:pt>
                <c:pt idx="670">
                  <c:v>53.866</c:v>
                </c:pt>
                <c:pt idx="671">
                  <c:v>59.924999999999997</c:v>
                </c:pt>
                <c:pt idx="672">
                  <c:v>46.398000000000003</c:v>
                </c:pt>
                <c:pt idx="673">
                  <c:v>61.347000000000001</c:v>
                </c:pt>
                <c:pt idx="674">
                  <c:v>50.427</c:v>
                </c:pt>
                <c:pt idx="675">
                  <c:v>50.905000000000001</c:v>
                </c:pt>
                <c:pt idx="676">
                  <c:v>53.735999999999997</c:v>
                </c:pt>
                <c:pt idx="677">
                  <c:v>60.234999999999999</c:v>
                </c:pt>
                <c:pt idx="678">
                  <c:v>56.170999999999999</c:v>
                </c:pt>
                <c:pt idx="679">
                  <c:v>59.817999999999998</c:v>
                </c:pt>
                <c:pt idx="680">
                  <c:v>54.081000000000003</c:v>
                </c:pt>
                <c:pt idx="681">
                  <c:v>51.567999999999998</c:v>
                </c:pt>
                <c:pt idx="682">
                  <c:v>54.651000000000003</c:v>
                </c:pt>
                <c:pt idx="683">
                  <c:v>50.487000000000002</c:v>
                </c:pt>
                <c:pt idx="684">
                  <c:v>50.222000000000001</c:v>
                </c:pt>
                <c:pt idx="685">
                  <c:v>49.551000000000002</c:v>
                </c:pt>
                <c:pt idx="686">
                  <c:v>46.83</c:v>
                </c:pt>
                <c:pt idx="687">
                  <c:v>57.503</c:v>
                </c:pt>
                <c:pt idx="688">
                  <c:v>54.573999999999998</c:v>
                </c:pt>
                <c:pt idx="689">
                  <c:v>54.213000000000001</c:v>
                </c:pt>
                <c:pt idx="690">
                  <c:v>52.710999999999999</c:v>
                </c:pt>
                <c:pt idx="691">
                  <c:v>53.640999999999998</c:v>
                </c:pt>
                <c:pt idx="692">
                  <c:v>56.585000000000001</c:v>
                </c:pt>
                <c:pt idx="693">
                  <c:v>55.716999999999999</c:v>
                </c:pt>
                <c:pt idx="694">
                  <c:v>56.423000000000002</c:v>
                </c:pt>
                <c:pt idx="695">
                  <c:v>58.948999999999998</c:v>
                </c:pt>
                <c:pt idx="696">
                  <c:v>62.238</c:v>
                </c:pt>
                <c:pt idx="697">
                  <c:v>54.103000000000002</c:v>
                </c:pt>
                <c:pt idx="698">
                  <c:v>61.185000000000002</c:v>
                </c:pt>
                <c:pt idx="699">
                  <c:v>62.357999999999997</c:v>
                </c:pt>
                <c:pt idx="700">
                  <c:v>52.978000000000002</c:v>
                </c:pt>
                <c:pt idx="701">
                  <c:v>45.098999999999997</c:v>
                </c:pt>
                <c:pt idx="702">
                  <c:v>59.975999999999999</c:v>
                </c:pt>
                <c:pt idx="703">
                  <c:v>49.603000000000002</c:v>
                </c:pt>
                <c:pt idx="704">
                  <c:v>59.381999999999998</c:v>
                </c:pt>
                <c:pt idx="705">
                  <c:v>60.328000000000003</c:v>
                </c:pt>
                <c:pt idx="706">
                  <c:v>52.741</c:v>
                </c:pt>
                <c:pt idx="707">
                  <c:v>57.298000000000002</c:v>
                </c:pt>
                <c:pt idx="708">
                  <c:v>50.475999999999999</c:v>
                </c:pt>
                <c:pt idx="709">
                  <c:v>52.072000000000003</c:v>
                </c:pt>
                <c:pt idx="710">
                  <c:v>52.392000000000003</c:v>
                </c:pt>
                <c:pt idx="711">
                  <c:v>50.243000000000002</c:v>
                </c:pt>
                <c:pt idx="712">
                  <c:v>52.347999999999999</c:v>
                </c:pt>
                <c:pt idx="713">
                  <c:v>48.104999999999997</c:v>
                </c:pt>
                <c:pt idx="714">
                  <c:v>45.683999999999997</c:v>
                </c:pt>
                <c:pt idx="715">
                  <c:v>49.515999999999998</c:v>
                </c:pt>
                <c:pt idx="716">
                  <c:v>52.887</c:v>
                </c:pt>
                <c:pt idx="717">
                  <c:v>57.789000000000001</c:v>
                </c:pt>
                <c:pt idx="718">
                  <c:v>60.25</c:v>
                </c:pt>
                <c:pt idx="719">
                  <c:v>59.323999999999998</c:v>
                </c:pt>
                <c:pt idx="720">
                  <c:v>56.837000000000003</c:v>
                </c:pt>
                <c:pt idx="721">
                  <c:v>57.209000000000003</c:v>
                </c:pt>
                <c:pt idx="722">
                  <c:v>54.485999999999997</c:v>
                </c:pt>
                <c:pt idx="723">
                  <c:v>59.52</c:v>
                </c:pt>
                <c:pt idx="724">
                  <c:v>51.783999999999999</c:v>
                </c:pt>
                <c:pt idx="725">
                  <c:v>48.671999999999997</c:v>
                </c:pt>
                <c:pt idx="726">
                  <c:v>48.933</c:v>
                </c:pt>
                <c:pt idx="727">
                  <c:v>56.17</c:v>
                </c:pt>
                <c:pt idx="728">
                  <c:v>46.014000000000003</c:v>
                </c:pt>
                <c:pt idx="729">
                  <c:v>54.677999999999997</c:v>
                </c:pt>
                <c:pt idx="730">
                  <c:v>56.375</c:v>
                </c:pt>
                <c:pt idx="731">
                  <c:v>55.381999999999998</c:v>
                </c:pt>
                <c:pt idx="732">
                  <c:v>44.587000000000003</c:v>
                </c:pt>
                <c:pt idx="733">
                  <c:v>47.194000000000003</c:v>
                </c:pt>
                <c:pt idx="734">
                  <c:v>42.744999999999997</c:v>
                </c:pt>
                <c:pt idx="735">
                  <c:v>57.264000000000003</c:v>
                </c:pt>
                <c:pt idx="736">
                  <c:v>53.127000000000002</c:v>
                </c:pt>
                <c:pt idx="737">
                  <c:v>51.554000000000002</c:v>
                </c:pt>
                <c:pt idx="738">
                  <c:v>64.534000000000006</c:v>
                </c:pt>
                <c:pt idx="739">
                  <c:v>56.436999999999998</c:v>
                </c:pt>
                <c:pt idx="740">
                  <c:v>54.191000000000003</c:v>
                </c:pt>
                <c:pt idx="741">
                  <c:v>59.131</c:v>
                </c:pt>
                <c:pt idx="742">
                  <c:v>50.338999999999999</c:v>
                </c:pt>
                <c:pt idx="743">
                  <c:v>54.146000000000001</c:v>
                </c:pt>
                <c:pt idx="744">
                  <c:v>57.975999999999999</c:v>
                </c:pt>
                <c:pt idx="745">
                  <c:v>47.036999999999999</c:v>
                </c:pt>
                <c:pt idx="746">
                  <c:v>54.018999999999998</c:v>
                </c:pt>
                <c:pt idx="747">
                  <c:v>49.386000000000003</c:v>
                </c:pt>
                <c:pt idx="748">
                  <c:v>49.856000000000002</c:v>
                </c:pt>
                <c:pt idx="749">
                  <c:v>55.084000000000003</c:v>
                </c:pt>
                <c:pt idx="750">
                  <c:v>49.704000000000001</c:v>
                </c:pt>
                <c:pt idx="751">
                  <c:v>50.926000000000002</c:v>
                </c:pt>
                <c:pt idx="752">
                  <c:v>49.576999999999998</c:v>
                </c:pt>
                <c:pt idx="753">
                  <c:v>56.314999999999998</c:v>
                </c:pt>
                <c:pt idx="754">
                  <c:v>53.832999999999998</c:v>
                </c:pt>
                <c:pt idx="755">
                  <c:v>47.054000000000002</c:v>
                </c:pt>
                <c:pt idx="756">
                  <c:v>44.807000000000002</c:v>
                </c:pt>
                <c:pt idx="757">
                  <c:v>48.953000000000003</c:v>
                </c:pt>
                <c:pt idx="758">
                  <c:v>55.137999999999998</c:v>
                </c:pt>
                <c:pt idx="759">
                  <c:v>56.228000000000002</c:v>
                </c:pt>
                <c:pt idx="760">
                  <c:v>49.465000000000003</c:v>
                </c:pt>
                <c:pt idx="761">
                  <c:v>50.514000000000003</c:v>
                </c:pt>
                <c:pt idx="762">
                  <c:v>58.276000000000003</c:v>
                </c:pt>
                <c:pt idx="763">
                  <c:v>49.183999999999997</c:v>
                </c:pt>
                <c:pt idx="764">
                  <c:v>58.201999999999998</c:v>
                </c:pt>
                <c:pt idx="765">
                  <c:v>58.241</c:v>
                </c:pt>
                <c:pt idx="766">
                  <c:v>60.197000000000003</c:v>
                </c:pt>
                <c:pt idx="767">
                  <c:v>62.725000000000001</c:v>
                </c:pt>
                <c:pt idx="768">
                  <c:v>71.268000000000001</c:v>
                </c:pt>
                <c:pt idx="769">
                  <c:v>46.603000000000002</c:v>
                </c:pt>
                <c:pt idx="770">
                  <c:v>47.493000000000002</c:v>
                </c:pt>
                <c:pt idx="771">
                  <c:v>54.08</c:v>
                </c:pt>
                <c:pt idx="772">
                  <c:v>54.948999999999998</c:v>
                </c:pt>
                <c:pt idx="773">
                  <c:v>52.329000000000001</c:v>
                </c:pt>
                <c:pt idx="774">
                  <c:v>50.502000000000002</c:v>
                </c:pt>
                <c:pt idx="775">
                  <c:v>47.533999999999999</c:v>
                </c:pt>
                <c:pt idx="776">
                  <c:v>51.542999999999999</c:v>
                </c:pt>
                <c:pt idx="777">
                  <c:v>53.738999999999997</c:v>
                </c:pt>
                <c:pt idx="778">
                  <c:v>55.728000000000002</c:v>
                </c:pt>
                <c:pt idx="779">
                  <c:v>57.695</c:v>
                </c:pt>
                <c:pt idx="780">
                  <c:v>52.246000000000002</c:v>
                </c:pt>
                <c:pt idx="781">
                  <c:v>49.588999999999999</c:v>
                </c:pt>
                <c:pt idx="782">
                  <c:v>42.575000000000003</c:v>
                </c:pt>
                <c:pt idx="783">
                  <c:v>57.774999999999999</c:v>
                </c:pt>
                <c:pt idx="784">
                  <c:v>56.201999999999998</c:v>
                </c:pt>
                <c:pt idx="785">
                  <c:v>51.433999999999997</c:v>
                </c:pt>
                <c:pt idx="786">
                  <c:v>42.582999999999998</c:v>
                </c:pt>
                <c:pt idx="787">
                  <c:v>46.360999999999997</c:v>
                </c:pt>
                <c:pt idx="788">
                  <c:v>54.046999999999997</c:v>
                </c:pt>
                <c:pt idx="789">
                  <c:v>48.643999999999998</c:v>
                </c:pt>
                <c:pt idx="790">
                  <c:v>55.067999999999998</c:v>
                </c:pt>
                <c:pt idx="791">
                  <c:v>54.290999999999997</c:v>
                </c:pt>
                <c:pt idx="792">
                  <c:v>48.35</c:v>
                </c:pt>
                <c:pt idx="793">
                  <c:v>50.808999999999997</c:v>
                </c:pt>
                <c:pt idx="794">
                  <c:v>52.371000000000002</c:v>
                </c:pt>
                <c:pt idx="795">
                  <c:v>59.613999999999997</c:v>
                </c:pt>
                <c:pt idx="796">
                  <c:v>45.247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9058976"/>
        <c:axId val="339060152"/>
      </c:scatterChart>
      <c:valAx>
        <c:axId val="339058976"/>
        <c:scaling>
          <c:orientation val="minMax"/>
          <c:min val="30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060152"/>
        <c:crosses val="autoZero"/>
        <c:crossBetween val="midCat"/>
      </c:valAx>
      <c:valAx>
        <c:axId val="339060152"/>
        <c:scaling>
          <c:orientation val="minMax"/>
          <c:min val="30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058976"/>
        <c:crosses val="autoZero"/>
        <c:crossBetween val="midCat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>
                <a:alpha val="0"/>
              </a:schemeClr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Y1 vs Y2 CF60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'Defense DiffTeam'!$R$1</c:f>
              <c:strCache>
                <c:ptCount val="1"/>
                <c:pt idx="0">
                  <c:v>Y2CF60</c:v>
                </c:pt>
              </c:strCache>
            </c:strRef>
          </c:tx>
          <c:spPr>
            <a:ln w="25400" cap="flat" cmpd="sng" algn="ctr">
              <a:noFill/>
              <a:prstDash val="sysDot"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1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0.22652353343291895"/>
                  <c:y val="0.38009874852599945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aseline="0" dirty="0"/>
                      <a:t>y = 0.3318x + 35.412</a:t>
                    </a:r>
                    <a:br>
                      <a:rPr lang="en-US" sz="1400" baseline="0" dirty="0"/>
                    </a:br>
                    <a:r>
                      <a:rPr lang="en-US" sz="1400" baseline="0" dirty="0"/>
                      <a:t>R² = </a:t>
                    </a:r>
                    <a:r>
                      <a:rPr lang="en-US" sz="1400" baseline="0" dirty="0">
                        <a:solidFill>
                          <a:srgbClr val="FF0000"/>
                        </a:solidFill>
                      </a:rPr>
                      <a:t>0.1065</a:t>
                    </a:r>
                    <a:endParaRPr lang="en-US" sz="1400" dirty="0">
                      <a:solidFill>
                        <a:srgbClr val="FF0000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'Defense DiffTeam'!$Q$2:$Q$269</c:f>
              <c:numCache>
                <c:formatCode>General</c:formatCode>
                <c:ptCount val="268"/>
                <c:pt idx="0">
                  <c:v>59.677999999999997</c:v>
                </c:pt>
                <c:pt idx="1">
                  <c:v>49.905999999999999</c:v>
                </c:pt>
                <c:pt idx="2">
                  <c:v>53.316000000000003</c:v>
                </c:pt>
                <c:pt idx="3">
                  <c:v>48.841000000000001</c:v>
                </c:pt>
                <c:pt idx="4">
                  <c:v>57.838999999999999</c:v>
                </c:pt>
                <c:pt idx="5">
                  <c:v>55.893999999999998</c:v>
                </c:pt>
                <c:pt idx="6">
                  <c:v>48.89</c:v>
                </c:pt>
                <c:pt idx="7">
                  <c:v>57.402000000000001</c:v>
                </c:pt>
                <c:pt idx="8">
                  <c:v>44.314999999999998</c:v>
                </c:pt>
                <c:pt idx="9">
                  <c:v>56.216999999999999</c:v>
                </c:pt>
                <c:pt idx="10">
                  <c:v>50.031999999999996</c:v>
                </c:pt>
                <c:pt idx="11">
                  <c:v>55.093000000000004</c:v>
                </c:pt>
                <c:pt idx="12">
                  <c:v>52.017000000000003</c:v>
                </c:pt>
                <c:pt idx="13">
                  <c:v>47.593000000000004</c:v>
                </c:pt>
                <c:pt idx="14">
                  <c:v>56.268999999999998</c:v>
                </c:pt>
                <c:pt idx="15">
                  <c:v>60.600999999999999</c:v>
                </c:pt>
                <c:pt idx="16">
                  <c:v>49.459000000000003</c:v>
                </c:pt>
                <c:pt idx="17">
                  <c:v>62.152999999999999</c:v>
                </c:pt>
                <c:pt idx="18">
                  <c:v>60.1</c:v>
                </c:pt>
                <c:pt idx="19">
                  <c:v>50.201999999999998</c:v>
                </c:pt>
                <c:pt idx="20">
                  <c:v>63.581000000000003</c:v>
                </c:pt>
                <c:pt idx="21">
                  <c:v>60.249000000000002</c:v>
                </c:pt>
                <c:pt idx="22">
                  <c:v>61.262</c:v>
                </c:pt>
                <c:pt idx="23">
                  <c:v>49.287999999999997</c:v>
                </c:pt>
                <c:pt idx="24">
                  <c:v>56.911000000000001</c:v>
                </c:pt>
                <c:pt idx="25">
                  <c:v>54.899000000000001</c:v>
                </c:pt>
                <c:pt idx="26">
                  <c:v>51.279000000000003</c:v>
                </c:pt>
                <c:pt idx="27">
                  <c:v>47.987000000000002</c:v>
                </c:pt>
                <c:pt idx="28">
                  <c:v>61.195</c:v>
                </c:pt>
                <c:pt idx="29">
                  <c:v>56.631999999999998</c:v>
                </c:pt>
                <c:pt idx="30">
                  <c:v>64.271000000000001</c:v>
                </c:pt>
                <c:pt idx="31">
                  <c:v>56.634</c:v>
                </c:pt>
                <c:pt idx="32">
                  <c:v>46.497999999999998</c:v>
                </c:pt>
                <c:pt idx="33">
                  <c:v>51.786000000000001</c:v>
                </c:pt>
                <c:pt idx="34">
                  <c:v>46.188000000000002</c:v>
                </c:pt>
                <c:pt idx="35">
                  <c:v>46.122</c:v>
                </c:pt>
                <c:pt idx="36">
                  <c:v>46.92</c:v>
                </c:pt>
                <c:pt idx="37">
                  <c:v>59.156999999999996</c:v>
                </c:pt>
                <c:pt idx="38">
                  <c:v>50.545000000000002</c:v>
                </c:pt>
                <c:pt idx="39">
                  <c:v>53.475999999999999</c:v>
                </c:pt>
                <c:pt idx="40">
                  <c:v>49.331000000000003</c:v>
                </c:pt>
                <c:pt idx="41">
                  <c:v>50.832999999999998</c:v>
                </c:pt>
                <c:pt idx="42">
                  <c:v>58.344000000000001</c:v>
                </c:pt>
                <c:pt idx="43">
                  <c:v>51.155000000000001</c:v>
                </c:pt>
                <c:pt idx="44">
                  <c:v>53.716000000000001</c:v>
                </c:pt>
                <c:pt idx="45">
                  <c:v>48.046999999999997</c:v>
                </c:pt>
                <c:pt idx="46">
                  <c:v>57.515000000000001</c:v>
                </c:pt>
                <c:pt idx="47">
                  <c:v>56.509</c:v>
                </c:pt>
                <c:pt idx="48">
                  <c:v>58.328000000000003</c:v>
                </c:pt>
                <c:pt idx="49">
                  <c:v>52.451000000000001</c:v>
                </c:pt>
                <c:pt idx="50">
                  <c:v>50.890999999999998</c:v>
                </c:pt>
                <c:pt idx="51">
                  <c:v>52.927</c:v>
                </c:pt>
                <c:pt idx="52">
                  <c:v>49.54</c:v>
                </c:pt>
                <c:pt idx="53">
                  <c:v>54.345999999999997</c:v>
                </c:pt>
                <c:pt idx="54">
                  <c:v>62.31</c:v>
                </c:pt>
                <c:pt idx="55">
                  <c:v>56.427</c:v>
                </c:pt>
                <c:pt idx="56">
                  <c:v>58.323999999999998</c:v>
                </c:pt>
                <c:pt idx="57">
                  <c:v>47.755000000000003</c:v>
                </c:pt>
                <c:pt idx="58">
                  <c:v>46.298000000000002</c:v>
                </c:pt>
                <c:pt idx="59">
                  <c:v>47.49</c:v>
                </c:pt>
                <c:pt idx="60">
                  <c:v>53.204000000000001</c:v>
                </c:pt>
                <c:pt idx="61">
                  <c:v>58.566000000000003</c:v>
                </c:pt>
                <c:pt idx="62">
                  <c:v>52.03</c:v>
                </c:pt>
                <c:pt idx="63">
                  <c:v>51.003999999999998</c:v>
                </c:pt>
                <c:pt idx="64">
                  <c:v>64.399000000000001</c:v>
                </c:pt>
                <c:pt idx="65">
                  <c:v>53.662999999999997</c:v>
                </c:pt>
                <c:pt idx="66">
                  <c:v>53.186999999999998</c:v>
                </c:pt>
                <c:pt idx="67">
                  <c:v>48.526000000000003</c:v>
                </c:pt>
                <c:pt idx="68">
                  <c:v>61.951999999999998</c:v>
                </c:pt>
                <c:pt idx="69">
                  <c:v>47.075000000000003</c:v>
                </c:pt>
                <c:pt idx="70">
                  <c:v>53.725000000000001</c:v>
                </c:pt>
                <c:pt idx="71">
                  <c:v>48.837000000000003</c:v>
                </c:pt>
                <c:pt idx="72">
                  <c:v>53.347999999999999</c:v>
                </c:pt>
                <c:pt idx="73">
                  <c:v>61.984000000000002</c:v>
                </c:pt>
                <c:pt idx="74">
                  <c:v>50.396999999999998</c:v>
                </c:pt>
                <c:pt idx="75">
                  <c:v>50.786999999999999</c:v>
                </c:pt>
                <c:pt idx="76">
                  <c:v>45.435000000000002</c:v>
                </c:pt>
                <c:pt idx="77">
                  <c:v>55.14</c:v>
                </c:pt>
                <c:pt idx="78">
                  <c:v>53.22</c:v>
                </c:pt>
                <c:pt idx="79">
                  <c:v>57.716999999999999</c:v>
                </c:pt>
                <c:pt idx="80">
                  <c:v>57.468000000000004</c:v>
                </c:pt>
                <c:pt idx="81">
                  <c:v>51.817</c:v>
                </c:pt>
                <c:pt idx="82">
                  <c:v>54.341000000000001</c:v>
                </c:pt>
                <c:pt idx="83">
                  <c:v>55.374000000000002</c:v>
                </c:pt>
                <c:pt idx="84">
                  <c:v>55.722999999999999</c:v>
                </c:pt>
                <c:pt idx="85">
                  <c:v>48.23</c:v>
                </c:pt>
                <c:pt idx="86">
                  <c:v>43.38</c:v>
                </c:pt>
                <c:pt idx="87">
                  <c:v>55.844999999999999</c:v>
                </c:pt>
                <c:pt idx="88">
                  <c:v>54.679000000000002</c:v>
                </c:pt>
                <c:pt idx="89">
                  <c:v>52.197000000000003</c:v>
                </c:pt>
                <c:pt idx="90">
                  <c:v>50.667000000000002</c:v>
                </c:pt>
                <c:pt idx="91">
                  <c:v>54.174999999999997</c:v>
                </c:pt>
                <c:pt idx="92">
                  <c:v>60.387</c:v>
                </c:pt>
                <c:pt idx="93">
                  <c:v>40.948999999999998</c:v>
                </c:pt>
                <c:pt idx="94">
                  <c:v>59.305999999999997</c:v>
                </c:pt>
                <c:pt idx="95">
                  <c:v>61.57</c:v>
                </c:pt>
                <c:pt idx="96">
                  <c:v>57.622</c:v>
                </c:pt>
                <c:pt idx="97">
                  <c:v>53.698</c:v>
                </c:pt>
                <c:pt idx="98">
                  <c:v>58.735999999999997</c:v>
                </c:pt>
                <c:pt idx="99">
                  <c:v>54.502000000000002</c:v>
                </c:pt>
                <c:pt idx="100">
                  <c:v>55.255000000000003</c:v>
                </c:pt>
                <c:pt idx="101">
                  <c:v>50.856000000000002</c:v>
                </c:pt>
                <c:pt idx="102">
                  <c:v>51.034999999999997</c:v>
                </c:pt>
                <c:pt idx="103">
                  <c:v>46.182000000000002</c:v>
                </c:pt>
                <c:pt idx="104">
                  <c:v>44.502000000000002</c:v>
                </c:pt>
                <c:pt idx="105">
                  <c:v>59.258000000000003</c:v>
                </c:pt>
                <c:pt idx="106">
                  <c:v>50.259</c:v>
                </c:pt>
                <c:pt idx="107">
                  <c:v>63.292000000000002</c:v>
                </c:pt>
                <c:pt idx="108">
                  <c:v>50.026000000000003</c:v>
                </c:pt>
                <c:pt idx="109">
                  <c:v>62.906999999999996</c:v>
                </c:pt>
                <c:pt idx="110">
                  <c:v>56.988</c:v>
                </c:pt>
                <c:pt idx="111">
                  <c:v>51.978000000000002</c:v>
                </c:pt>
                <c:pt idx="112">
                  <c:v>55.222999999999999</c:v>
                </c:pt>
                <c:pt idx="113">
                  <c:v>58.075000000000003</c:v>
                </c:pt>
                <c:pt idx="114">
                  <c:v>53.48</c:v>
                </c:pt>
                <c:pt idx="115">
                  <c:v>50.509</c:v>
                </c:pt>
                <c:pt idx="116">
                  <c:v>54.930999999999997</c:v>
                </c:pt>
                <c:pt idx="117">
                  <c:v>59.576999999999998</c:v>
                </c:pt>
                <c:pt idx="118">
                  <c:v>57.058</c:v>
                </c:pt>
                <c:pt idx="119">
                  <c:v>50.639000000000003</c:v>
                </c:pt>
                <c:pt idx="120">
                  <c:v>58.517000000000003</c:v>
                </c:pt>
                <c:pt idx="121">
                  <c:v>55.438000000000002</c:v>
                </c:pt>
                <c:pt idx="122">
                  <c:v>46.884</c:v>
                </c:pt>
                <c:pt idx="123">
                  <c:v>49.997</c:v>
                </c:pt>
                <c:pt idx="124">
                  <c:v>56.104999999999997</c:v>
                </c:pt>
                <c:pt idx="125">
                  <c:v>56.262</c:v>
                </c:pt>
                <c:pt idx="126">
                  <c:v>55.161999999999999</c:v>
                </c:pt>
                <c:pt idx="127">
                  <c:v>55.095999999999997</c:v>
                </c:pt>
                <c:pt idx="128">
                  <c:v>53.109000000000002</c:v>
                </c:pt>
                <c:pt idx="129">
                  <c:v>48.981000000000002</c:v>
                </c:pt>
                <c:pt idx="130">
                  <c:v>50.588999999999999</c:v>
                </c:pt>
                <c:pt idx="131">
                  <c:v>63.545999999999999</c:v>
                </c:pt>
                <c:pt idx="132">
                  <c:v>62.487000000000002</c:v>
                </c:pt>
                <c:pt idx="133">
                  <c:v>50.170999999999999</c:v>
                </c:pt>
                <c:pt idx="134">
                  <c:v>53.892000000000003</c:v>
                </c:pt>
                <c:pt idx="135">
                  <c:v>64.102000000000004</c:v>
                </c:pt>
                <c:pt idx="136">
                  <c:v>63.582000000000001</c:v>
                </c:pt>
                <c:pt idx="137">
                  <c:v>50.301000000000002</c:v>
                </c:pt>
                <c:pt idx="138">
                  <c:v>51.143999999999998</c:v>
                </c:pt>
                <c:pt idx="139">
                  <c:v>53.576999999999998</c:v>
                </c:pt>
                <c:pt idx="140">
                  <c:v>48.386000000000003</c:v>
                </c:pt>
                <c:pt idx="141">
                  <c:v>45.252000000000002</c:v>
                </c:pt>
                <c:pt idx="142">
                  <c:v>51.325000000000003</c:v>
                </c:pt>
                <c:pt idx="143">
                  <c:v>50.481000000000002</c:v>
                </c:pt>
                <c:pt idx="144">
                  <c:v>52.186999999999998</c:v>
                </c:pt>
                <c:pt idx="145">
                  <c:v>51.883000000000003</c:v>
                </c:pt>
                <c:pt idx="146">
                  <c:v>55.807000000000002</c:v>
                </c:pt>
                <c:pt idx="147">
                  <c:v>57.41</c:v>
                </c:pt>
                <c:pt idx="148">
                  <c:v>55.317</c:v>
                </c:pt>
                <c:pt idx="149">
                  <c:v>52.436999999999998</c:v>
                </c:pt>
                <c:pt idx="150">
                  <c:v>52.290999999999997</c:v>
                </c:pt>
                <c:pt idx="151">
                  <c:v>56.301000000000002</c:v>
                </c:pt>
                <c:pt idx="152">
                  <c:v>47.756999999999998</c:v>
                </c:pt>
                <c:pt idx="153">
                  <c:v>51.899000000000001</c:v>
                </c:pt>
                <c:pt idx="154">
                  <c:v>52.774999999999999</c:v>
                </c:pt>
                <c:pt idx="155">
                  <c:v>59.642000000000003</c:v>
                </c:pt>
                <c:pt idx="156">
                  <c:v>51.798000000000002</c:v>
                </c:pt>
                <c:pt idx="157">
                  <c:v>53.95</c:v>
                </c:pt>
                <c:pt idx="158">
                  <c:v>54.048000000000002</c:v>
                </c:pt>
                <c:pt idx="159">
                  <c:v>54.231999999999999</c:v>
                </c:pt>
                <c:pt idx="160">
                  <c:v>58.59</c:v>
                </c:pt>
                <c:pt idx="161">
                  <c:v>49.232999999999997</c:v>
                </c:pt>
                <c:pt idx="162">
                  <c:v>52.256</c:v>
                </c:pt>
                <c:pt idx="163">
                  <c:v>51.776000000000003</c:v>
                </c:pt>
                <c:pt idx="164">
                  <c:v>55.887</c:v>
                </c:pt>
                <c:pt idx="165">
                  <c:v>53.878</c:v>
                </c:pt>
                <c:pt idx="166">
                  <c:v>52.582999999999998</c:v>
                </c:pt>
                <c:pt idx="167">
                  <c:v>56.296999999999997</c:v>
                </c:pt>
                <c:pt idx="168">
                  <c:v>45.500999999999998</c:v>
                </c:pt>
                <c:pt idx="169">
                  <c:v>52.884</c:v>
                </c:pt>
                <c:pt idx="170">
                  <c:v>48.533999999999999</c:v>
                </c:pt>
                <c:pt idx="171">
                  <c:v>53.709000000000003</c:v>
                </c:pt>
                <c:pt idx="172">
                  <c:v>61.347000000000001</c:v>
                </c:pt>
                <c:pt idx="173">
                  <c:v>55.076000000000001</c:v>
                </c:pt>
                <c:pt idx="174">
                  <c:v>54.539000000000001</c:v>
                </c:pt>
                <c:pt idx="175">
                  <c:v>50.222000000000001</c:v>
                </c:pt>
                <c:pt idx="176">
                  <c:v>49.551000000000002</c:v>
                </c:pt>
                <c:pt idx="177">
                  <c:v>58.965000000000003</c:v>
                </c:pt>
                <c:pt idx="178">
                  <c:v>54.573999999999998</c:v>
                </c:pt>
                <c:pt idx="179">
                  <c:v>52.710999999999999</c:v>
                </c:pt>
                <c:pt idx="180">
                  <c:v>55.716999999999999</c:v>
                </c:pt>
                <c:pt idx="181">
                  <c:v>45.098999999999997</c:v>
                </c:pt>
                <c:pt idx="182">
                  <c:v>59.975999999999999</c:v>
                </c:pt>
                <c:pt idx="183">
                  <c:v>59.381999999999998</c:v>
                </c:pt>
                <c:pt idx="184">
                  <c:v>52.741</c:v>
                </c:pt>
                <c:pt idx="185">
                  <c:v>57.298000000000002</c:v>
                </c:pt>
                <c:pt idx="186">
                  <c:v>50.243000000000002</c:v>
                </c:pt>
                <c:pt idx="187">
                  <c:v>54.99</c:v>
                </c:pt>
                <c:pt idx="188">
                  <c:v>49.515999999999998</c:v>
                </c:pt>
                <c:pt idx="189">
                  <c:v>56.837000000000003</c:v>
                </c:pt>
                <c:pt idx="190">
                  <c:v>59.52</c:v>
                </c:pt>
                <c:pt idx="191">
                  <c:v>48.933</c:v>
                </c:pt>
                <c:pt idx="192">
                  <c:v>44.587000000000003</c:v>
                </c:pt>
                <c:pt idx="193">
                  <c:v>47.194000000000003</c:v>
                </c:pt>
                <c:pt idx="194">
                  <c:v>53.127000000000002</c:v>
                </c:pt>
                <c:pt idx="195">
                  <c:v>64.534000000000006</c:v>
                </c:pt>
                <c:pt idx="196">
                  <c:v>59.131</c:v>
                </c:pt>
                <c:pt idx="197">
                  <c:v>54.146000000000001</c:v>
                </c:pt>
                <c:pt idx="198">
                  <c:v>47.036999999999999</c:v>
                </c:pt>
                <c:pt idx="199">
                  <c:v>56.496000000000002</c:v>
                </c:pt>
                <c:pt idx="200">
                  <c:v>52.695999999999998</c:v>
                </c:pt>
                <c:pt idx="201">
                  <c:v>50.926000000000002</c:v>
                </c:pt>
                <c:pt idx="202">
                  <c:v>52.997999999999998</c:v>
                </c:pt>
                <c:pt idx="203">
                  <c:v>46.277999999999999</c:v>
                </c:pt>
                <c:pt idx="204">
                  <c:v>56.314999999999998</c:v>
                </c:pt>
                <c:pt idx="205">
                  <c:v>55.94</c:v>
                </c:pt>
                <c:pt idx="206">
                  <c:v>58.276000000000003</c:v>
                </c:pt>
                <c:pt idx="207">
                  <c:v>60.197000000000003</c:v>
                </c:pt>
                <c:pt idx="208">
                  <c:v>52.783999999999999</c:v>
                </c:pt>
                <c:pt idx="209">
                  <c:v>52.329000000000001</c:v>
                </c:pt>
                <c:pt idx="210">
                  <c:v>47.533999999999999</c:v>
                </c:pt>
                <c:pt idx="211">
                  <c:v>46.264000000000003</c:v>
                </c:pt>
                <c:pt idx="212">
                  <c:v>56.048000000000002</c:v>
                </c:pt>
                <c:pt idx="213">
                  <c:v>57.695</c:v>
                </c:pt>
                <c:pt idx="214">
                  <c:v>42.575000000000003</c:v>
                </c:pt>
                <c:pt idx="215">
                  <c:v>56.854999999999997</c:v>
                </c:pt>
                <c:pt idx="216">
                  <c:v>51.396999999999998</c:v>
                </c:pt>
                <c:pt idx="217">
                  <c:v>52.575000000000003</c:v>
                </c:pt>
                <c:pt idx="218">
                  <c:v>50.808999999999997</c:v>
                </c:pt>
                <c:pt idx="219">
                  <c:v>58.061</c:v>
                </c:pt>
                <c:pt idx="220">
                  <c:v>59.613999999999997</c:v>
                </c:pt>
                <c:pt idx="221">
                  <c:v>42.414999999999999</c:v>
                </c:pt>
                <c:pt idx="222">
                  <c:v>47.77</c:v>
                </c:pt>
                <c:pt idx="223">
                  <c:v>51.475000000000001</c:v>
                </c:pt>
                <c:pt idx="224">
                  <c:v>51.195</c:v>
                </c:pt>
                <c:pt idx="225">
                  <c:v>63.031999999999996</c:v>
                </c:pt>
                <c:pt idx="226">
                  <c:v>57.576999999999998</c:v>
                </c:pt>
                <c:pt idx="227">
                  <c:v>60.543999999999997</c:v>
                </c:pt>
                <c:pt idx="228">
                  <c:v>56.003</c:v>
                </c:pt>
                <c:pt idx="229">
                  <c:v>54.41</c:v>
                </c:pt>
                <c:pt idx="230">
                  <c:v>45.94</c:v>
                </c:pt>
                <c:pt idx="231">
                  <c:v>41.195</c:v>
                </c:pt>
                <c:pt idx="232">
                  <c:v>52.542999999999999</c:v>
                </c:pt>
                <c:pt idx="233">
                  <c:v>53.325000000000003</c:v>
                </c:pt>
                <c:pt idx="234">
                  <c:v>54.356000000000002</c:v>
                </c:pt>
                <c:pt idx="235">
                  <c:v>48.073</c:v>
                </c:pt>
                <c:pt idx="236">
                  <c:v>46.316000000000003</c:v>
                </c:pt>
                <c:pt idx="237">
                  <c:v>50.246000000000002</c:v>
                </c:pt>
                <c:pt idx="238">
                  <c:v>55.725999999999999</c:v>
                </c:pt>
                <c:pt idx="239">
                  <c:v>46.383000000000003</c:v>
                </c:pt>
                <c:pt idx="240">
                  <c:v>48.264000000000003</c:v>
                </c:pt>
                <c:pt idx="241">
                  <c:v>54.02</c:v>
                </c:pt>
                <c:pt idx="242">
                  <c:v>52.613999999999997</c:v>
                </c:pt>
                <c:pt idx="243">
                  <c:v>48.393999999999998</c:v>
                </c:pt>
                <c:pt idx="244">
                  <c:v>51.459000000000003</c:v>
                </c:pt>
                <c:pt idx="245">
                  <c:v>48.085000000000001</c:v>
                </c:pt>
                <c:pt idx="246">
                  <c:v>49.284999999999997</c:v>
                </c:pt>
                <c:pt idx="247">
                  <c:v>51.759</c:v>
                </c:pt>
                <c:pt idx="248">
                  <c:v>50.252000000000002</c:v>
                </c:pt>
                <c:pt idx="249">
                  <c:v>48.194000000000003</c:v>
                </c:pt>
                <c:pt idx="250">
                  <c:v>46.973999999999997</c:v>
                </c:pt>
                <c:pt idx="251">
                  <c:v>48.725000000000001</c:v>
                </c:pt>
                <c:pt idx="252">
                  <c:v>50.561999999999998</c:v>
                </c:pt>
                <c:pt idx="253">
                  <c:v>53.381</c:v>
                </c:pt>
                <c:pt idx="254">
                  <c:v>46.91</c:v>
                </c:pt>
                <c:pt idx="255">
                  <c:v>52.997999999999998</c:v>
                </c:pt>
                <c:pt idx="256">
                  <c:v>45.213000000000001</c:v>
                </c:pt>
                <c:pt idx="257">
                  <c:v>39.970999999999997</c:v>
                </c:pt>
                <c:pt idx="258">
                  <c:v>45.575000000000003</c:v>
                </c:pt>
                <c:pt idx="259">
                  <c:v>44.52</c:v>
                </c:pt>
                <c:pt idx="260">
                  <c:v>54.237000000000002</c:v>
                </c:pt>
                <c:pt idx="261">
                  <c:v>46.088999999999999</c:v>
                </c:pt>
                <c:pt idx="262">
                  <c:v>53.179000000000002</c:v>
                </c:pt>
                <c:pt idx="263">
                  <c:v>46.652999999999999</c:v>
                </c:pt>
                <c:pt idx="264">
                  <c:v>47.484000000000002</c:v>
                </c:pt>
                <c:pt idx="265">
                  <c:v>53.658999999999999</c:v>
                </c:pt>
                <c:pt idx="266">
                  <c:v>54.604999999999997</c:v>
                </c:pt>
                <c:pt idx="267">
                  <c:v>47.137</c:v>
                </c:pt>
              </c:numCache>
            </c:numRef>
          </c:xVal>
          <c:yVal>
            <c:numRef>
              <c:f>'Defense DiffTeam'!$R$2:$R$269</c:f>
              <c:numCache>
                <c:formatCode>General</c:formatCode>
                <c:ptCount val="268"/>
                <c:pt idx="0">
                  <c:v>43.058999999999997</c:v>
                </c:pt>
                <c:pt idx="1">
                  <c:v>52.595999999999997</c:v>
                </c:pt>
                <c:pt idx="2">
                  <c:v>43.347000000000001</c:v>
                </c:pt>
                <c:pt idx="3">
                  <c:v>56.161999999999999</c:v>
                </c:pt>
                <c:pt idx="4">
                  <c:v>47.255000000000003</c:v>
                </c:pt>
                <c:pt idx="5">
                  <c:v>53.95</c:v>
                </c:pt>
                <c:pt idx="6">
                  <c:v>48.247999999999998</c:v>
                </c:pt>
                <c:pt idx="7">
                  <c:v>56.191000000000003</c:v>
                </c:pt>
                <c:pt idx="8">
                  <c:v>50.601999999999997</c:v>
                </c:pt>
                <c:pt idx="9">
                  <c:v>52.043999999999997</c:v>
                </c:pt>
                <c:pt idx="10">
                  <c:v>56.901000000000003</c:v>
                </c:pt>
                <c:pt idx="11">
                  <c:v>50.167000000000002</c:v>
                </c:pt>
                <c:pt idx="12">
                  <c:v>48.082999999999998</c:v>
                </c:pt>
                <c:pt idx="13">
                  <c:v>56.481000000000002</c:v>
                </c:pt>
                <c:pt idx="14">
                  <c:v>51.81</c:v>
                </c:pt>
                <c:pt idx="15">
                  <c:v>54.594000000000001</c:v>
                </c:pt>
                <c:pt idx="16">
                  <c:v>34.975000000000001</c:v>
                </c:pt>
                <c:pt idx="17">
                  <c:v>62.139000000000003</c:v>
                </c:pt>
                <c:pt idx="18">
                  <c:v>58.774000000000001</c:v>
                </c:pt>
                <c:pt idx="19">
                  <c:v>54.439</c:v>
                </c:pt>
                <c:pt idx="20">
                  <c:v>57.784999999999997</c:v>
                </c:pt>
                <c:pt idx="21">
                  <c:v>57.843000000000004</c:v>
                </c:pt>
                <c:pt idx="22">
                  <c:v>66.938000000000002</c:v>
                </c:pt>
                <c:pt idx="23">
                  <c:v>51.14</c:v>
                </c:pt>
                <c:pt idx="24">
                  <c:v>48.798999999999999</c:v>
                </c:pt>
                <c:pt idx="25">
                  <c:v>55.783000000000001</c:v>
                </c:pt>
                <c:pt idx="26">
                  <c:v>57.545000000000002</c:v>
                </c:pt>
                <c:pt idx="27">
                  <c:v>53.503999999999998</c:v>
                </c:pt>
                <c:pt idx="28">
                  <c:v>57.250999999999998</c:v>
                </c:pt>
                <c:pt idx="29">
                  <c:v>55.941000000000003</c:v>
                </c:pt>
                <c:pt idx="30">
                  <c:v>62.691000000000003</c:v>
                </c:pt>
                <c:pt idx="31">
                  <c:v>55.947000000000003</c:v>
                </c:pt>
                <c:pt idx="32">
                  <c:v>40.33</c:v>
                </c:pt>
                <c:pt idx="33">
                  <c:v>56.103999999999999</c:v>
                </c:pt>
                <c:pt idx="34">
                  <c:v>44.389000000000003</c:v>
                </c:pt>
                <c:pt idx="35">
                  <c:v>51.473999999999997</c:v>
                </c:pt>
                <c:pt idx="36">
                  <c:v>55.954999999999998</c:v>
                </c:pt>
                <c:pt idx="37">
                  <c:v>65.363</c:v>
                </c:pt>
                <c:pt idx="38">
                  <c:v>57.124000000000002</c:v>
                </c:pt>
                <c:pt idx="39">
                  <c:v>52.323999999999998</c:v>
                </c:pt>
                <c:pt idx="40">
                  <c:v>48.076999999999998</c:v>
                </c:pt>
                <c:pt idx="41">
                  <c:v>51.875999999999998</c:v>
                </c:pt>
                <c:pt idx="42">
                  <c:v>56.543999999999997</c:v>
                </c:pt>
                <c:pt idx="43">
                  <c:v>41.933</c:v>
                </c:pt>
                <c:pt idx="44">
                  <c:v>49.018000000000001</c:v>
                </c:pt>
                <c:pt idx="45">
                  <c:v>54.12</c:v>
                </c:pt>
                <c:pt idx="46">
                  <c:v>59.911000000000001</c:v>
                </c:pt>
                <c:pt idx="47">
                  <c:v>57.174999999999997</c:v>
                </c:pt>
                <c:pt idx="48">
                  <c:v>49.905999999999999</c:v>
                </c:pt>
                <c:pt idx="49">
                  <c:v>57.838999999999999</c:v>
                </c:pt>
                <c:pt idx="50">
                  <c:v>44.314999999999998</c:v>
                </c:pt>
                <c:pt idx="51">
                  <c:v>47.152999999999999</c:v>
                </c:pt>
                <c:pt idx="52">
                  <c:v>55.093000000000004</c:v>
                </c:pt>
                <c:pt idx="53">
                  <c:v>47.771000000000001</c:v>
                </c:pt>
                <c:pt idx="54">
                  <c:v>56.268999999999998</c:v>
                </c:pt>
                <c:pt idx="55">
                  <c:v>55.8</c:v>
                </c:pt>
                <c:pt idx="56">
                  <c:v>48.301000000000002</c:v>
                </c:pt>
                <c:pt idx="57">
                  <c:v>62.152999999999999</c:v>
                </c:pt>
                <c:pt idx="58">
                  <c:v>49.774000000000001</c:v>
                </c:pt>
                <c:pt idx="59">
                  <c:v>42.344999999999999</c:v>
                </c:pt>
                <c:pt idx="60">
                  <c:v>49.012</c:v>
                </c:pt>
                <c:pt idx="61">
                  <c:v>56.634</c:v>
                </c:pt>
                <c:pt idx="62">
                  <c:v>49.49</c:v>
                </c:pt>
                <c:pt idx="63">
                  <c:v>51.344999999999999</c:v>
                </c:pt>
                <c:pt idx="64">
                  <c:v>45.106999999999999</c:v>
                </c:pt>
                <c:pt idx="65">
                  <c:v>55.3</c:v>
                </c:pt>
                <c:pt idx="66">
                  <c:v>61.83</c:v>
                </c:pt>
                <c:pt idx="67">
                  <c:v>57.484999999999999</c:v>
                </c:pt>
                <c:pt idx="68">
                  <c:v>63.423000000000002</c:v>
                </c:pt>
                <c:pt idx="69">
                  <c:v>45.793999999999997</c:v>
                </c:pt>
                <c:pt idx="70">
                  <c:v>50.792999999999999</c:v>
                </c:pt>
                <c:pt idx="71">
                  <c:v>49.064</c:v>
                </c:pt>
                <c:pt idx="72">
                  <c:v>47.953000000000003</c:v>
                </c:pt>
                <c:pt idx="73">
                  <c:v>50.258000000000003</c:v>
                </c:pt>
                <c:pt idx="74">
                  <c:v>51.514000000000003</c:v>
                </c:pt>
                <c:pt idx="75">
                  <c:v>48.901000000000003</c:v>
                </c:pt>
                <c:pt idx="76">
                  <c:v>44.423999999999999</c:v>
                </c:pt>
                <c:pt idx="77">
                  <c:v>44.970999999999997</c:v>
                </c:pt>
                <c:pt idx="78">
                  <c:v>52.927</c:v>
                </c:pt>
                <c:pt idx="79">
                  <c:v>50.292000000000002</c:v>
                </c:pt>
                <c:pt idx="80">
                  <c:v>53.768000000000001</c:v>
                </c:pt>
                <c:pt idx="81">
                  <c:v>53.307000000000002</c:v>
                </c:pt>
                <c:pt idx="82">
                  <c:v>53.948</c:v>
                </c:pt>
                <c:pt idx="83">
                  <c:v>46.07</c:v>
                </c:pt>
                <c:pt idx="84">
                  <c:v>53.408000000000001</c:v>
                </c:pt>
                <c:pt idx="85">
                  <c:v>48.765000000000001</c:v>
                </c:pt>
                <c:pt idx="86">
                  <c:v>59.396000000000001</c:v>
                </c:pt>
                <c:pt idx="87">
                  <c:v>54.603000000000002</c:v>
                </c:pt>
                <c:pt idx="88">
                  <c:v>54.335000000000001</c:v>
                </c:pt>
                <c:pt idx="89">
                  <c:v>51.003999999999998</c:v>
                </c:pt>
                <c:pt idx="90">
                  <c:v>57.802999999999997</c:v>
                </c:pt>
                <c:pt idx="91">
                  <c:v>53.609000000000002</c:v>
                </c:pt>
                <c:pt idx="92">
                  <c:v>56.57</c:v>
                </c:pt>
                <c:pt idx="93">
                  <c:v>52.38</c:v>
                </c:pt>
                <c:pt idx="94">
                  <c:v>61.951999999999998</c:v>
                </c:pt>
                <c:pt idx="95">
                  <c:v>58.543999999999997</c:v>
                </c:pt>
                <c:pt idx="96">
                  <c:v>53.478000000000002</c:v>
                </c:pt>
                <c:pt idx="97">
                  <c:v>47.969000000000001</c:v>
                </c:pt>
                <c:pt idx="98">
                  <c:v>52.478999999999999</c:v>
                </c:pt>
                <c:pt idx="99">
                  <c:v>53.741999999999997</c:v>
                </c:pt>
                <c:pt idx="100">
                  <c:v>47.075000000000003</c:v>
                </c:pt>
                <c:pt idx="101">
                  <c:v>51.506999999999998</c:v>
                </c:pt>
                <c:pt idx="102">
                  <c:v>60.506999999999998</c:v>
                </c:pt>
                <c:pt idx="103">
                  <c:v>50.615000000000002</c:v>
                </c:pt>
                <c:pt idx="104">
                  <c:v>50.396999999999998</c:v>
                </c:pt>
                <c:pt idx="105">
                  <c:v>50.006</c:v>
                </c:pt>
                <c:pt idx="106">
                  <c:v>45.512</c:v>
                </c:pt>
                <c:pt idx="107">
                  <c:v>50.701000000000001</c:v>
                </c:pt>
                <c:pt idx="108">
                  <c:v>45.435000000000002</c:v>
                </c:pt>
                <c:pt idx="109">
                  <c:v>56.570999999999998</c:v>
                </c:pt>
                <c:pt idx="110">
                  <c:v>48.058</c:v>
                </c:pt>
                <c:pt idx="111">
                  <c:v>48.466999999999999</c:v>
                </c:pt>
                <c:pt idx="112">
                  <c:v>50.52</c:v>
                </c:pt>
                <c:pt idx="113">
                  <c:v>53.667999999999999</c:v>
                </c:pt>
                <c:pt idx="114">
                  <c:v>50.374000000000002</c:v>
                </c:pt>
                <c:pt idx="115">
                  <c:v>51.817</c:v>
                </c:pt>
                <c:pt idx="116">
                  <c:v>49.584000000000003</c:v>
                </c:pt>
                <c:pt idx="117">
                  <c:v>62.054000000000002</c:v>
                </c:pt>
                <c:pt idx="118">
                  <c:v>55.231999999999999</c:v>
                </c:pt>
                <c:pt idx="119">
                  <c:v>47.835999999999999</c:v>
                </c:pt>
                <c:pt idx="120">
                  <c:v>58.57</c:v>
                </c:pt>
                <c:pt idx="121">
                  <c:v>49.543999999999997</c:v>
                </c:pt>
                <c:pt idx="122">
                  <c:v>52.634</c:v>
                </c:pt>
                <c:pt idx="123">
                  <c:v>49.542999999999999</c:v>
                </c:pt>
                <c:pt idx="124">
                  <c:v>48.823999999999998</c:v>
                </c:pt>
                <c:pt idx="125">
                  <c:v>50.991</c:v>
                </c:pt>
                <c:pt idx="126">
                  <c:v>53.667999999999999</c:v>
                </c:pt>
                <c:pt idx="127">
                  <c:v>58.006999999999998</c:v>
                </c:pt>
                <c:pt idx="128">
                  <c:v>52.235999999999997</c:v>
                </c:pt>
                <c:pt idx="129">
                  <c:v>49.064999999999998</c:v>
                </c:pt>
                <c:pt idx="130">
                  <c:v>50.667000000000002</c:v>
                </c:pt>
                <c:pt idx="131">
                  <c:v>52.343000000000004</c:v>
                </c:pt>
                <c:pt idx="132">
                  <c:v>59.305999999999997</c:v>
                </c:pt>
                <c:pt idx="133">
                  <c:v>58.689</c:v>
                </c:pt>
                <c:pt idx="134">
                  <c:v>49.383000000000003</c:v>
                </c:pt>
                <c:pt idx="135">
                  <c:v>61.57</c:v>
                </c:pt>
                <c:pt idx="136">
                  <c:v>57.622</c:v>
                </c:pt>
                <c:pt idx="137">
                  <c:v>55.015999999999998</c:v>
                </c:pt>
                <c:pt idx="138">
                  <c:v>58.735999999999997</c:v>
                </c:pt>
                <c:pt idx="139">
                  <c:v>51.503</c:v>
                </c:pt>
                <c:pt idx="140">
                  <c:v>58.66</c:v>
                </c:pt>
                <c:pt idx="141">
                  <c:v>55.255000000000003</c:v>
                </c:pt>
                <c:pt idx="142">
                  <c:v>55.706000000000003</c:v>
                </c:pt>
                <c:pt idx="143">
                  <c:v>56.537999999999997</c:v>
                </c:pt>
                <c:pt idx="144">
                  <c:v>56.820999999999998</c:v>
                </c:pt>
                <c:pt idx="145">
                  <c:v>51.034999999999997</c:v>
                </c:pt>
                <c:pt idx="146">
                  <c:v>61.962000000000003</c:v>
                </c:pt>
                <c:pt idx="147">
                  <c:v>48.082000000000001</c:v>
                </c:pt>
                <c:pt idx="148">
                  <c:v>59.258000000000003</c:v>
                </c:pt>
                <c:pt idx="149">
                  <c:v>63.292000000000002</c:v>
                </c:pt>
                <c:pt idx="150">
                  <c:v>54.45</c:v>
                </c:pt>
                <c:pt idx="151">
                  <c:v>54.152999999999999</c:v>
                </c:pt>
                <c:pt idx="152">
                  <c:v>51.892000000000003</c:v>
                </c:pt>
                <c:pt idx="153">
                  <c:v>53.73</c:v>
                </c:pt>
                <c:pt idx="154">
                  <c:v>45.64</c:v>
                </c:pt>
                <c:pt idx="155">
                  <c:v>52.091999999999999</c:v>
                </c:pt>
                <c:pt idx="156">
                  <c:v>54.930999999999997</c:v>
                </c:pt>
                <c:pt idx="157">
                  <c:v>50.975999999999999</c:v>
                </c:pt>
                <c:pt idx="158">
                  <c:v>51.356000000000002</c:v>
                </c:pt>
                <c:pt idx="159">
                  <c:v>51.399000000000001</c:v>
                </c:pt>
                <c:pt idx="160">
                  <c:v>49.896000000000001</c:v>
                </c:pt>
                <c:pt idx="161">
                  <c:v>53.155999999999999</c:v>
                </c:pt>
                <c:pt idx="162">
                  <c:v>55.024999999999999</c:v>
                </c:pt>
                <c:pt idx="163">
                  <c:v>55.097000000000001</c:v>
                </c:pt>
                <c:pt idx="164">
                  <c:v>58.183</c:v>
                </c:pt>
                <c:pt idx="165">
                  <c:v>50.639000000000003</c:v>
                </c:pt>
                <c:pt idx="166">
                  <c:v>57.9</c:v>
                </c:pt>
                <c:pt idx="167">
                  <c:v>63.685000000000002</c:v>
                </c:pt>
                <c:pt idx="168">
                  <c:v>49.414999999999999</c:v>
                </c:pt>
                <c:pt idx="169">
                  <c:v>51.28</c:v>
                </c:pt>
                <c:pt idx="170">
                  <c:v>51.432000000000002</c:v>
                </c:pt>
                <c:pt idx="171">
                  <c:v>66.944000000000003</c:v>
                </c:pt>
                <c:pt idx="172">
                  <c:v>58.731000000000002</c:v>
                </c:pt>
                <c:pt idx="173">
                  <c:v>55.143000000000001</c:v>
                </c:pt>
                <c:pt idx="174">
                  <c:v>52.732999999999997</c:v>
                </c:pt>
                <c:pt idx="175">
                  <c:v>51.816000000000003</c:v>
                </c:pt>
                <c:pt idx="176">
                  <c:v>58.274999999999999</c:v>
                </c:pt>
                <c:pt idx="177">
                  <c:v>56.941000000000003</c:v>
                </c:pt>
                <c:pt idx="178">
                  <c:v>64.326999999999998</c:v>
                </c:pt>
                <c:pt idx="179">
                  <c:v>50.124000000000002</c:v>
                </c:pt>
                <c:pt idx="180">
                  <c:v>54.043999999999997</c:v>
                </c:pt>
                <c:pt idx="181">
                  <c:v>52.423999999999999</c:v>
                </c:pt>
                <c:pt idx="182">
                  <c:v>62.487000000000002</c:v>
                </c:pt>
                <c:pt idx="183">
                  <c:v>64.102000000000004</c:v>
                </c:pt>
                <c:pt idx="184">
                  <c:v>47.314</c:v>
                </c:pt>
                <c:pt idx="185">
                  <c:v>51.143999999999998</c:v>
                </c:pt>
                <c:pt idx="186">
                  <c:v>50.265999999999998</c:v>
                </c:pt>
                <c:pt idx="187">
                  <c:v>51.325000000000003</c:v>
                </c:pt>
                <c:pt idx="188">
                  <c:v>50.442</c:v>
                </c:pt>
                <c:pt idx="189">
                  <c:v>51.124000000000002</c:v>
                </c:pt>
                <c:pt idx="190">
                  <c:v>52.597000000000001</c:v>
                </c:pt>
                <c:pt idx="191">
                  <c:v>47.033999999999999</c:v>
                </c:pt>
                <c:pt idx="192">
                  <c:v>52.344999999999999</c:v>
                </c:pt>
                <c:pt idx="193">
                  <c:v>48.874000000000002</c:v>
                </c:pt>
                <c:pt idx="194">
                  <c:v>52.436999999999998</c:v>
                </c:pt>
                <c:pt idx="195">
                  <c:v>60.783000000000001</c:v>
                </c:pt>
                <c:pt idx="196">
                  <c:v>55.518000000000001</c:v>
                </c:pt>
                <c:pt idx="197">
                  <c:v>57.728000000000002</c:v>
                </c:pt>
                <c:pt idx="198">
                  <c:v>51.981000000000002</c:v>
                </c:pt>
                <c:pt idx="199">
                  <c:v>51.899000000000001</c:v>
                </c:pt>
                <c:pt idx="200">
                  <c:v>55.965000000000003</c:v>
                </c:pt>
                <c:pt idx="201">
                  <c:v>48.296999999999997</c:v>
                </c:pt>
                <c:pt idx="202">
                  <c:v>51.369</c:v>
                </c:pt>
                <c:pt idx="203">
                  <c:v>50.823</c:v>
                </c:pt>
                <c:pt idx="204">
                  <c:v>55.308</c:v>
                </c:pt>
                <c:pt idx="205">
                  <c:v>53.996000000000002</c:v>
                </c:pt>
                <c:pt idx="206">
                  <c:v>55.668999999999997</c:v>
                </c:pt>
                <c:pt idx="207">
                  <c:v>54.231999999999999</c:v>
                </c:pt>
                <c:pt idx="208">
                  <c:v>55.192999999999998</c:v>
                </c:pt>
                <c:pt idx="209">
                  <c:v>53.125</c:v>
                </c:pt>
                <c:pt idx="210">
                  <c:v>48.453000000000003</c:v>
                </c:pt>
                <c:pt idx="211">
                  <c:v>51.487000000000002</c:v>
                </c:pt>
                <c:pt idx="212">
                  <c:v>47.212000000000003</c:v>
                </c:pt>
                <c:pt idx="213">
                  <c:v>51.834000000000003</c:v>
                </c:pt>
                <c:pt idx="214">
                  <c:v>58.85</c:v>
                </c:pt>
                <c:pt idx="215">
                  <c:v>57.49</c:v>
                </c:pt>
                <c:pt idx="216">
                  <c:v>45.500999999999998</c:v>
                </c:pt>
                <c:pt idx="217">
                  <c:v>53.709000000000003</c:v>
                </c:pt>
                <c:pt idx="218">
                  <c:v>52.741</c:v>
                </c:pt>
                <c:pt idx="219">
                  <c:v>45.558999999999997</c:v>
                </c:pt>
                <c:pt idx="220">
                  <c:v>54.539000000000001</c:v>
                </c:pt>
                <c:pt idx="221">
                  <c:v>49.981999999999999</c:v>
                </c:pt>
                <c:pt idx="222">
                  <c:v>57.956000000000003</c:v>
                </c:pt>
                <c:pt idx="223">
                  <c:v>58.965000000000003</c:v>
                </c:pt>
                <c:pt idx="224">
                  <c:v>59.235999999999997</c:v>
                </c:pt>
                <c:pt idx="225">
                  <c:v>56.515000000000001</c:v>
                </c:pt>
                <c:pt idx="226">
                  <c:v>46.883000000000003</c:v>
                </c:pt>
                <c:pt idx="227">
                  <c:v>60.08</c:v>
                </c:pt>
                <c:pt idx="228">
                  <c:v>50.207000000000001</c:v>
                </c:pt>
                <c:pt idx="229">
                  <c:v>52.148000000000003</c:v>
                </c:pt>
                <c:pt idx="230">
                  <c:v>49.898000000000003</c:v>
                </c:pt>
                <c:pt idx="231">
                  <c:v>40.96</c:v>
                </c:pt>
                <c:pt idx="232">
                  <c:v>54.99</c:v>
                </c:pt>
                <c:pt idx="233">
                  <c:v>49.935000000000002</c:v>
                </c:pt>
                <c:pt idx="234">
                  <c:v>51.482999999999997</c:v>
                </c:pt>
                <c:pt idx="235">
                  <c:v>54.734999999999999</c:v>
                </c:pt>
                <c:pt idx="236">
                  <c:v>47.673000000000002</c:v>
                </c:pt>
                <c:pt idx="237">
                  <c:v>50.048999999999999</c:v>
                </c:pt>
                <c:pt idx="238">
                  <c:v>53.558999999999997</c:v>
                </c:pt>
                <c:pt idx="239">
                  <c:v>59.816000000000003</c:v>
                </c:pt>
                <c:pt idx="240">
                  <c:v>49.197000000000003</c:v>
                </c:pt>
                <c:pt idx="241">
                  <c:v>55.984999999999999</c:v>
                </c:pt>
                <c:pt idx="242">
                  <c:v>50.33</c:v>
                </c:pt>
                <c:pt idx="243">
                  <c:v>52.718000000000004</c:v>
                </c:pt>
                <c:pt idx="244">
                  <c:v>66.498999999999995</c:v>
                </c:pt>
                <c:pt idx="245">
                  <c:v>56.204000000000001</c:v>
                </c:pt>
                <c:pt idx="246">
                  <c:v>54.02</c:v>
                </c:pt>
                <c:pt idx="247">
                  <c:v>56.496000000000002</c:v>
                </c:pt>
                <c:pt idx="248">
                  <c:v>52.695999999999998</c:v>
                </c:pt>
                <c:pt idx="249">
                  <c:v>52.997999999999998</c:v>
                </c:pt>
                <c:pt idx="250">
                  <c:v>46.277999999999999</c:v>
                </c:pt>
                <c:pt idx="251">
                  <c:v>47.137999999999998</c:v>
                </c:pt>
                <c:pt idx="252">
                  <c:v>49.18</c:v>
                </c:pt>
                <c:pt idx="253">
                  <c:v>55.94</c:v>
                </c:pt>
                <c:pt idx="254">
                  <c:v>53.558</c:v>
                </c:pt>
                <c:pt idx="255">
                  <c:v>56.234000000000002</c:v>
                </c:pt>
                <c:pt idx="256">
                  <c:v>47.52</c:v>
                </c:pt>
                <c:pt idx="257">
                  <c:v>45.497</c:v>
                </c:pt>
                <c:pt idx="258">
                  <c:v>52.783999999999999</c:v>
                </c:pt>
                <c:pt idx="259">
                  <c:v>46.264000000000003</c:v>
                </c:pt>
                <c:pt idx="260">
                  <c:v>47.728999999999999</c:v>
                </c:pt>
                <c:pt idx="261">
                  <c:v>42.988</c:v>
                </c:pt>
                <c:pt idx="262">
                  <c:v>56.048000000000002</c:v>
                </c:pt>
                <c:pt idx="263">
                  <c:v>56.518999999999998</c:v>
                </c:pt>
                <c:pt idx="264">
                  <c:v>43.948</c:v>
                </c:pt>
                <c:pt idx="265">
                  <c:v>56.854999999999997</c:v>
                </c:pt>
                <c:pt idx="266">
                  <c:v>58.603000000000002</c:v>
                </c:pt>
                <c:pt idx="267">
                  <c:v>54.915999999999997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5498016"/>
        <c:axId val="425496056"/>
      </c:scatterChart>
      <c:valAx>
        <c:axId val="425498016"/>
        <c:scaling>
          <c:orientation val="minMax"/>
          <c:max val="75"/>
          <c:min val="30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496056"/>
        <c:crosses val="autoZero"/>
        <c:crossBetween val="midCat"/>
      </c:valAx>
      <c:valAx>
        <c:axId val="425496056"/>
        <c:scaling>
          <c:orientation val="minMax"/>
          <c:max val="75"/>
          <c:min val="30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498016"/>
        <c:crosses val="autoZero"/>
        <c:crossBetween val="midCat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>
                <a:alpha val="0"/>
              </a:schemeClr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Y1 vs Y2 CF60 RelTM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'Defense DiffTeam'!$AL$1</c:f>
              <c:strCache>
                <c:ptCount val="1"/>
                <c:pt idx="0">
                  <c:v>Y2CF60RelTM</c:v>
                </c:pt>
              </c:strCache>
            </c:strRef>
          </c:tx>
          <c:spPr>
            <a:ln w="25400" cap="flat" cmpd="sng" algn="ctr">
              <a:noFill/>
              <a:prstDash val="sysDot"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1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0.1533781299845558"/>
                  <c:y val="0.4718247175624786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aseline="0" dirty="0"/>
                      <a:t>y = 0.5062x - 0.2985</a:t>
                    </a:r>
                    <a:br>
                      <a:rPr lang="en-US" sz="1400" baseline="0" dirty="0"/>
                    </a:br>
                    <a:r>
                      <a:rPr lang="en-US" sz="1400" baseline="0" dirty="0"/>
                      <a:t>R² = </a:t>
                    </a:r>
                    <a:r>
                      <a:rPr lang="en-US" sz="1400" baseline="0" dirty="0">
                        <a:solidFill>
                          <a:srgbClr val="FF0000"/>
                        </a:solidFill>
                      </a:rPr>
                      <a:t>0.2201</a:t>
                    </a:r>
                    <a:endParaRPr lang="en-US" sz="1400" dirty="0">
                      <a:solidFill>
                        <a:srgbClr val="FF0000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'Defense DiffTeam'!$AK$2:$AK$269</c:f>
              <c:numCache>
                <c:formatCode>General</c:formatCode>
                <c:ptCount val="268"/>
                <c:pt idx="0">
                  <c:v>-2.9815999999999998</c:v>
                </c:pt>
                <c:pt idx="1">
                  <c:v>-2.944</c:v>
                </c:pt>
                <c:pt idx="2">
                  <c:v>-2.8814000000000002</c:v>
                </c:pt>
                <c:pt idx="3">
                  <c:v>-9.2600000000000002E-2</c:v>
                </c:pt>
                <c:pt idx="4">
                  <c:v>1.0654999999999999</c:v>
                </c:pt>
                <c:pt idx="5">
                  <c:v>6.1170999999999998</c:v>
                </c:pt>
                <c:pt idx="6">
                  <c:v>-0.99450000000000005</c:v>
                </c:pt>
                <c:pt idx="7">
                  <c:v>7.3822999999999999</c:v>
                </c:pt>
                <c:pt idx="8">
                  <c:v>-5.952</c:v>
                </c:pt>
                <c:pt idx="9">
                  <c:v>-1.5474000000000001</c:v>
                </c:pt>
                <c:pt idx="10">
                  <c:v>4.1421000000000001</c:v>
                </c:pt>
                <c:pt idx="11">
                  <c:v>1.5673999999999999</c:v>
                </c:pt>
                <c:pt idx="12">
                  <c:v>-4.9634999999999998</c:v>
                </c:pt>
                <c:pt idx="13">
                  <c:v>-6.0289999999999999</c:v>
                </c:pt>
                <c:pt idx="14">
                  <c:v>-1.3995</c:v>
                </c:pt>
                <c:pt idx="15">
                  <c:v>-0.38669999999999999</c:v>
                </c:pt>
                <c:pt idx="16">
                  <c:v>-5.2382</c:v>
                </c:pt>
                <c:pt idx="17">
                  <c:v>5.0770999999999997</c:v>
                </c:pt>
                <c:pt idx="18">
                  <c:v>2.4777999999999998</c:v>
                </c:pt>
                <c:pt idx="19">
                  <c:v>-5.8958000000000004</c:v>
                </c:pt>
                <c:pt idx="20">
                  <c:v>3.1612</c:v>
                </c:pt>
                <c:pt idx="21">
                  <c:v>7.9363999999999999</c:v>
                </c:pt>
                <c:pt idx="22">
                  <c:v>3.8342999999999998</c:v>
                </c:pt>
                <c:pt idx="23">
                  <c:v>-7.3221999999999996</c:v>
                </c:pt>
                <c:pt idx="24">
                  <c:v>-0.39739999999999998</c:v>
                </c:pt>
                <c:pt idx="25">
                  <c:v>-3.4279000000000002</c:v>
                </c:pt>
                <c:pt idx="26">
                  <c:v>-5.9706000000000001</c:v>
                </c:pt>
                <c:pt idx="27">
                  <c:v>-2.4765000000000001</c:v>
                </c:pt>
                <c:pt idx="28">
                  <c:v>6.2313000000000001</c:v>
                </c:pt>
                <c:pt idx="29">
                  <c:v>-0.36070000000000002</c:v>
                </c:pt>
                <c:pt idx="30">
                  <c:v>3.2846000000000002</c:v>
                </c:pt>
                <c:pt idx="31">
                  <c:v>1.4292</c:v>
                </c:pt>
                <c:pt idx="32">
                  <c:v>0.27189999999999998</c:v>
                </c:pt>
                <c:pt idx="33">
                  <c:v>1.5896999999999999</c:v>
                </c:pt>
                <c:pt idx="34">
                  <c:v>-4.6618000000000004</c:v>
                </c:pt>
                <c:pt idx="35">
                  <c:v>-6.9311999999999996</c:v>
                </c:pt>
                <c:pt idx="36">
                  <c:v>-1.1611</c:v>
                </c:pt>
                <c:pt idx="37">
                  <c:v>1.3877999999999999</c:v>
                </c:pt>
                <c:pt idx="38">
                  <c:v>-3.7433000000000001</c:v>
                </c:pt>
                <c:pt idx="39">
                  <c:v>2.4601999999999999</c:v>
                </c:pt>
                <c:pt idx="40">
                  <c:v>-0.80220000000000002</c:v>
                </c:pt>
                <c:pt idx="41">
                  <c:v>2.8620000000000001</c:v>
                </c:pt>
                <c:pt idx="42">
                  <c:v>1.1792</c:v>
                </c:pt>
                <c:pt idx="43">
                  <c:v>-1.1274</c:v>
                </c:pt>
                <c:pt idx="44">
                  <c:v>0.38869999999999999</c:v>
                </c:pt>
                <c:pt idx="45">
                  <c:v>-2.6345999999999998</c:v>
                </c:pt>
                <c:pt idx="46">
                  <c:v>-0.30180000000000001</c:v>
                </c:pt>
                <c:pt idx="47">
                  <c:v>2.0387</c:v>
                </c:pt>
                <c:pt idx="48">
                  <c:v>-4.9528999999999996</c:v>
                </c:pt>
                <c:pt idx="49">
                  <c:v>-2.4925999999999999</c:v>
                </c:pt>
                <c:pt idx="50">
                  <c:v>3.3252999999999999</c:v>
                </c:pt>
                <c:pt idx="51">
                  <c:v>-3.4641000000000002</c:v>
                </c:pt>
                <c:pt idx="52">
                  <c:v>0.46539999999999998</c:v>
                </c:pt>
                <c:pt idx="53">
                  <c:v>-5.2954999999999997</c:v>
                </c:pt>
                <c:pt idx="54">
                  <c:v>0.90580000000000005</c:v>
                </c:pt>
                <c:pt idx="55">
                  <c:v>0.74450000000000005</c:v>
                </c:pt>
                <c:pt idx="56">
                  <c:v>-3.2865000000000002</c:v>
                </c:pt>
                <c:pt idx="57">
                  <c:v>-1.3041</c:v>
                </c:pt>
                <c:pt idx="58">
                  <c:v>-0.68049999999999999</c:v>
                </c:pt>
                <c:pt idx="59">
                  <c:v>-1.4098999999999999</c:v>
                </c:pt>
                <c:pt idx="60">
                  <c:v>-3.7079</c:v>
                </c:pt>
                <c:pt idx="61">
                  <c:v>0.7762</c:v>
                </c:pt>
                <c:pt idx="62">
                  <c:v>1.681</c:v>
                </c:pt>
                <c:pt idx="63">
                  <c:v>-6.1322000000000001</c:v>
                </c:pt>
                <c:pt idx="64">
                  <c:v>2.3028</c:v>
                </c:pt>
                <c:pt idx="65">
                  <c:v>-4.8647999999999998</c:v>
                </c:pt>
                <c:pt idx="66">
                  <c:v>2.9579</c:v>
                </c:pt>
                <c:pt idx="67">
                  <c:v>-0.44180000000000003</c:v>
                </c:pt>
                <c:pt idx="68">
                  <c:v>3.8532999999999999</c:v>
                </c:pt>
                <c:pt idx="69">
                  <c:v>-6.2032999999999996</c:v>
                </c:pt>
                <c:pt idx="70">
                  <c:v>2.1547999999999998</c:v>
                </c:pt>
                <c:pt idx="71">
                  <c:v>-4.17</c:v>
                </c:pt>
                <c:pt idx="72">
                  <c:v>-2.2263000000000002</c:v>
                </c:pt>
                <c:pt idx="73">
                  <c:v>-0.49270000000000003</c:v>
                </c:pt>
                <c:pt idx="74">
                  <c:v>3.7999999999999999E-2</c:v>
                </c:pt>
                <c:pt idx="75">
                  <c:v>0.29199999999999998</c:v>
                </c:pt>
                <c:pt idx="76">
                  <c:v>-9.1196999999999999</c:v>
                </c:pt>
                <c:pt idx="77">
                  <c:v>-1.0791999999999999</c:v>
                </c:pt>
                <c:pt idx="78">
                  <c:v>-8.5728000000000009</c:v>
                </c:pt>
                <c:pt idx="79">
                  <c:v>0.38840000000000002</c:v>
                </c:pt>
                <c:pt idx="80">
                  <c:v>1.5701000000000001</c:v>
                </c:pt>
                <c:pt idx="81">
                  <c:v>0.78</c:v>
                </c:pt>
                <c:pt idx="82">
                  <c:v>2.2446999999999999</c:v>
                </c:pt>
                <c:pt idx="83">
                  <c:v>-2.4281000000000001</c:v>
                </c:pt>
                <c:pt idx="84">
                  <c:v>-5.3304</c:v>
                </c:pt>
                <c:pt idx="85">
                  <c:v>-10.457599999999999</c:v>
                </c:pt>
                <c:pt idx="86">
                  <c:v>-7.9096000000000002</c:v>
                </c:pt>
                <c:pt idx="87">
                  <c:v>0.3478</c:v>
                </c:pt>
                <c:pt idx="88">
                  <c:v>2.4260000000000002</c:v>
                </c:pt>
                <c:pt idx="89">
                  <c:v>1.4438</c:v>
                </c:pt>
                <c:pt idx="90">
                  <c:v>-8.9284999999999997</c:v>
                </c:pt>
                <c:pt idx="91">
                  <c:v>-1.9173</c:v>
                </c:pt>
                <c:pt idx="92">
                  <c:v>0.46949999999999997</c:v>
                </c:pt>
                <c:pt idx="93">
                  <c:v>-6.9161999999999999</c:v>
                </c:pt>
                <c:pt idx="94">
                  <c:v>0.44</c:v>
                </c:pt>
                <c:pt idx="95">
                  <c:v>3.3614999999999999</c:v>
                </c:pt>
                <c:pt idx="96">
                  <c:v>0.76790000000000003</c:v>
                </c:pt>
                <c:pt idx="97">
                  <c:v>-8.0154999999999994</c:v>
                </c:pt>
                <c:pt idx="98">
                  <c:v>1.3083</c:v>
                </c:pt>
                <c:pt idx="99">
                  <c:v>3.9140000000000001</c:v>
                </c:pt>
                <c:pt idx="100">
                  <c:v>-0.22450000000000001</c:v>
                </c:pt>
                <c:pt idx="101">
                  <c:v>-5.0216000000000003</c:v>
                </c:pt>
                <c:pt idx="102">
                  <c:v>-0.98429999999999995</c:v>
                </c:pt>
                <c:pt idx="103">
                  <c:v>-0.8145</c:v>
                </c:pt>
                <c:pt idx="104">
                  <c:v>-3.96</c:v>
                </c:pt>
                <c:pt idx="105">
                  <c:v>2.2722000000000002</c:v>
                </c:pt>
                <c:pt idx="106">
                  <c:v>3.1819000000000002</c:v>
                </c:pt>
                <c:pt idx="107">
                  <c:v>7.6764999999999999</c:v>
                </c:pt>
                <c:pt idx="108">
                  <c:v>-10.5466</c:v>
                </c:pt>
                <c:pt idx="109">
                  <c:v>7.1673999999999998</c:v>
                </c:pt>
                <c:pt idx="110">
                  <c:v>-0.72360000000000002</c:v>
                </c:pt>
                <c:pt idx="111">
                  <c:v>3.0701999999999998</c:v>
                </c:pt>
                <c:pt idx="112">
                  <c:v>-1.6004</c:v>
                </c:pt>
                <c:pt idx="113">
                  <c:v>4.4283999999999999</c:v>
                </c:pt>
                <c:pt idx="114">
                  <c:v>-1.8684000000000001</c:v>
                </c:pt>
                <c:pt idx="115">
                  <c:v>-3.4839000000000002</c:v>
                </c:pt>
                <c:pt idx="116">
                  <c:v>1.2906</c:v>
                </c:pt>
                <c:pt idx="117">
                  <c:v>-0.68700000000000006</c:v>
                </c:pt>
                <c:pt idx="118">
                  <c:v>1.7101</c:v>
                </c:pt>
                <c:pt idx="119">
                  <c:v>0.9073</c:v>
                </c:pt>
                <c:pt idx="120">
                  <c:v>3.9527999999999999</c:v>
                </c:pt>
                <c:pt idx="121">
                  <c:v>1.0126999999999999</c:v>
                </c:pt>
                <c:pt idx="122">
                  <c:v>-3.7717999999999998</c:v>
                </c:pt>
                <c:pt idx="123">
                  <c:v>-4.8794000000000004</c:v>
                </c:pt>
                <c:pt idx="124">
                  <c:v>3.6425999999999998</c:v>
                </c:pt>
                <c:pt idx="125">
                  <c:v>0.24030000000000001</c:v>
                </c:pt>
                <c:pt idx="126">
                  <c:v>1.4389000000000001</c:v>
                </c:pt>
                <c:pt idx="127">
                  <c:v>6.1223000000000001</c:v>
                </c:pt>
                <c:pt idx="128">
                  <c:v>-2.8921000000000001</c:v>
                </c:pt>
                <c:pt idx="129">
                  <c:v>-3.5354000000000001</c:v>
                </c:pt>
                <c:pt idx="130">
                  <c:v>-1.7492000000000001</c:v>
                </c:pt>
                <c:pt idx="131">
                  <c:v>3.4927999999999999</c:v>
                </c:pt>
                <c:pt idx="132">
                  <c:v>6.3212999999999999</c:v>
                </c:pt>
                <c:pt idx="133">
                  <c:v>0.15479999999999999</c:v>
                </c:pt>
                <c:pt idx="134">
                  <c:v>-0.77849999999999997</c:v>
                </c:pt>
                <c:pt idx="135">
                  <c:v>5.2752999999999997</c:v>
                </c:pt>
                <c:pt idx="136">
                  <c:v>3.1598000000000002</c:v>
                </c:pt>
                <c:pt idx="137">
                  <c:v>0.37759999999999999</c:v>
                </c:pt>
                <c:pt idx="138">
                  <c:v>-2.4403999999999999</c:v>
                </c:pt>
                <c:pt idx="139">
                  <c:v>2.2016</c:v>
                </c:pt>
                <c:pt idx="140">
                  <c:v>1.6691</c:v>
                </c:pt>
                <c:pt idx="141">
                  <c:v>-4.4480000000000004</c:v>
                </c:pt>
                <c:pt idx="142">
                  <c:v>-1.4488000000000001</c:v>
                </c:pt>
                <c:pt idx="143">
                  <c:v>0.47470000000000001</c:v>
                </c:pt>
                <c:pt idx="144">
                  <c:v>-3.9258999999999999</c:v>
                </c:pt>
                <c:pt idx="145">
                  <c:v>-3.6698</c:v>
                </c:pt>
                <c:pt idx="146">
                  <c:v>2.6053000000000002</c:v>
                </c:pt>
                <c:pt idx="147">
                  <c:v>-0.29630000000000001</c:v>
                </c:pt>
                <c:pt idx="148">
                  <c:v>5.4546999999999999</c:v>
                </c:pt>
                <c:pt idx="149">
                  <c:v>0.52459999999999996</c:v>
                </c:pt>
                <c:pt idx="150">
                  <c:v>-2.8469000000000002</c:v>
                </c:pt>
                <c:pt idx="151">
                  <c:v>3.6362999999999999</c:v>
                </c:pt>
                <c:pt idx="152">
                  <c:v>-4.1475999999999997</c:v>
                </c:pt>
                <c:pt idx="153">
                  <c:v>-0.21149999999999999</c:v>
                </c:pt>
                <c:pt idx="154">
                  <c:v>-8.4969999999999999</c:v>
                </c:pt>
                <c:pt idx="155">
                  <c:v>1.0620000000000001</c:v>
                </c:pt>
                <c:pt idx="156">
                  <c:v>-3.6993999999999998</c:v>
                </c:pt>
                <c:pt idx="157">
                  <c:v>-1.0734999999999999</c:v>
                </c:pt>
                <c:pt idx="158">
                  <c:v>-3.3542999999999998</c:v>
                </c:pt>
                <c:pt idx="159">
                  <c:v>-1.3499000000000001</c:v>
                </c:pt>
                <c:pt idx="160">
                  <c:v>-3.9544999999999999</c:v>
                </c:pt>
                <c:pt idx="161">
                  <c:v>-7.3861999999999997</c:v>
                </c:pt>
                <c:pt idx="162">
                  <c:v>-3.8915000000000002</c:v>
                </c:pt>
                <c:pt idx="163">
                  <c:v>-3.3386</c:v>
                </c:pt>
                <c:pt idx="164">
                  <c:v>0.88900000000000001</c:v>
                </c:pt>
                <c:pt idx="165">
                  <c:v>4.6702000000000004</c:v>
                </c:pt>
                <c:pt idx="166">
                  <c:v>-4.8289999999999997</c:v>
                </c:pt>
                <c:pt idx="167">
                  <c:v>-2.2917999999999998</c:v>
                </c:pt>
                <c:pt idx="168">
                  <c:v>-7.0617000000000001</c:v>
                </c:pt>
                <c:pt idx="169">
                  <c:v>-2.9256000000000002</c:v>
                </c:pt>
                <c:pt idx="170">
                  <c:v>-5.1058000000000003</c:v>
                </c:pt>
                <c:pt idx="171">
                  <c:v>-2.6599999999999999E-2</c:v>
                </c:pt>
                <c:pt idx="172">
                  <c:v>4.1364999999999998</c:v>
                </c:pt>
                <c:pt idx="173">
                  <c:v>-1.0583</c:v>
                </c:pt>
                <c:pt idx="174">
                  <c:v>-0.79710000000000003</c:v>
                </c:pt>
                <c:pt idx="175">
                  <c:v>-2.5749</c:v>
                </c:pt>
                <c:pt idx="176">
                  <c:v>-1.9617</c:v>
                </c:pt>
                <c:pt idx="177">
                  <c:v>7.8566000000000003</c:v>
                </c:pt>
                <c:pt idx="178">
                  <c:v>0.30259999999999998</c:v>
                </c:pt>
                <c:pt idx="179">
                  <c:v>-1.5995999999999999</c:v>
                </c:pt>
                <c:pt idx="180">
                  <c:v>-4.2149999999999999</c:v>
                </c:pt>
                <c:pt idx="181">
                  <c:v>-5.6361999999999997</c:v>
                </c:pt>
                <c:pt idx="182">
                  <c:v>0.31730000000000003</c:v>
                </c:pt>
                <c:pt idx="183">
                  <c:v>2.5428000000000002</c:v>
                </c:pt>
                <c:pt idx="184">
                  <c:v>2.5951</c:v>
                </c:pt>
                <c:pt idx="185">
                  <c:v>-1.1228</c:v>
                </c:pt>
                <c:pt idx="186">
                  <c:v>-1.2001999999999999</c:v>
                </c:pt>
                <c:pt idx="187">
                  <c:v>3.2294</c:v>
                </c:pt>
                <c:pt idx="188">
                  <c:v>-3.0282</c:v>
                </c:pt>
                <c:pt idx="189">
                  <c:v>-0.52029999999999998</c:v>
                </c:pt>
                <c:pt idx="190">
                  <c:v>6.3825000000000003</c:v>
                </c:pt>
                <c:pt idx="191">
                  <c:v>-2.0173999999999999</c:v>
                </c:pt>
                <c:pt idx="192">
                  <c:v>-5.4177</c:v>
                </c:pt>
                <c:pt idx="193">
                  <c:v>-2.2357999999999998</c:v>
                </c:pt>
                <c:pt idx="194">
                  <c:v>0.52890000000000004</c:v>
                </c:pt>
                <c:pt idx="195">
                  <c:v>6.3037000000000001</c:v>
                </c:pt>
                <c:pt idx="196">
                  <c:v>-1.2523</c:v>
                </c:pt>
                <c:pt idx="197">
                  <c:v>-0.67849999999999999</c:v>
                </c:pt>
                <c:pt idx="198">
                  <c:v>-6.3757999999999999</c:v>
                </c:pt>
                <c:pt idx="199">
                  <c:v>6.6235999999999997</c:v>
                </c:pt>
                <c:pt idx="200">
                  <c:v>0.71050000000000002</c:v>
                </c:pt>
                <c:pt idx="201">
                  <c:v>-6.9400000000000003E-2</c:v>
                </c:pt>
                <c:pt idx="202">
                  <c:v>2.6928999999999998</c:v>
                </c:pt>
                <c:pt idx="203">
                  <c:v>-5.7839999999999998</c:v>
                </c:pt>
                <c:pt idx="204">
                  <c:v>-5.2050999999999998</c:v>
                </c:pt>
                <c:pt idx="205">
                  <c:v>10.412599999999999</c:v>
                </c:pt>
                <c:pt idx="206">
                  <c:v>7.6938000000000004</c:v>
                </c:pt>
                <c:pt idx="207">
                  <c:v>-2.4615999999999998</c:v>
                </c:pt>
                <c:pt idx="208">
                  <c:v>0.5796</c:v>
                </c:pt>
                <c:pt idx="209">
                  <c:v>-1.3576999999999999</c:v>
                </c:pt>
                <c:pt idx="210">
                  <c:v>-3.9512</c:v>
                </c:pt>
                <c:pt idx="211">
                  <c:v>-4.7784000000000004</c:v>
                </c:pt>
                <c:pt idx="212">
                  <c:v>2.2361</c:v>
                </c:pt>
                <c:pt idx="213">
                  <c:v>6.6776999999999997</c:v>
                </c:pt>
                <c:pt idx="214">
                  <c:v>-7.0820999999999996</c:v>
                </c:pt>
                <c:pt idx="215">
                  <c:v>6.9664000000000001</c:v>
                </c:pt>
                <c:pt idx="216">
                  <c:v>1.3066</c:v>
                </c:pt>
                <c:pt idx="217">
                  <c:v>2.3959999999999999</c:v>
                </c:pt>
                <c:pt idx="218">
                  <c:v>-5.5972</c:v>
                </c:pt>
                <c:pt idx="219">
                  <c:v>6.8827999999999996</c:v>
                </c:pt>
                <c:pt idx="220">
                  <c:v>-0.96350000000000002</c:v>
                </c:pt>
                <c:pt idx="221">
                  <c:v>-4.6101000000000001</c:v>
                </c:pt>
                <c:pt idx="222">
                  <c:v>-0.98199999999999998</c:v>
                </c:pt>
                <c:pt idx="223">
                  <c:v>2.6177999999999999</c:v>
                </c:pt>
                <c:pt idx="224">
                  <c:v>0.57889999999999997</c:v>
                </c:pt>
                <c:pt idx="225">
                  <c:v>7.3625999999999996</c:v>
                </c:pt>
                <c:pt idx="226">
                  <c:v>2.2372999999999998</c:v>
                </c:pt>
                <c:pt idx="227">
                  <c:v>8.5815000000000001</c:v>
                </c:pt>
                <c:pt idx="228">
                  <c:v>2.0329000000000002</c:v>
                </c:pt>
                <c:pt idx="229">
                  <c:v>-2.1501999999999999</c:v>
                </c:pt>
                <c:pt idx="230">
                  <c:v>-3.4047000000000001</c:v>
                </c:pt>
                <c:pt idx="231">
                  <c:v>-7.0570000000000004</c:v>
                </c:pt>
                <c:pt idx="232">
                  <c:v>6.7656000000000001</c:v>
                </c:pt>
                <c:pt idx="233">
                  <c:v>-1.7810999999999999</c:v>
                </c:pt>
                <c:pt idx="234">
                  <c:v>2.0451000000000001</c:v>
                </c:pt>
                <c:pt idx="235">
                  <c:v>-1.6178999999999999</c:v>
                </c:pt>
                <c:pt idx="236">
                  <c:v>-4.9202000000000004</c:v>
                </c:pt>
                <c:pt idx="237">
                  <c:v>-1.5599999999999999E-2</c:v>
                </c:pt>
                <c:pt idx="238">
                  <c:v>5.3842999999999996</c:v>
                </c:pt>
                <c:pt idx="239">
                  <c:v>0.84089999999999998</c:v>
                </c:pt>
                <c:pt idx="240">
                  <c:v>-2.3056999999999999</c:v>
                </c:pt>
                <c:pt idx="241">
                  <c:v>2.8841999999999999</c:v>
                </c:pt>
                <c:pt idx="242">
                  <c:v>0.75600000000000001</c:v>
                </c:pt>
                <c:pt idx="243">
                  <c:v>-0.73719999999999997</c:v>
                </c:pt>
                <c:pt idx="244">
                  <c:v>3.3610000000000002</c:v>
                </c:pt>
                <c:pt idx="245">
                  <c:v>0.55920000000000003</c:v>
                </c:pt>
                <c:pt idx="246">
                  <c:v>-4.0141999999999998</c:v>
                </c:pt>
                <c:pt idx="247">
                  <c:v>-5.0000000000000001E-4</c:v>
                </c:pt>
                <c:pt idx="248">
                  <c:v>-1.8525</c:v>
                </c:pt>
                <c:pt idx="249">
                  <c:v>1.7387999999999999</c:v>
                </c:pt>
                <c:pt idx="250">
                  <c:v>-0.15140000000000001</c:v>
                </c:pt>
                <c:pt idx="251">
                  <c:v>-0.71330000000000005</c:v>
                </c:pt>
                <c:pt idx="252">
                  <c:v>-4.3712999999999997</c:v>
                </c:pt>
                <c:pt idx="253">
                  <c:v>0.96950000000000003</c:v>
                </c:pt>
                <c:pt idx="254">
                  <c:v>-3.0375999999999999</c:v>
                </c:pt>
                <c:pt idx="255">
                  <c:v>3.4624000000000001</c:v>
                </c:pt>
                <c:pt idx="256">
                  <c:v>2.6400999999999999</c:v>
                </c:pt>
                <c:pt idx="257">
                  <c:v>-4.9570999999999996</c:v>
                </c:pt>
                <c:pt idx="258">
                  <c:v>-7.5415000000000001</c:v>
                </c:pt>
                <c:pt idx="259">
                  <c:v>-2.8525999999999998</c:v>
                </c:pt>
                <c:pt idx="260">
                  <c:v>7.4391999999999996</c:v>
                </c:pt>
                <c:pt idx="261">
                  <c:v>-7.8114999999999997</c:v>
                </c:pt>
                <c:pt idx="262">
                  <c:v>8.9923999999999999</c:v>
                </c:pt>
                <c:pt idx="263">
                  <c:v>-0.57699999999999996</c:v>
                </c:pt>
                <c:pt idx="264">
                  <c:v>-3.5156999999999998</c:v>
                </c:pt>
                <c:pt idx="265">
                  <c:v>3.3828</c:v>
                </c:pt>
                <c:pt idx="266">
                  <c:v>6.6082000000000001</c:v>
                </c:pt>
                <c:pt idx="267">
                  <c:v>0.84699999999999998</c:v>
                </c:pt>
              </c:numCache>
            </c:numRef>
          </c:xVal>
          <c:yVal>
            <c:numRef>
              <c:f>'Defense DiffTeam'!$AL$2:$AL$269</c:f>
              <c:numCache>
                <c:formatCode>General</c:formatCode>
                <c:ptCount val="268"/>
                <c:pt idx="0">
                  <c:v>-6.1284999999999998</c:v>
                </c:pt>
                <c:pt idx="1">
                  <c:v>-4.5350000000000001</c:v>
                </c:pt>
                <c:pt idx="2">
                  <c:v>2.8237000000000001</c:v>
                </c:pt>
                <c:pt idx="3">
                  <c:v>-2.2890999999999999</c:v>
                </c:pt>
                <c:pt idx="4">
                  <c:v>-6.2923</c:v>
                </c:pt>
                <c:pt idx="5">
                  <c:v>-0.64359999999999995</c:v>
                </c:pt>
                <c:pt idx="6">
                  <c:v>1.7505999999999999</c:v>
                </c:pt>
                <c:pt idx="7">
                  <c:v>5.8402000000000003</c:v>
                </c:pt>
                <c:pt idx="8">
                  <c:v>-4.7481999999999998</c:v>
                </c:pt>
                <c:pt idx="9">
                  <c:v>-1.6741999999999999</c:v>
                </c:pt>
                <c:pt idx="10">
                  <c:v>0.99739999999999995</c:v>
                </c:pt>
                <c:pt idx="11">
                  <c:v>-4.4382999999999999</c:v>
                </c:pt>
                <c:pt idx="12">
                  <c:v>-5.9604999999999997</c:v>
                </c:pt>
                <c:pt idx="13">
                  <c:v>-2.5779000000000001</c:v>
                </c:pt>
                <c:pt idx="14">
                  <c:v>-2.9817999999999998</c:v>
                </c:pt>
                <c:pt idx="15">
                  <c:v>1.7836000000000001</c:v>
                </c:pt>
                <c:pt idx="16">
                  <c:v>-7.4047000000000001</c:v>
                </c:pt>
                <c:pt idx="17">
                  <c:v>3.2808000000000002</c:v>
                </c:pt>
                <c:pt idx="18">
                  <c:v>3.4264000000000001</c:v>
                </c:pt>
                <c:pt idx="19">
                  <c:v>-1.1894</c:v>
                </c:pt>
                <c:pt idx="20">
                  <c:v>4.6703000000000001</c:v>
                </c:pt>
                <c:pt idx="21">
                  <c:v>3.7974999999999999</c:v>
                </c:pt>
                <c:pt idx="22">
                  <c:v>8.0030000000000001</c:v>
                </c:pt>
                <c:pt idx="23">
                  <c:v>-2.5760999999999998</c:v>
                </c:pt>
                <c:pt idx="24">
                  <c:v>-2.5958000000000001</c:v>
                </c:pt>
                <c:pt idx="25">
                  <c:v>-0.1203</c:v>
                </c:pt>
                <c:pt idx="26">
                  <c:v>2.9822000000000002</c:v>
                </c:pt>
                <c:pt idx="27">
                  <c:v>-1.7635000000000001</c:v>
                </c:pt>
                <c:pt idx="28">
                  <c:v>4.6835000000000004</c:v>
                </c:pt>
                <c:pt idx="29">
                  <c:v>0.94730000000000003</c:v>
                </c:pt>
                <c:pt idx="30">
                  <c:v>3.2227999999999999</c:v>
                </c:pt>
                <c:pt idx="31">
                  <c:v>2.9001000000000001</c:v>
                </c:pt>
                <c:pt idx="32">
                  <c:v>-4.9741999999999997</c:v>
                </c:pt>
                <c:pt idx="33">
                  <c:v>1.3557999999999999</c:v>
                </c:pt>
                <c:pt idx="34">
                  <c:v>-7.1258999999999997</c:v>
                </c:pt>
                <c:pt idx="35">
                  <c:v>-5.6539000000000001</c:v>
                </c:pt>
                <c:pt idx="36">
                  <c:v>0.47920000000000001</c:v>
                </c:pt>
                <c:pt idx="37">
                  <c:v>5.2373000000000003</c:v>
                </c:pt>
                <c:pt idx="38">
                  <c:v>2.6650999999999998</c:v>
                </c:pt>
                <c:pt idx="39">
                  <c:v>-0.94920000000000004</c:v>
                </c:pt>
                <c:pt idx="40">
                  <c:v>-6.5425000000000004</c:v>
                </c:pt>
                <c:pt idx="41">
                  <c:v>-0.95909999999999995</c:v>
                </c:pt>
                <c:pt idx="42">
                  <c:v>2.5807000000000002</c:v>
                </c:pt>
                <c:pt idx="43">
                  <c:v>0.49569999999999997</c:v>
                </c:pt>
                <c:pt idx="44">
                  <c:v>-2.9600000000000001E-2</c:v>
                </c:pt>
                <c:pt idx="45">
                  <c:v>-0.9708</c:v>
                </c:pt>
                <c:pt idx="46">
                  <c:v>-0.33610000000000001</c:v>
                </c:pt>
                <c:pt idx="47">
                  <c:v>2.3620999999999999</c:v>
                </c:pt>
                <c:pt idx="48">
                  <c:v>-2.944</c:v>
                </c:pt>
                <c:pt idx="49">
                  <c:v>1.0654999999999999</c:v>
                </c:pt>
                <c:pt idx="50">
                  <c:v>-5.952</c:v>
                </c:pt>
                <c:pt idx="51">
                  <c:v>-6.3284000000000002</c:v>
                </c:pt>
                <c:pt idx="52">
                  <c:v>1.5673999999999999</c:v>
                </c:pt>
                <c:pt idx="53">
                  <c:v>-4.1455000000000002</c:v>
                </c:pt>
                <c:pt idx="54">
                  <c:v>-1.3995</c:v>
                </c:pt>
                <c:pt idx="55">
                  <c:v>-2.3466</c:v>
                </c:pt>
                <c:pt idx="56">
                  <c:v>-0.6401</c:v>
                </c:pt>
                <c:pt idx="57">
                  <c:v>5.0770999999999997</c:v>
                </c:pt>
                <c:pt idx="58">
                  <c:v>-4.2587999999999999</c:v>
                </c:pt>
                <c:pt idx="59">
                  <c:v>-9.2962000000000007</c:v>
                </c:pt>
                <c:pt idx="60">
                  <c:v>-8.7954000000000008</c:v>
                </c:pt>
                <c:pt idx="61">
                  <c:v>1.4292</c:v>
                </c:pt>
                <c:pt idx="62">
                  <c:v>1.6816</c:v>
                </c:pt>
                <c:pt idx="63">
                  <c:v>-5.3757000000000001</c:v>
                </c:pt>
                <c:pt idx="64">
                  <c:v>-2.1844000000000001</c:v>
                </c:pt>
                <c:pt idx="65">
                  <c:v>-4.5228999999999999</c:v>
                </c:pt>
                <c:pt idx="66">
                  <c:v>7.9676999999999998</c:v>
                </c:pt>
                <c:pt idx="67">
                  <c:v>-1.8691</c:v>
                </c:pt>
                <c:pt idx="68">
                  <c:v>2.698</c:v>
                </c:pt>
                <c:pt idx="69">
                  <c:v>-2.9173</c:v>
                </c:pt>
                <c:pt idx="70">
                  <c:v>0.51180000000000003</c:v>
                </c:pt>
                <c:pt idx="71">
                  <c:v>-4.0014000000000003</c:v>
                </c:pt>
                <c:pt idx="72">
                  <c:v>-4.04</c:v>
                </c:pt>
                <c:pt idx="73">
                  <c:v>-3.1393</c:v>
                </c:pt>
                <c:pt idx="74">
                  <c:v>-4.7756999999999996</c:v>
                </c:pt>
                <c:pt idx="75">
                  <c:v>-4.1200999999999999</c:v>
                </c:pt>
                <c:pt idx="76">
                  <c:v>-8.8856999999999999</c:v>
                </c:pt>
                <c:pt idx="77">
                  <c:v>-3.0295999999999998</c:v>
                </c:pt>
                <c:pt idx="78">
                  <c:v>-3.4641000000000002</c:v>
                </c:pt>
                <c:pt idx="79">
                  <c:v>-0.56520000000000004</c:v>
                </c:pt>
                <c:pt idx="80">
                  <c:v>1.6423000000000001</c:v>
                </c:pt>
                <c:pt idx="81">
                  <c:v>0.52239999999999998</c:v>
                </c:pt>
                <c:pt idx="82">
                  <c:v>4.6007999999999996</c:v>
                </c:pt>
                <c:pt idx="83">
                  <c:v>-6.5109000000000004</c:v>
                </c:pt>
                <c:pt idx="84">
                  <c:v>-5.3590999999999998</c:v>
                </c:pt>
                <c:pt idx="85">
                  <c:v>-6.1200999999999999</c:v>
                </c:pt>
                <c:pt idx="86">
                  <c:v>-3.2970999999999999</c:v>
                </c:pt>
                <c:pt idx="87">
                  <c:v>1.8004</c:v>
                </c:pt>
                <c:pt idx="88">
                  <c:v>0.66559999999999997</c:v>
                </c:pt>
                <c:pt idx="89">
                  <c:v>-6.1322000000000001</c:v>
                </c:pt>
                <c:pt idx="90">
                  <c:v>2.4285999999999999</c:v>
                </c:pt>
                <c:pt idx="91">
                  <c:v>-4.4050000000000002</c:v>
                </c:pt>
                <c:pt idx="92">
                  <c:v>4.3375000000000004</c:v>
                </c:pt>
                <c:pt idx="93">
                  <c:v>-5.9874000000000001</c:v>
                </c:pt>
                <c:pt idx="94">
                  <c:v>3.8532999999999999</c:v>
                </c:pt>
                <c:pt idx="95">
                  <c:v>0.60499999999999998</c:v>
                </c:pt>
                <c:pt idx="96">
                  <c:v>-0.72770000000000001</c:v>
                </c:pt>
                <c:pt idx="97">
                  <c:v>-4.1327999999999996</c:v>
                </c:pt>
                <c:pt idx="98">
                  <c:v>-0.32850000000000001</c:v>
                </c:pt>
                <c:pt idx="99">
                  <c:v>-2.1656</c:v>
                </c:pt>
                <c:pt idx="100">
                  <c:v>-6.2032999999999996</c:v>
                </c:pt>
                <c:pt idx="101">
                  <c:v>-5.2190000000000003</c:v>
                </c:pt>
                <c:pt idx="102">
                  <c:v>4.4965000000000002</c:v>
                </c:pt>
                <c:pt idx="103">
                  <c:v>3.8180999999999998</c:v>
                </c:pt>
                <c:pt idx="104">
                  <c:v>3.7999999999999999E-2</c:v>
                </c:pt>
                <c:pt idx="105">
                  <c:v>0.28810000000000002</c:v>
                </c:pt>
                <c:pt idx="106">
                  <c:v>-4.5414000000000003</c:v>
                </c:pt>
                <c:pt idx="107">
                  <c:v>-5.1638999999999999</c:v>
                </c:pt>
                <c:pt idx="108">
                  <c:v>-9.1196999999999999</c:v>
                </c:pt>
                <c:pt idx="109">
                  <c:v>5.327</c:v>
                </c:pt>
                <c:pt idx="110">
                  <c:v>-5.8209999999999997</c:v>
                </c:pt>
                <c:pt idx="111">
                  <c:v>-1.7020999999999999</c:v>
                </c:pt>
                <c:pt idx="112">
                  <c:v>-1.7262</c:v>
                </c:pt>
                <c:pt idx="113">
                  <c:v>-0.90539999999999998</c:v>
                </c:pt>
                <c:pt idx="114">
                  <c:v>-8.0960999999999999</c:v>
                </c:pt>
                <c:pt idx="115">
                  <c:v>0.78</c:v>
                </c:pt>
                <c:pt idx="116">
                  <c:v>-3.1661000000000001</c:v>
                </c:pt>
                <c:pt idx="117">
                  <c:v>8.5244</c:v>
                </c:pt>
                <c:pt idx="118">
                  <c:v>4.8209999999999997</c:v>
                </c:pt>
                <c:pt idx="119">
                  <c:v>1.2060999999999999</c:v>
                </c:pt>
                <c:pt idx="120">
                  <c:v>3.9538000000000002</c:v>
                </c:pt>
                <c:pt idx="121">
                  <c:v>0.15559999999999999</c:v>
                </c:pt>
                <c:pt idx="122">
                  <c:v>-6.5839999999999996</c:v>
                </c:pt>
                <c:pt idx="123">
                  <c:v>-6.5437000000000003</c:v>
                </c:pt>
                <c:pt idx="124">
                  <c:v>1.2796000000000001</c:v>
                </c:pt>
                <c:pt idx="125">
                  <c:v>1.1369</c:v>
                </c:pt>
                <c:pt idx="126">
                  <c:v>0.66759999999999997</c:v>
                </c:pt>
                <c:pt idx="127">
                  <c:v>3.1537000000000002</c:v>
                </c:pt>
                <c:pt idx="128">
                  <c:v>2.1019000000000001</c:v>
                </c:pt>
                <c:pt idx="129">
                  <c:v>-9.0441000000000003</c:v>
                </c:pt>
                <c:pt idx="130">
                  <c:v>-8.9284999999999997</c:v>
                </c:pt>
                <c:pt idx="131">
                  <c:v>-0.89329999999999998</c:v>
                </c:pt>
                <c:pt idx="132">
                  <c:v>0.44</c:v>
                </c:pt>
                <c:pt idx="133">
                  <c:v>4.0366999999999997</c:v>
                </c:pt>
                <c:pt idx="134">
                  <c:v>0.37219999999999998</c:v>
                </c:pt>
                <c:pt idx="135">
                  <c:v>3.3614999999999999</c:v>
                </c:pt>
                <c:pt idx="136">
                  <c:v>0.76790000000000003</c:v>
                </c:pt>
                <c:pt idx="137">
                  <c:v>-0.89759999999999995</c:v>
                </c:pt>
                <c:pt idx="138">
                  <c:v>1.3083</c:v>
                </c:pt>
                <c:pt idx="139">
                  <c:v>-0.68610000000000004</c:v>
                </c:pt>
                <c:pt idx="140">
                  <c:v>1.5666</c:v>
                </c:pt>
                <c:pt idx="141">
                  <c:v>-0.22450000000000001</c:v>
                </c:pt>
                <c:pt idx="142">
                  <c:v>-1.3554999999999999</c:v>
                </c:pt>
                <c:pt idx="143">
                  <c:v>-1.1927000000000001</c:v>
                </c:pt>
                <c:pt idx="144">
                  <c:v>2.306</c:v>
                </c:pt>
                <c:pt idx="145">
                  <c:v>-0.98429999999999995</c:v>
                </c:pt>
                <c:pt idx="146">
                  <c:v>5.2602000000000002</c:v>
                </c:pt>
                <c:pt idx="147">
                  <c:v>-7.0191999999999997</c:v>
                </c:pt>
                <c:pt idx="148">
                  <c:v>2.2722000000000002</c:v>
                </c:pt>
                <c:pt idx="149">
                  <c:v>7.6764999999999999</c:v>
                </c:pt>
                <c:pt idx="150">
                  <c:v>-1.2923</c:v>
                </c:pt>
                <c:pt idx="151">
                  <c:v>-0.35060000000000002</c:v>
                </c:pt>
                <c:pt idx="152">
                  <c:v>-5.7034000000000002</c:v>
                </c:pt>
                <c:pt idx="153">
                  <c:v>-2.1171000000000002</c:v>
                </c:pt>
                <c:pt idx="154">
                  <c:v>-9.1819000000000006</c:v>
                </c:pt>
                <c:pt idx="155">
                  <c:v>-1.6152</c:v>
                </c:pt>
                <c:pt idx="156">
                  <c:v>1.2906</c:v>
                </c:pt>
                <c:pt idx="157">
                  <c:v>2.2450999999999999</c:v>
                </c:pt>
                <c:pt idx="158">
                  <c:v>3.3428</c:v>
                </c:pt>
                <c:pt idx="159">
                  <c:v>-1.9879</c:v>
                </c:pt>
                <c:pt idx="160">
                  <c:v>-7.1618000000000004</c:v>
                </c:pt>
                <c:pt idx="161">
                  <c:v>-4.0438999999999998</c:v>
                </c:pt>
                <c:pt idx="162">
                  <c:v>-1.1071</c:v>
                </c:pt>
                <c:pt idx="163">
                  <c:v>-2.3957999999999999</c:v>
                </c:pt>
                <c:pt idx="164">
                  <c:v>1.8617999999999999</c:v>
                </c:pt>
                <c:pt idx="165">
                  <c:v>0.9073</c:v>
                </c:pt>
                <c:pt idx="166">
                  <c:v>-0.34949999999999998</c:v>
                </c:pt>
                <c:pt idx="167">
                  <c:v>12.9642</c:v>
                </c:pt>
                <c:pt idx="168">
                  <c:v>-5.7344999999999997</c:v>
                </c:pt>
                <c:pt idx="169">
                  <c:v>-2.3431000000000002</c:v>
                </c:pt>
                <c:pt idx="170">
                  <c:v>-0.72460000000000002</c:v>
                </c:pt>
                <c:pt idx="171">
                  <c:v>9.2947000000000006</c:v>
                </c:pt>
                <c:pt idx="172">
                  <c:v>3.6640000000000001</c:v>
                </c:pt>
                <c:pt idx="173">
                  <c:v>-1.3560000000000001</c:v>
                </c:pt>
                <c:pt idx="174">
                  <c:v>3.4144999999999999</c:v>
                </c:pt>
                <c:pt idx="175">
                  <c:v>2.7021999999999999</c:v>
                </c:pt>
                <c:pt idx="176">
                  <c:v>1.6412</c:v>
                </c:pt>
                <c:pt idx="177">
                  <c:v>7.5659999999999998</c:v>
                </c:pt>
                <c:pt idx="178">
                  <c:v>2.4676</c:v>
                </c:pt>
                <c:pt idx="179">
                  <c:v>-5.9580000000000002</c:v>
                </c:pt>
                <c:pt idx="180">
                  <c:v>-1.9958</c:v>
                </c:pt>
                <c:pt idx="181">
                  <c:v>-0.82940000000000003</c:v>
                </c:pt>
                <c:pt idx="182">
                  <c:v>6.3212999999999999</c:v>
                </c:pt>
                <c:pt idx="183">
                  <c:v>5.2752999999999997</c:v>
                </c:pt>
                <c:pt idx="184">
                  <c:v>-5.5316000000000001</c:v>
                </c:pt>
                <c:pt idx="185">
                  <c:v>-2.4403999999999999</c:v>
                </c:pt>
                <c:pt idx="186">
                  <c:v>-2.8613</c:v>
                </c:pt>
                <c:pt idx="187">
                  <c:v>-1.4488000000000001</c:v>
                </c:pt>
                <c:pt idx="188">
                  <c:v>-7.9431000000000003</c:v>
                </c:pt>
                <c:pt idx="189">
                  <c:v>-0.61950000000000005</c:v>
                </c:pt>
                <c:pt idx="190">
                  <c:v>2.6894999999999998</c:v>
                </c:pt>
                <c:pt idx="191">
                  <c:v>-4.9066999999999998</c:v>
                </c:pt>
                <c:pt idx="192">
                  <c:v>1.9123000000000001</c:v>
                </c:pt>
                <c:pt idx="193">
                  <c:v>-6.0140000000000002</c:v>
                </c:pt>
                <c:pt idx="194">
                  <c:v>0.52459999999999996</c:v>
                </c:pt>
                <c:pt idx="195">
                  <c:v>5.0570000000000004</c:v>
                </c:pt>
                <c:pt idx="196">
                  <c:v>0.45650000000000002</c:v>
                </c:pt>
                <c:pt idx="197">
                  <c:v>4.4829999999999997</c:v>
                </c:pt>
                <c:pt idx="198">
                  <c:v>-0.5524</c:v>
                </c:pt>
                <c:pt idx="199">
                  <c:v>-0.21149999999999999</c:v>
                </c:pt>
                <c:pt idx="200">
                  <c:v>-0.6462</c:v>
                </c:pt>
                <c:pt idx="201">
                  <c:v>-5.2507999999999999</c:v>
                </c:pt>
                <c:pt idx="202">
                  <c:v>-3.5613999999999999</c:v>
                </c:pt>
                <c:pt idx="203">
                  <c:v>-2.8299999999999999E-2</c:v>
                </c:pt>
                <c:pt idx="204">
                  <c:v>4.7586000000000004</c:v>
                </c:pt>
                <c:pt idx="205">
                  <c:v>3.2532999999999999</c:v>
                </c:pt>
                <c:pt idx="206">
                  <c:v>3.4247000000000001</c:v>
                </c:pt>
                <c:pt idx="207">
                  <c:v>-1.3499000000000001</c:v>
                </c:pt>
                <c:pt idx="208">
                  <c:v>0.51500000000000001</c:v>
                </c:pt>
                <c:pt idx="209">
                  <c:v>-1.6931</c:v>
                </c:pt>
                <c:pt idx="210">
                  <c:v>-2.4725000000000001</c:v>
                </c:pt>
                <c:pt idx="211">
                  <c:v>-3.3222999999999998</c:v>
                </c:pt>
                <c:pt idx="212">
                  <c:v>-2.7345999999999999</c:v>
                </c:pt>
                <c:pt idx="213">
                  <c:v>0.15459999999999999</c:v>
                </c:pt>
                <c:pt idx="214">
                  <c:v>0.89910000000000001</c:v>
                </c:pt>
                <c:pt idx="215">
                  <c:v>5.0247000000000002</c:v>
                </c:pt>
                <c:pt idx="216">
                  <c:v>-7.0617000000000001</c:v>
                </c:pt>
                <c:pt idx="217">
                  <c:v>-2.6599999999999999E-2</c:v>
                </c:pt>
                <c:pt idx="218">
                  <c:v>-2.6909999999999998</c:v>
                </c:pt>
                <c:pt idx="219">
                  <c:v>-3.43</c:v>
                </c:pt>
                <c:pt idx="220">
                  <c:v>-0.79710000000000003</c:v>
                </c:pt>
                <c:pt idx="221">
                  <c:v>-5.9009</c:v>
                </c:pt>
                <c:pt idx="222">
                  <c:v>1.9092</c:v>
                </c:pt>
                <c:pt idx="223">
                  <c:v>7.8566000000000003</c:v>
                </c:pt>
                <c:pt idx="224">
                  <c:v>9.1981999999999999</c:v>
                </c:pt>
                <c:pt idx="225">
                  <c:v>5.8657000000000004</c:v>
                </c:pt>
                <c:pt idx="226">
                  <c:v>-5.3144999999999998</c:v>
                </c:pt>
                <c:pt idx="227">
                  <c:v>2.0722999999999998</c:v>
                </c:pt>
                <c:pt idx="228">
                  <c:v>0.2215</c:v>
                </c:pt>
                <c:pt idx="229">
                  <c:v>0.99409999999999998</c:v>
                </c:pt>
                <c:pt idx="230">
                  <c:v>-1.3633</c:v>
                </c:pt>
                <c:pt idx="231">
                  <c:v>-12.671799999999999</c:v>
                </c:pt>
                <c:pt idx="232">
                  <c:v>3.2294</c:v>
                </c:pt>
                <c:pt idx="233">
                  <c:v>0.26769999999999999</c:v>
                </c:pt>
                <c:pt idx="234">
                  <c:v>1.2452000000000001</c:v>
                </c:pt>
                <c:pt idx="235">
                  <c:v>-2.1267</c:v>
                </c:pt>
                <c:pt idx="236">
                  <c:v>-2.8228</c:v>
                </c:pt>
                <c:pt idx="237">
                  <c:v>-1.0891</c:v>
                </c:pt>
                <c:pt idx="238">
                  <c:v>7.8320999999999996</c:v>
                </c:pt>
                <c:pt idx="239">
                  <c:v>8.5244999999999997</c:v>
                </c:pt>
                <c:pt idx="240">
                  <c:v>-1.4402999999999999</c:v>
                </c:pt>
                <c:pt idx="241">
                  <c:v>3.7650000000000001</c:v>
                </c:pt>
                <c:pt idx="242">
                  <c:v>-2.2343999999999999</c:v>
                </c:pt>
                <c:pt idx="243">
                  <c:v>-0.93049999999999999</c:v>
                </c:pt>
                <c:pt idx="244">
                  <c:v>9.9280000000000008</c:v>
                </c:pt>
                <c:pt idx="245">
                  <c:v>6.1860999999999997</c:v>
                </c:pt>
                <c:pt idx="246">
                  <c:v>3.9245000000000001</c:v>
                </c:pt>
                <c:pt idx="247">
                  <c:v>6.6235999999999997</c:v>
                </c:pt>
                <c:pt idx="248">
                  <c:v>0.71050000000000002</c:v>
                </c:pt>
                <c:pt idx="249">
                  <c:v>2.6928999999999998</c:v>
                </c:pt>
                <c:pt idx="250">
                  <c:v>-5.7839999999999998</c:v>
                </c:pt>
                <c:pt idx="251">
                  <c:v>-2.2635000000000001</c:v>
                </c:pt>
                <c:pt idx="252">
                  <c:v>-4.0350999999999999</c:v>
                </c:pt>
                <c:pt idx="253">
                  <c:v>10.412599999999999</c:v>
                </c:pt>
                <c:pt idx="254">
                  <c:v>-3.1413000000000002</c:v>
                </c:pt>
                <c:pt idx="255">
                  <c:v>2.5870000000000002</c:v>
                </c:pt>
                <c:pt idx="256">
                  <c:v>-3.5510000000000002</c:v>
                </c:pt>
                <c:pt idx="257">
                  <c:v>-6.0560999999999998</c:v>
                </c:pt>
                <c:pt idx="258">
                  <c:v>0.5796</c:v>
                </c:pt>
                <c:pt idx="259">
                  <c:v>-4.7784000000000004</c:v>
                </c:pt>
                <c:pt idx="260">
                  <c:v>-1.0828</c:v>
                </c:pt>
                <c:pt idx="261">
                  <c:v>-8.2841000000000005</c:v>
                </c:pt>
                <c:pt idx="262">
                  <c:v>2.2361</c:v>
                </c:pt>
                <c:pt idx="263">
                  <c:v>-1.8335999999999999</c:v>
                </c:pt>
                <c:pt idx="264">
                  <c:v>-6.7527999999999997</c:v>
                </c:pt>
                <c:pt idx="265">
                  <c:v>6.9664000000000001</c:v>
                </c:pt>
                <c:pt idx="266">
                  <c:v>4.7714999999999996</c:v>
                </c:pt>
                <c:pt idx="267">
                  <c:v>4.8009000000000004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8936616"/>
        <c:axId val="228925640"/>
      </c:scatterChart>
      <c:valAx>
        <c:axId val="2289366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925640"/>
        <c:crosses val="autoZero"/>
        <c:crossBetween val="midCat"/>
      </c:valAx>
      <c:valAx>
        <c:axId val="228925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936616"/>
        <c:crosses val="autoZero"/>
        <c:crossBetween val="midCat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>
                <a:alpha val="0"/>
              </a:schemeClr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Y1 vs Y2 CF60 RelTM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'Defense SameTeam'!$AL$1</c:f>
              <c:strCache>
                <c:ptCount val="1"/>
                <c:pt idx="0">
                  <c:v>Y2CF60RelTM</c:v>
                </c:pt>
              </c:strCache>
            </c:strRef>
          </c:tx>
          <c:spPr>
            <a:ln w="25400" cap="flat" cmpd="sng" algn="ctr">
              <a:noFill/>
              <a:prstDash val="sysDot"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1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7.5111081593743467E-2"/>
                  <c:y val="0.5196129179504736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aseline="0" dirty="0"/>
                      <a:t>y = 0.5194x - 0.2853</a:t>
                    </a:r>
                    <a:br>
                      <a:rPr lang="en-US" sz="1400" baseline="0" dirty="0"/>
                    </a:br>
                    <a:r>
                      <a:rPr lang="en-US" sz="1400" baseline="0" dirty="0"/>
                      <a:t>R² = </a:t>
                    </a:r>
                    <a:r>
                      <a:rPr lang="en-US" sz="1400" baseline="0" dirty="0">
                        <a:solidFill>
                          <a:srgbClr val="FF0000"/>
                        </a:solidFill>
                      </a:rPr>
                      <a:t>0.2508</a:t>
                    </a:r>
                    <a:endParaRPr lang="en-US" sz="1400" dirty="0">
                      <a:solidFill>
                        <a:srgbClr val="FF0000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'Defense SameTeam'!$AK$2:$AK$798</c:f>
              <c:numCache>
                <c:formatCode>General</c:formatCode>
                <c:ptCount val="797"/>
                <c:pt idx="0">
                  <c:v>0.31430000000000002</c:v>
                </c:pt>
                <c:pt idx="1">
                  <c:v>-3.3012999999999999</c:v>
                </c:pt>
                <c:pt idx="2">
                  <c:v>2.3620999999999999</c:v>
                </c:pt>
                <c:pt idx="3">
                  <c:v>6.8315999999999999</c:v>
                </c:pt>
                <c:pt idx="4">
                  <c:v>1.7364999999999999</c:v>
                </c:pt>
                <c:pt idx="5">
                  <c:v>-0.754</c:v>
                </c:pt>
                <c:pt idx="6">
                  <c:v>1.3001</c:v>
                </c:pt>
                <c:pt idx="7">
                  <c:v>-0.75319999999999998</c:v>
                </c:pt>
                <c:pt idx="8">
                  <c:v>-7.2293000000000003</c:v>
                </c:pt>
                <c:pt idx="9">
                  <c:v>0.7198</c:v>
                </c:pt>
                <c:pt idx="10">
                  <c:v>-0.89659999999999995</c:v>
                </c:pt>
                <c:pt idx="11">
                  <c:v>-3.5390000000000001</c:v>
                </c:pt>
                <c:pt idx="12">
                  <c:v>-1.0323</c:v>
                </c:pt>
                <c:pt idx="13">
                  <c:v>-3.5259999999999998</c:v>
                </c:pt>
                <c:pt idx="14">
                  <c:v>-4.5579999999999998</c:v>
                </c:pt>
                <c:pt idx="15">
                  <c:v>-8.4672000000000001</c:v>
                </c:pt>
                <c:pt idx="16">
                  <c:v>-2.4285999999999999</c:v>
                </c:pt>
                <c:pt idx="17">
                  <c:v>2.0724</c:v>
                </c:pt>
                <c:pt idx="18">
                  <c:v>-1.5177</c:v>
                </c:pt>
                <c:pt idx="19">
                  <c:v>8.5973000000000006</c:v>
                </c:pt>
                <c:pt idx="20">
                  <c:v>6.9466000000000001</c:v>
                </c:pt>
                <c:pt idx="21">
                  <c:v>-1.9564999999999999</c:v>
                </c:pt>
                <c:pt idx="22">
                  <c:v>-5.2281000000000004</c:v>
                </c:pt>
                <c:pt idx="23">
                  <c:v>-2.7334999999999998</c:v>
                </c:pt>
                <c:pt idx="24">
                  <c:v>5.8697999999999997</c:v>
                </c:pt>
                <c:pt idx="25">
                  <c:v>-3.7202999999999999</c:v>
                </c:pt>
                <c:pt idx="26">
                  <c:v>1.4071</c:v>
                </c:pt>
                <c:pt idx="27">
                  <c:v>-4.1455000000000002</c:v>
                </c:pt>
                <c:pt idx="28">
                  <c:v>-2.4739</c:v>
                </c:pt>
                <c:pt idx="29">
                  <c:v>-1.3419000000000001</c:v>
                </c:pt>
                <c:pt idx="30">
                  <c:v>-2.3466</c:v>
                </c:pt>
                <c:pt idx="31">
                  <c:v>-8.5268999999999995</c:v>
                </c:pt>
                <c:pt idx="32">
                  <c:v>-0.84650000000000003</c:v>
                </c:pt>
                <c:pt idx="33">
                  <c:v>4.3685999999999998</c:v>
                </c:pt>
                <c:pt idx="34">
                  <c:v>-3.6705000000000001</c:v>
                </c:pt>
                <c:pt idx="35">
                  <c:v>-0.6401</c:v>
                </c:pt>
                <c:pt idx="36">
                  <c:v>-0.54979999999999996</c:v>
                </c:pt>
                <c:pt idx="37">
                  <c:v>0.1237</c:v>
                </c:pt>
                <c:pt idx="38">
                  <c:v>4.8526999999999996</c:v>
                </c:pt>
                <c:pt idx="39">
                  <c:v>4.5311000000000003</c:v>
                </c:pt>
                <c:pt idx="40">
                  <c:v>5.5130999999999997</c:v>
                </c:pt>
                <c:pt idx="41">
                  <c:v>-4.2587999999999999</c:v>
                </c:pt>
                <c:pt idx="42">
                  <c:v>-2.9119000000000002</c:v>
                </c:pt>
                <c:pt idx="43">
                  <c:v>3.3134000000000001</c:v>
                </c:pt>
                <c:pt idx="44">
                  <c:v>-0.95009999999999994</c:v>
                </c:pt>
                <c:pt idx="45">
                  <c:v>-0.9012</c:v>
                </c:pt>
                <c:pt idx="46">
                  <c:v>-2.9331</c:v>
                </c:pt>
                <c:pt idx="47">
                  <c:v>-2.3431999999999999</c:v>
                </c:pt>
                <c:pt idx="48">
                  <c:v>-3.4792999999999998</c:v>
                </c:pt>
                <c:pt idx="49">
                  <c:v>1.4342999999999999</c:v>
                </c:pt>
                <c:pt idx="50">
                  <c:v>-8.6353000000000009</c:v>
                </c:pt>
                <c:pt idx="51">
                  <c:v>3.3123</c:v>
                </c:pt>
                <c:pt idx="52">
                  <c:v>1.2101999999999999</c:v>
                </c:pt>
                <c:pt idx="53">
                  <c:v>6.6951000000000001</c:v>
                </c:pt>
                <c:pt idx="54">
                  <c:v>0.20469999999999999</c:v>
                </c:pt>
                <c:pt idx="55">
                  <c:v>8.2022999999999993</c:v>
                </c:pt>
                <c:pt idx="56">
                  <c:v>-0.44819999999999999</c:v>
                </c:pt>
                <c:pt idx="57">
                  <c:v>-1.6066</c:v>
                </c:pt>
                <c:pt idx="58">
                  <c:v>-8.7954000000000008</c:v>
                </c:pt>
                <c:pt idx="59">
                  <c:v>-0.38150000000000001</c:v>
                </c:pt>
                <c:pt idx="60">
                  <c:v>9.1149000000000004</c:v>
                </c:pt>
                <c:pt idx="61">
                  <c:v>3.1741000000000001</c:v>
                </c:pt>
                <c:pt idx="62">
                  <c:v>-2.7086999999999999</c:v>
                </c:pt>
                <c:pt idx="63">
                  <c:v>1.5123</c:v>
                </c:pt>
                <c:pt idx="64">
                  <c:v>-0.99199999999999999</c:v>
                </c:pt>
                <c:pt idx="65">
                  <c:v>-2.0718999999999999</c:v>
                </c:pt>
                <c:pt idx="66">
                  <c:v>6.1955</c:v>
                </c:pt>
                <c:pt idx="67">
                  <c:v>3.2856999999999998</c:v>
                </c:pt>
                <c:pt idx="68">
                  <c:v>-1.1356999999999999</c:v>
                </c:pt>
                <c:pt idx="69">
                  <c:v>-9.4802999999999997</c:v>
                </c:pt>
                <c:pt idx="70">
                  <c:v>4.5910000000000002</c:v>
                </c:pt>
                <c:pt idx="71">
                  <c:v>-4.7835999999999999</c:v>
                </c:pt>
                <c:pt idx="72">
                  <c:v>3.2526999999999999</c:v>
                </c:pt>
                <c:pt idx="73">
                  <c:v>1.4339999999999999</c:v>
                </c:pt>
                <c:pt idx="74">
                  <c:v>2.7683</c:v>
                </c:pt>
                <c:pt idx="75">
                  <c:v>1.0826</c:v>
                </c:pt>
                <c:pt idx="76">
                  <c:v>-1.0847</c:v>
                </c:pt>
                <c:pt idx="77">
                  <c:v>6.3794000000000004</c:v>
                </c:pt>
                <c:pt idx="78">
                  <c:v>2.0318999999999998</c:v>
                </c:pt>
                <c:pt idx="79">
                  <c:v>1.0194000000000001</c:v>
                </c:pt>
                <c:pt idx="80">
                  <c:v>-4.1936</c:v>
                </c:pt>
                <c:pt idx="81">
                  <c:v>-9.0219000000000005</c:v>
                </c:pt>
                <c:pt idx="82">
                  <c:v>3.8452000000000002</c:v>
                </c:pt>
                <c:pt idx="83">
                  <c:v>3.9262000000000001</c:v>
                </c:pt>
                <c:pt idx="84">
                  <c:v>3.7642000000000002</c:v>
                </c:pt>
                <c:pt idx="85">
                  <c:v>-3.2042000000000002</c:v>
                </c:pt>
                <c:pt idx="86">
                  <c:v>4.0415000000000001</c:v>
                </c:pt>
                <c:pt idx="87">
                  <c:v>-2.2031999999999998</c:v>
                </c:pt>
                <c:pt idx="88">
                  <c:v>-2.1436999999999999</c:v>
                </c:pt>
                <c:pt idx="89">
                  <c:v>2.2932000000000001</c:v>
                </c:pt>
                <c:pt idx="90">
                  <c:v>4.4272999999999998</c:v>
                </c:pt>
                <c:pt idx="91">
                  <c:v>1.3174999999999999</c:v>
                </c:pt>
                <c:pt idx="92">
                  <c:v>1.9144000000000001</c:v>
                </c:pt>
                <c:pt idx="93">
                  <c:v>-0.36259999999999998</c:v>
                </c:pt>
                <c:pt idx="94">
                  <c:v>3.4487000000000001</c:v>
                </c:pt>
                <c:pt idx="95">
                  <c:v>7.7624000000000004</c:v>
                </c:pt>
                <c:pt idx="96">
                  <c:v>-1.8791</c:v>
                </c:pt>
                <c:pt idx="97">
                  <c:v>-4.0938999999999997</c:v>
                </c:pt>
                <c:pt idx="98">
                  <c:v>-0.76100000000000001</c:v>
                </c:pt>
                <c:pt idx="99">
                  <c:v>7.2125000000000004</c:v>
                </c:pt>
                <c:pt idx="100">
                  <c:v>-1.9783999999999999</c:v>
                </c:pt>
                <c:pt idx="101">
                  <c:v>-1.1093</c:v>
                </c:pt>
                <c:pt idx="102">
                  <c:v>-6.2373000000000003</c:v>
                </c:pt>
                <c:pt idx="103">
                  <c:v>1.4669000000000001</c:v>
                </c:pt>
                <c:pt idx="104">
                  <c:v>-2.5017999999999998</c:v>
                </c:pt>
                <c:pt idx="105">
                  <c:v>4.8822999999999999</c:v>
                </c:pt>
                <c:pt idx="106">
                  <c:v>-6.3146000000000004</c:v>
                </c:pt>
                <c:pt idx="107">
                  <c:v>1.5481</c:v>
                </c:pt>
                <c:pt idx="108">
                  <c:v>-4.8825000000000003</c:v>
                </c:pt>
                <c:pt idx="109">
                  <c:v>-1.6539999999999999</c:v>
                </c:pt>
                <c:pt idx="110">
                  <c:v>-5.0259999999999998</c:v>
                </c:pt>
                <c:pt idx="111">
                  <c:v>3.8921000000000001</c:v>
                </c:pt>
                <c:pt idx="112">
                  <c:v>0.30669999999999997</c:v>
                </c:pt>
                <c:pt idx="113">
                  <c:v>0.1527</c:v>
                </c:pt>
                <c:pt idx="114">
                  <c:v>2.4049</c:v>
                </c:pt>
                <c:pt idx="115">
                  <c:v>-3.2130999999999998</c:v>
                </c:pt>
                <c:pt idx="116">
                  <c:v>0.57869999999999999</c:v>
                </c:pt>
                <c:pt idx="117">
                  <c:v>4.7526999999999999</c:v>
                </c:pt>
                <c:pt idx="118">
                  <c:v>4.6018999999999997</c:v>
                </c:pt>
                <c:pt idx="119">
                  <c:v>-2.0804999999999998</c:v>
                </c:pt>
                <c:pt idx="120">
                  <c:v>-6.2904999999999998</c:v>
                </c:pt>
                <c:pt idx="121">
                  <c:v>4.5228000000000002</c:v>
                </c:pt>
                <c:pt idx="122">
                  <c:v>-0.55079999999999996</c:v>
                </c:pt>
                <c:pt idx="123">
                  <c:v>5.0529000000000002</c:v>
                </c:pt>
                <c:pt idx="124">
                  <c:v>-0.41299999999999998</c:v>
                </c:pt>
                <c:pt idx="125">
                  <c:v>-4.5228999999999999</c:v>
                </c:pt>
                <c:pt idx="126">
                  <c:v>-1.8691</c:v>
                </c:pt>
                <c:pt idx="127">
                  <c:v>2.1756000000000002</c:v>
                </c:pt>
                <c:pt idx="128">
                  <c:v>-0.61739999999999995</c:v>
                </c:pt>
                <c:pt idx="129">
                  <c:v>-0.432</c:v>
                </c:pt>
                <c:pt idx="130">
                  <c:v>4.9713000000000003</c:v>
                </c:pt>
                <c:pt idx="131">
                  <c:v>-2.0331999999999999</c:v>
                </c:pt>
                <c:pt idx="132">
                  <c:v>-2.9173</c:v>
                </c:pt>
                <c:pt idx="133">
                  <c:v>-4.0014000000000003</c:v>
                </c:pt>
                <c:pt idx="134">
                  <c:v>-4.04</c:v>
                </c:pt>
                <c:pt idx="135">
                  <c:v>-0.91339999999999999</c:v>
                </c:pt>
                <c:pt idx="136">
                  <c:v>2.3572000000000002</c:v>
                </c:pt>
                <c:pt idx="137">
                  <c:v>0.29310000000000003</c:v>
                </c:pt>
                <c:pt idx="138">
                  <c:v>0.93369999999999997</c:v>
                </c:pt>
                <c:pt idx="139">
                  <c:v>1.5319</c:v>
                </c:pt>
                <c:pt idx="140">
                  <c:v>8.4217999999999993</c:v>
                </c:pt>
                <c:pt idx="141">
                  <c:v>1.4000999999999999</c:v>
                </c:pt>
                <c:pt idx="142">
                  <c:v>-4.1200999999999999</c:v>
                </c:pt>
                <c:pt idx="143">
                  <c:v>-1.9327000000000001</c:v>
                </c:pt>
                <c:pt idx="144">
                  <c:v>1.0649999999999999</c:v>
                </c:pt>
                <c:pt idx="145">
                  <c:v>7.0178000000000003</c:v>
                </c:pt>
                <c:pt idx="146">
                  <c:v>0.20480000000000001</c:v>
                </c:pt>
                <c:pt idx="147">
                  <c:v>4.9572000000000003</c:v>
                </c:pt>
                <c:pt idx="148">
                  <c:v>-1.3641000000000001</c:v>
                </c:pt>
                <c:pt idx="149">
                  <c:v>-8.8856999999999999</c:v>
                </c:pt>
                <c:pt idx="150">
                  <c:v>10.3459</c:v>
                </c:pt>
                <c:pt idx="151">
                  <c:v>-0.56520000000000004</c:v>
                </c:pt>
                <c:pt idx="152">
                  <c:v>1.0631999999999999</c:v>
                </c:pt>
                <c:pt idx="153">
                  <c:v>-1.4319</c:v>
                </c:pt>
                <c:pt idx="154">
                  <c:v>-9.2053999999999991</c:v>
                </c:pt>
                <c:pt idx="155">
                  <c:v>-5.2144000000000004</c:v>
                </c:pt>
                <c:pt idx="156">
                  <c:v>5.3532999999999999</c:v>
                </c:pt>
                <c:pt idx="157">
                  <c:v>-8.6458999999999993</c:v>
                </c:pt>
                <c:pt idx="158">
                  <c:v>-2.1562000000000001</c:v>
                </c:pt>
                <c:pt idx="159">
                  <c:v>-2.8746</c:v>
                </c:pt>
                <c:pt idx="160">
                  <c:v>1.8687</c:v>
                </c:pt>
                <c:pt idx="161">
                  <c:v>-0.37159999999999999</c:v>
                </c:pt>
                <c:pt idx="162">
                  <c:v>-0.36459999999999998</c:v>
                </c:pt>
                <c:pt idx="163">
                  <c:v>-4.6033999999999997</c:v>
                </c:pt>
                <c:pt idx="164">
                  <c:v>-0.56340000000000001</c:v>
                </c:pt>
                <c:pt idx="165">
                  <c:v>4.6007999999999996</c:v>
                </c:pt>
                <c:pt idx="166">
                  <c:v>-3.6667000000000001</c:v>
                </c:pt>
                <c:pt idx="167">
                  <c:v>2.0575000000000001</c:v>
                </c:pt>
                <c:pt idx="168">
                  <c:v>4.2565</c:v>
                </c:pt>
                <c:pt idx="169">
                  <c:v>-6.5109000000000004</c:v>
                </c:pt>
                <c:pt idx="170">
                  <c:v>-5.3590999999999998</c:v>
                </c:pt>
                <c:pt idx="171">
                  <c:v>-7.7953999999999999</c:v>
                </c:pt>
                <c:pt idx="172">
                  <c:v>8.7523</c:v>
                </c:pt>
                <c:pt idx="173">
                  <c:v>1.5598000000000001</c:v>
                </c:pt>
                <c:pt idx="174">
                  <c:v>7.3422999999999998</c:v>
                </c:pt>
                <c:pt idx="175">
                  <c:v>5.7519999999999998</c:v>
                </c:pt>
                <c:pt idx="176">
                  <c:v>1.708</c:v>
                </c:pt>
                <c:pt idx="177">
                  <c:v>-3.2970999999999999</c:v>
                </c:pt>
                <c:pt idx="178">
                  <c:v>4.6856999999999998</c:v>
                </c:pt>
                <c:pt idx="179">
                  <c:v>3.1808999999999998</c:v>
                </c:pt>
                <c:pt idx="180">
                  <c:v>-0.2903</c:v>
                </c:pt>
                <c:pt idx="181">
                  <c:v>-3.7625000000000002</c:v>
                </c:pt>
                <c:pt idx="182">
                  <c:v>-4.7164999999999999</c:v>
                </c:pt>
                <c:pt idx="183">
                  <c:v>-2.9540000000000002</c:v>
                </c:pt>
                <c:pt idx="184">
                  <c:v>1.8004</c:v>
                </c:pt>
                <c:pt idx="185">
                  <c:v>-3.0488</c:v>
                </c:pt>
                <c:pt idx="186">
                  <c:v>0.21609999999999999</c:v>
                </c:pt>
                <c:pt idx="187">
                  <c:v>4.8968999999999996</c:v>
                </c:pt>
                <c:pt idx="188">
                  <c:v>-0.2336</c:v>
                </c:pt>
                <c:pt idx="189">
                  <c:v>0.66559999999999997</c:v>
                </c:pt>
                <c:pt idx="190">
                  <c:v>-2.5558999999999998</c:v>
                </c:pt>
                <c:pt idx="191">
                  <c:v>4.9833999999999996</c:v>
                </c:pt>
                <c:pt idx="192">
                  <c:v>-3.2254999999999998</c:v>
                </c:pt>
                <c:pt idx="193">
                  <c:v>-0.62150000000000005</c:v>
                </c:pt>
                <c:pt idx="194">
                  <c:v>1.3815</c:v>
                </c:pt>
                <c:pt idx="195">
                  <c:v>-0.14810000000000001</c:v>
                </c:pt>
                <c:pt idx="196">
                  <c:v>0.1358</c:v>
                </c:pt>
                <c:pt idx="197">
                  <c:v>1.4414</c:v>
                </c:pt>
                <c:pt idx="198">
                  <c:v>-1.5553999999999999</c:v>
                </c:pt>
                <c:pt idx="199">
                  <c:v>-3.1619000000000002</c:v>
                </c:pt>
                <c:pt idx="200">
                  <c:v>-0.81299999999999994</c:v>
                </c:pt>
                <c:pt idx="201">
                  <c:v>4.4291999999999998</c:v>
                </c:pt>
                <c:pt idx="202">
                  <c:v>-5.7141000000000002</c:v>
                </c:pt>
                <c:pt idx="203">
                  <c:v>0.14430000000000001</c:v>
                </c:pt>
                <c:pt idx="204">
                  <c:v>5.8452000000000002</c:v>
                </c:pt>
                <c:pt idx="205">
                  <c:v>-0.50690000000000002</c:v>
                </c:pt>
                <c:pt idx="206">
                  <c:v>3.9944000000000002</c:v>
                </c:pt>
                <c:pt idx="207">
                  <c:v>-1.1501999999999999</c:v>
                </c:pt>
                <c:pt idx="208">
                  <c:v>-1.0723</c:v>
                </c:pt>
                <c:pt idx="209">
                  <c:v>9.5076999999999998</c:v>
                </c:pt>
                <c:pt idx="210">
                  <c:v>5.6215000000000002</c:v>
                </c:pt>
                <c:pt idx="211">
                  <c:v>-1.5432999999999999</c:v>
                </c:pt>
                <c:pt idx="212">
                  <c:v>-2.8668</c:v>
                </c:pt>
                <c:pt idx="213">
                  <c:v>-3.8599000000000001</c:v>
                </c:pt>
                <c:pt idx="214">
                  <c:v>4.1371000000000002</c:v>
                </c:pt>
                <c:pt idx="215">
                  <c:v>0.36209999999999998</c:v>
                </c:pt>
                <c:pt idx="216">
                  <c:v>1.6335999999999999</c:v>
                </c:pt>
                <c:pt idx="217">
                  <c:v>-1.7581</c:v>
                </c:pt>
                <c:pt idx="218">
                  <c:v>7.0263999999999998</c:v>
                </c:pt>
                <c:pt idx="219">
                  <c:v>-6.2371999999999996</c:v>
                </c:pt>
                <c:pt idx="220">
                  <c:v>-1.4883999999999999</c:v>
                </c:pt>
                <c:pt idx="221">
                  <c:v>-3.2290000000000001</c:v>
                </c:pt>
                <c:pt idx="222">
                  <c:v>-0.1593</c:v>
                </c:pt>
                <c:pt idx="223">
                  <c:v>0.42630000000000001</c:v>
                </c:pt>
                <c:pt idx="224">
                  <c:v>2.9910999999999999</c:v>
                </c:pt>
                <c:pt idx="225">
                  <c:v>5.1131000000000002</c:v>
                </c:pt>
                <c:pt idx="226">
                  <c:v>1.589</c:v>
                </c:pt>
                <c:pt idx="227">
                  <c:v>3.4883999999999999</c:v>
                </c:pt>
                <c:pt idx="228">
                  <c:v>3.7631000000000001</c:v>
                </c:pt>
                <c:pt idx="229">
                  <c:v>0.8599</c:v>
                </c:pt>
                <c:pt idx="230">
                  <c:v>-1.0926</c:v>
                </c:pt>
                <c:pt idx="231">
                  <c:v>0.72540000000000004</c:v>
                </c:pt>
                <c:pt idx="232">
                  <c:v>4.9039000000000001</c:v>
                </c:pt>
                <c:pt idx="233">
                  <c:v>-11.3119</c:v>
                </c:pt>
                <c:pt idx="234">
                  <c:v>0.69650000000000001</c:v>
                </c:pt>
                <c:pt idx="235">
                  <c:v>-4.4050000000000002</c:v>
                </c:pt>
                <c:pt idx="236">
                  <c:v>4.6780999999999997</c:v>
                </c:pt>
                <c:pt idx="237">
                  <c:v>-1.4835</c:v>
                </c:pt>
                <c:pt idx="238">
                  <c:v>-5.5757000000000003</c:v>
                </c:pt>
                <c:pt idx="239">
                  <c:v>-0.94369999999999998</c:v>
                </c:pt>
                <c:pt idx="240">
                  <c:v>0.87129999999999996</c:v>
                </c:pt>
                <c:pt idx="241">
                  <c:v>4.4751000000000003</c:v>
                </c:pt>
                <c:pt idx="242">
                  <c:v>-1.0455000000000001</c:v>
                </c:pt>
                <c:pt idx="243">
                  <c:v>1.2866</c:v>
                </c:pt>
                <c:pt idx="244">
                  <c:v>2.3914</c:v>
                </c:pt>
                <c:pt idx="245">
                  <c:v>4.7118000000000002</c:v>
                </c:pt>
                <c:pt idx="246">
                  <c:v>-5.2190000000000003</c:v>
                </c:pt>
                <c:pt idx="247">
                  <c:v>1.4604999999999999</c:v>
                </c:pt>
                <c:pt idx="248">
                  <c:v>3.8180999999999998</c:v>
                </c:pt>
                <c:pt idx="249">
                  <c:v>5.2717000000000001</c:v>
                </c:pt>
                <c:pt idx="250">
                  <c:v>1.9455</c:v>
                </c:pt>
                <c:pt idx="251">
                  <c:v>4.2592999999999996</c:v>
                </c:pt>
                <c:pt idx="252">
                  <c:v>0.28810000000000002</c:v>
                </c:pt>
                <c:pt idx="253">
                  <c:v>-4.5414000000000003</c:v>
                </c:pt>
                <c:pt idx="254">
                  <c:v>-2.383</c:v>
                </c:pt>
                <c:pt idx="255">
                  <c:v>3.4432</c:v>
                </c:pt>
                <c:pt idx="256">
                  <c:v>1.7686999999999999</c:v>
                </c:pt>
                <c:pt idx="257">
                  <c:v>5.327</c:v>
                </c:pt>
                <c:pt idx="258">
                  <c:v>0.46489999999999998</c:v>
                </c:pt>
                <c:pt idx="259">
                  <c:v>-1.7020999999999999</c:v>
                </c:pt>
                <c:pt idx="260">
                  <c:v>-2.8576999999999999</c:v>
                </c:pt>
                <c:pt idx="261">
                  <c:v>4.2299999999999997E-2</c:v>
                </c:pt>
                <c:pt idx="262">
                  <c:v>-7.5609999999999999</c:v>
                </c:pt>
                <c:pt idx="263">
                  <c:v>-3.1234000000000002</c:v>
                </c:pt>
                <c:pt idx="264">
                  <c:v>-5.4112</c:v>
                </c:pt>
                <c:pt idx="265">
                  <c:v>-3.0575999999999999</c:v>
                </c:pt>
                <c:pt idx="266">
                  <c:v>-3.8834</c:v>
                </c:pt>
                <c:pt idx="267">
                  <c:v>-3.2942999999999998</c:v>
                </c:pt>
                <c:pt idx="268">
                  <c:v>-0.29749999999999999</c:v>
                </c:pt>
                <c:pt idx="269">
                  <c:v>-2.1368</c:v>
                </c:pt>
                <c:pt idx="270">
                  <c:v>-8.0960999999999999</c:v>
                </c:pt>
                <c:pt idx="271">
                  <c:v>-1.7607999999999999</c:v>
                </c:pt>
                <c:pt idx="272">
                  <c:v>-3.5676000000000001</c:v>
                </c:pt>
                <c:pt idx="273">
                  <c:v>4.8209999999999997</c:v>
                </c:pt>
                <c:pt idx="274">
                  <c:v>6.7485999999999997</c:v>
                </c:pt>
                <c:pt idx="275">
                  <c:v>-7.4888000000000003</c:v>
                </c:pt>
                <c:pt idx="276">
                  <c:v>8.5470000000000006</c:v>
                </c:pt>
                <c:pt idx="277">
                  <c:v>-0.876</c:v>
                </c:pt>
                <c:pt idx="278">
                  <c:v>5.0548000000000002</c:v>
                </c:pt>
                <c:pt idx="279">
                  <c:v>-3.839</c:v>
                </c:pt>
                <c:pt idx="280">
                  <c:v>1.2834000000000001</c:v>
                </c:pt>
                <c:pt idx="281">
                  <c:v>-0.65</c:v>
                </c:pt>
                <c:pt idx="282">
                  <c:v>-5.0510999999999999</c:v>
                </c:pt>
                <c:pt idx="283">
                  <c:v>0.15559999999999999</c:v>
                </c:pt>
                <c:pt idx="284">
                  <c:v>-2.411</c:v>
                </c:pt>
                <c:pt idx="285">
                  <c:v>-3.3296999999999999</c:v>
                </c:pt>
                <c:pt idx="286">
                  <c:v>0.33750000000000002</c:v>
                </c:pt>
                <c:pt idx="287">
                  <c:v>6.6717000000000004</c:v>
                </c:pt>
                <c:pt idx="288">
                  <c:v>1.6245000000000001</c:v>
                </c:pt>
                <c:pt idx="289">
                  <c:v>3.6164999999999998</c:v>
                </c:pt>
                <c:pt idx="290">
                  <c:v>4.0961999999999996</c:v>
                </c:pt>
                <c:pt idx="291">
                  <c:v>6.0336999999999996</c:v>
                </c:pt>
                <c:pt idx="292">
                  <c:v>0.98370000000000002</c:v>
                </c:pt>
                <c:pt idx="293">
                  <c:v>-0.80010000000000003</c:v>
                </c:pt>
                <c:pt idx="294">
                  <c:v>-5.8895999999999997</c:v>
                </c:pt>
                <c:pt idx="295">
                  <c:v>-5.8013000000000003</c:v>
                </c:pt>
                <c:pt idx="296">
                  <c:v>-1.2</c:v>
                </c:pt>
                <c:pt idx="297">
                  <c:v>2.6541999999999999</c:v>
                </c:pt>
                <c:pt idx="298">
                  <c:v>3.07</c:v>
                </c:pt>
                <c:pt idx="299">
                  <c:v>5.9452999999999996</c:v>
                </c:pt>
                <c:pt idx="300">
                  <c:v>1.3145</c:v>
                </c:pt>
                <c:pt idx="301">
                  <c:v>5.5399999999999998E-2</c:v>
                </c:pt>
                <c:pt idx="302">
                  <c:v>-6.7676999999999996</c:v>
                </c:pt>
                <c:pt idx="303">
                  <c:v>1.1369</c:v>
                </c:pt>
                <c:pt idx="304">
                  <c:v>-2.0617000000000001</c:v>
                </c:pt>
                <c:pt idx="305">
                  <c:v>0.60129999999999995</c:v>
                </c:pt>
                <c:pt idx="306">
                  <c:v>-1.1744000000000001</c:v>
                </c:pt>
                <c:pt idx="307">
                  <c:v>-1.5336000000000001</c:v>
                </c:pt>
                <c:pt idx="308">
                  <c:v>-0.96599999999999997</c:v>
                </c:pt>
                <c:pt idx="309">
                  <c:v>2.5968</c:v>
                </c:pt>
                <c:pt idx="310">
                  <c:v>3.1537000000000002</c:v>
                </c:pt>
                <c:pt idx="311">
                  <c:v>-3.7576000000000001</c:v>
                </c:pt>
                <c:pt idx="312">
                  <c:v>-3.8206000000000002</c:v>
                </c:pt>
                <c:pt idx="313">
                  <c:v>-1.0076000000000001</c:v>
                </c:pt>
                <c:pt idx="314">
                  <c:v>-1.8765000000000001</c:v>
                </c:pt>
                <c:pt idx="315">
                  <c:v>-0.77159999999999995</c:v>
                </c:pt>
                <c:pt idx="316">
                  <c:v>-2.3058999999999998</c:v>
                </c:pt>
                <c:pt idx="317">
                  <c:v>4.1520000000000001</c:v>
                </c:pt>
                <c:pt idx="318">
                  <c:v>1.9802</c:v>
                </c:pt>
                <c:pt idx="319">
                  <c:v>-2.2772999999999999</c:v>
                </c:pt>
                <c:pt idx="320">
                  <c:v>2.3456000000000001</c:v>
                </c:pt>
                <c:pt idx="321">
                  <c:v>3.4765000000000001</c:v>
                </c:pt>
                <c:pt idx="322">
                  <c:v>-7.51E-2</c:v>
                </c:pt>
                <c:pt idx="323">
                  <c:v>1.8909</c:v>
                </c:pt>
                <c:pt idx="324">
                  <c:v>2.1019000000000001</c:v>
                </c:pt>
                <c:pt idx="325">
                  <c:v>1.0441</c:v>
                </c:pt>
                <c:pt idx="326">
                  <c:v>-0.38129999999999997</c:v>
                </c:pt>
                <c:pt idx="327">
                  <c:v>-0.31480000000000002</c:v>
                </c:pt>
                <c:pt idx="328">
                  <c:v>4.0060000000000002</c:v>
                </c:pt>
                <c:pt idx="329">
                  <c:v>5.9808000000000003</c:v>
                </c:pt>
                <c:pt idx="330">
                  <c:v>-0.57130000000000003</c:v>
                </c:pt>
                <c:pt idx="331">
                  <c:v>1.075</c:v>
                </c:pt>
                <c:pt idx="332">
                  <c:v>0.379</c:v>
                </c:pt>
                <c:pt idx="333">
                  <c:v>2.0438999999999998</c:v>
                </c:pt>
                <c:pt idx="334">
                  <c:v>7.1271000000000004</c:v>
                </c:pt>
                <c:pt idx="335">
                  <c:v>-4.7286000000000001</c:v>
                </c:pt>
                <c:pt idx="336">
                  <c:v>-0.89329999999999998</c:v>
                </c:pt>
                <c:pt idx="337">
                  <c:v>-6.0308000000000002</c:v>
                </c:pt>
                <c:pt idx="338">
                  <c:v>9.0914000000000001</c:v>
                </c:pt>
                <c:pt idx="339">
                  <c:v>-3.6046</c:v>
                </c:pt>
                <c:pt idx="340">
                  <c:v>-5.4680999999999997</c:v>
                </c:pt>
                <c:pt idx="341">
                  <c:v>-2.3910999999999998</c:v>
                </c:pt>
                <c:pt idx="342">
                  <c:v>-1.5438000000000001</c:v>
                </c:pt>
                <c:pt idx="343">
                  <c:v>1.6942999999999999</c:v>
                </c:pt>
                <c:pt idx="344">
                  <c:v>-5.7375999999999996</c:v>
                </c:pt>
                <c:pt idx="345">
                  <c:v>4.0366999999999997</c:v>
                </c:pt>
                <c:pt idx="346">
                  <c:v>0.37219999999999998</c:v>
                </c:pt>
                <c:pt idx="347">
                  <c:v>0.59919999999999995</c:v>
                </c:pt>
                <c:pt idx="348">
                  <c:v>-0.68610000000000004</c:v>
                </c:pt>
                <c:pt idx="349">
                  <c:v>3.1857000000000002</c:v>
                </c:pt>
                <c:pt idx="350">
                  <c:v>1.5666</c:v>
                </c:pt>
                <c:pt idx="351">
                  <c:v>-1.3554999999999999</c:v>
                </c:pt>
                <c:pt idx="352">
                  <c:v>-2.0139999999999998</c:v>
                </c:pt>
                <c:pt idx="353">
                  <c:v>-1.1927000000000001</c:v>
                </c:pt>
                <c:pt idx="354">
                  <c:v>2.306</c:v>
                </c:pt>
                <c:pt idx="355">
                  <c:v>-0.74370000000000003</c:v>
                </c:pt>
                <c:pt idx="356">
                  <c:v>-1.5521</c:v>
                </c:pt>
                <c:pt idx="357">
                  <c:v>1.5886</c:v>
                </c:pt>
                <c:pt idx="358">
                  <c:v>1.4294</c:v>
                </c:pt>
                <c:pt idx="359">
                  <c:v>2.5605000000000002</c:v>
                </c:pt>
                <c:pt idx="360">
                  <c:v>5.2602000000000002</c:v>
                </c:pt>
                <c:pt idx="361">
                  <c:v>0.8004</c:v>
                </c:pt>
                <c:pt idx="362">
                  <c:v>4.2182000000000004</c:v>
                </c:pt>
                <c:pt idx="363">
                  <c:v>7.8235000000000001</c:v>
                </c:pt>
                <c:pt idx="364">
                  <c:v>1.0845</c:v>
                </c:pt>
                <c:pt idx="365">
                  <c:v>-2.6078999999999999</c:v>
                </c:pt>
                <c:pt idx="366">
                  <c:v>-1.1054999999999999</c:v>
                </c:pt>
                <c:pt idx="367">
                  <c:v>1.2949999999999999</c:v>
                </c:pt>
                <c:pt idx="368">
                  <c:v>-1.6830000000000001</c:v>
                </c:pt>
                <c:pt idx="369">
                  <c:v>-1.0439000000000001</c:v>
                </c:pt>
                <c:pt idx="370">
                  <c:v>-1.2060999999999999</c:v>
                </c:pt>
                <c:pt idx="371">
                  <c:v>7.1702000000000004</c:v>
                </c:pt>
                <c:pt idx="372">
                  <c:v>1.1385000000000001</c:v>
                </c:pt>
                <c:pt idx="373">
                  <c:v>-1.7197</c:v>
                </c:pt>
                <c:pt idx="374">
                  <c:v>-1.2923</c:v>
                </c:pt>
                <c:pt idx="375">
                  <c:v>-2.1374</c:v>
                </c:pt>
                <c:pt idx="376">
                  <c:v>-0.35060000000000002</c:v>
                </c:pt>
                <c:pt idx="377">
                  <c:v>-5.7034000000000002</c:v>
                </c:pt>
                <c:pt idx="378">
                  <c:v>-3.4937</c:v>
                </c:pt>
                <c:pt idx="379">
                  <c:v>-9.1819000000000006</c:v>
                </c:pt>
                <c:pt idx="380">
                  <c:v>-3.7909000000000002</c:v>
                </c:pt>
                <c:pt idx="381">
                  <c:v>-3.4512</c:v>
                </c:pt>
                <c:pt idx="382">
                  <c:v>-4.3929</c:v>
                </c:pt>
                <c:pt idx="383">
                  <c:v>-1.6152</c:v>
                </c:pt>
                <c:pt idx="384">
                  <c:v>-1.8426</c:v>
                </c:pt>
                <c:pt idx="385">
                  <c:v>-0.99219999999999997</c:v>
                </c:pt>
                <c:pt idx="386">
                  <c:v>-4.3666</c:v>
                </c:pt>
                <c:pt idx="387">
                  <c:v>2.2450999999999999</c:v>
                </c:pt>
                <c:pt idx="388">
                  <c:v>3.3428</c:v>
                </c:pt>
                <c:pt idx="389">
                  <c:v>-1.9879</c:v>
                </c:pt>
                <c:pt idx="390">
                  <c:v>3.9662999999999999</c:v>
                </c:pt>
                <c:pt idx="391">
                  <c:v>3.3753000000000002</c:v>
                </c:pt>
                <c:pt idx="392">
                  <c:v>-4.2971000000000004</c:v>
                </c:pt>
                <c:pt idx="393">
                  <c:v>5.6341999999999999</c:v>
                </c:pt>
                <c:pt idx="394">
                  <c:v>-8.0591000000000008</c:v>
                </c:pt>
                <c:pt idx="395">
                  <c:v>-4.0438999999999998</c:v>
                </c:pt>
                <c:pt idx="396">
                  <c:v>-0.2959</c:v>
                </c:pt>
                <c:pt idx="397">
                  <c:v>-1.1071</c:v>
                </c:pt>
                <c:pt idx="398">
                  <c:v>-2.3957999999999999</c:v>
                </c:pt>
                <c:pt idx="399">
                  <c:v>1.8617999999999999</c:v>
                </c:pt>
                <c:pt idx="400">
                  <c:v>-5.9077000000000002</c:v>
                </c:pt>
                <c:pt idx="401">
                  <c:v>4.0262000000000002</c:v>
                </c:pt>
                <c:pt idx="402">
                  <c:v>-4.1105</c:v>
                </c:pt>
                <c:pt idx="403">
                  <c:v>0.62260000000000004</c:v>
                </c:pt>
                <c:pt idx="404">
                  <c:v>-5.8455000000000004</c:v>
                </c:pt>
                <c:pt idx="405">
                  <c:v>-0.3528</c:v>
                </c:pt>
                <c:pt idx="406">
                  <c:v>-0.34949999999999998</c:v>
                </c:pt>
                <c:pt idx="407">
                  <c:v>-3.3759000000000001</c:v>
                </c:pt>
                <c:pt idx="408">
                  <c:v>2.0045000000000002</c:v>
                </c:pt>
                <c:pt idx="409">
                  <c:v>12.9642</c:v>
                </c:pt>
                <c:pt idx="410">
                  <c:v>6.2434000000000003</c:v>
                </c:pt>
                <c:pt idx="411">
                  <c:v>-0.72460000000000002</c:v>
                </c:pt>
                <c:pt idx="412">
                  <c:v>5.5414000000000003</c:v>
                </c:pt>
                <c:pt idx="413">
                  <c:v>-6.3718000000000004</c:v>
                </c:pt>
                <c:pt idx="414">
                  <c:v>-0.12989999999999999</c:v>
                </c:pt>
                <c:pt idx="415">
                  <c:v>5.1337999999999999</c:v>
                </c:pt>
                <c:pt idx="416">
                  <c:v>-4.3654999999999999</c:v>
                </c:pt>
                <c:pt idx="417">
                  <c:v>3.6640000000000001</c:v>
                </c:pt>
                <c:pt idx="418">
                  <c:v>-0.56610000000000005</c:v>
                </c:pt>
                <c:pt idx="419">
                  <c:v>-7.5845000000000002</c:v>
                </c:pt>
                <c:pt idx="420">
                  <c:v>-5.8021000000000003</c:v>
                </c:pt>
                <c:pt idx="421">
                  <c:v>-4.3747999999999996</c:v>
                </c:pt>
                <c:pt idx="422">
                  <c:v>-1.9202999999999999</c:v>
                </c:pt>
                <c:pt idx="423">
                  <c:v>-0.54679999999999995</c:v>
                </c:pt>
                <c:pt idx="424">
                  <c:v>2.4117999999999999</c:v>
                </c:pt>
                <c:pt idx="425">
                  <c:v>4.0829000000000004</c:v>
                </c:pt>
                <c:pt idx="426">
                  <c:v>-3.6865999999999999</c:v>
                </c:pt>
                <c:pt idx="427">
                  <c:v>4.0472000000000001</c:v>
                </c:pt>
                <c:pt idx="428">
                  <c:v>-2.6585000000000001</c:v>
                </c:pt>
                <c:pt idx="429">
                  <c:v>6.5030000000000001</c:v>
                </c:pt>
                <c:pt idx="430">
                  <c:v>-2.5630999999999999</c:v>
                </c:pt>
                <c:pt idx="431">
                  <c:v>-2.8</c:v>
                </c:pt>
                <c:pt idx="432">
                  <c:v>5.0137</c:v>
                </c:pt>
                <c:pt idx="433">
                  <c:v>2.0695999999999999</c:v>
                </c:pt>
                <c:pt idx="434">
                  <c:v>-2.1863000000000001</c:v>
                </c:pt>
                <c:pt idx="435">
                  <c:v>-2.2214999999999998</c:v>
                </c:pt>
                <c:pt idx="436">
                  <c:v>4.9093</c:v>
                </c:pt>
                <c:pt idx="437">
                  <c:v>6.5312000000000001</c:v>
                </c:pt>
                <c:pt idx="438">
                  <c:v>1.8112999999999999</c:v>
                </c:pt>
                <c:pt idx="439">
                  <c:v>4.3238000000000003</c:v>
                </c:pt>
                <c:pt idx="440">
                  <c:v>6.4573999999999998</c:v>
                </c:pt>
                <c:pt idx="441">
                  <c:v>4.0288000000000004</c:v>
                </c:pt>
                <c:pt idx="442">
                  <c:v>4.8781999999999996</c:v>
                </c:pt>
                <c:pt idx="443">
                  <c:v>-5.0183999999999997</c:v>
                </c:pt>
                <c:pt idx="444">
                  <c:v>-5.7553000000000001</c:v>
                </c:pt>
                <c:pt idx="445">
                  <c:v>-1.2419</c:v>
                </c:pt>
                <c:pt idx="446">
                  <c:v>1.7746</c:v>
                </c:pt>
                <c:pt idx="447">
                  <c:v>-1.8138000000000001</c:v>
                </c:pt>
                <c:pt idx="448">
                  <c:v>-3.9371</c:v>
                </c:pt>
                <c:pt idx="449">
                  <c:v>-2.988</c:v>
                </c:pt>
                <c:pt idx="450">
                  <c:v>-0.29110000000000003</c:v>
                </c:pt>
                <c:pt idx="451">
                  <c:v>-2.1051000000000002</c:v>
                </c:pt>
                <c:pt idx="452">
                  <c:v>6.4188999999999998</c:v>
                </c:pt>
                <c:pt idx="453">
                  <c:v>-3.8725000000000001</c:v>
                </c:pt>
                <c:pt idx="454">
                  <c:v>-4.9611000000000001</c:v>
                </c:pt>
                <c:pt idx="455">
                  <c:v>1.8026</c:v>
                </c:pt>
                <c:pt idx="456">
                  <c:v>0.90400000000000003</c:v>
                </c:pt>
                <c:pt idx="457">
                  <c:v>-0.17499999999999999</c:v>
                </c:pt>
                <c:pt idx="458">
                  <c:v>2.7176999999999998</c:v>
                </c:pt>
                <c:pt idx="459">
                  <c:v>0.99990000000000001</c:v>
                </c:pt>
                <c:pt idx="460">
                  <c:v>2.7229000000000001</c:v>
                </c:pt>
                <c:pt idx="461">
                  <c:v>3.2597</c:v>
                </c:pt>
                <c:pt idx="462">
                  <c:v>1.6412</c:v>
                </c:pt>
                <c:pt idx="463">
                  <c:v>-7.3049999999999997</c:v>
                </c:pt>
                <c:pt idx="464">
                  <c:v>2.9794999999999998</c:v>
                </c:pt>
                <c:pt idx="465">
                  <c:v>-1.0306999999999999</c:v>
                </c:pt>
                <c:pt idx="466">
                  <c:v>7.5659999999999998</c:v>
                </c:pt>
                <c:pt idx="467">
                  <c:v>2.4676</c:v>
                </c:pt>
                <c:pt idx="468">
                  <c:v>1.7692000000000001</c:v>
                </c:pt>
                <c:pt idx="469">
                  <c:v>-5.9580000000000002</c:v>
                </c:pt>
                <c:pt idx="470">
                  <c:v>-1.9958</c:v>
                </c:pt>
                <c:pt idx="471">
                  <c:v>-1.9254</c:v>
                </c:pt>
                <c:pt idx="472">
                  <c:v>6.3924000000000003</c:v>
                </c:pt>
                <c:pt idx="473">
                  <c:v>5.0190000000000001</c:v>
                </c:pt>
                <c:pt idx="474">
                  <c:v>-1.0225</c:v>
                </c:pt>
                <c:pt idx="475">
                  <c:v>-1.5142</c:v>
                </c:pt>
                <c:pt idx="476">
                  <c:v>-5.5316000000000001</c:v>
                </c:pt>
                <c:pt idx="477">
                  <c:v>1.7262</c:v>
                </c:pt>
                <c:pt idx="478">
                  <c:v>0.40400000000000003</c:v>
                </c:pt>
                <c:pt idx="479">
                  <c:v>-2.8613</c:v>
                </c:pt>
                <c:pt idx="480">
                  <c:v>-0.41</c:v>
                </c:pt>
                <c:pt idx="481">
                  <c:v>-7.9431000000000003</c:v>
                </c:pt>
                <c:pt idx="482">
                  <c:v>-2.5809000000000002</c:v>
                </c:pt>
                <c:pt idx="483">
                  <c:v>-5.9215</c:v>
                </c:pt>
                <c:pt idx="484">
                  <c:v>-0.61950000000000005</c:v>
                </c:pt>
                <c:pt idx="485">
                  <c:v>-2.2040000000000002</c:v>
                </c:pt>
                <c:pt idx="486">
                  <c:v>2.6894999999999998</c:v>
                </c:pt>
                <c:pt idx="487">
                  <c:v>-5.0015000000000001</c:v>
                </c:pt>
                <c:pt idx="488">
                  <c:v>1.3119000000000001</c:v>
                </c:pt>
                <c:pt idx="489">
                  <c:v>-0.65049999999999997</c:v>
                </c:pt>
                <c:pt idx="490">
                  <c:v>-4.9066999999999998</c:v>
                </c:pt>
                <c:pt idx="491">
                  <c:v>5.5007000000000001</c:v>
                </c:pt>
                <c:pt idx="492">
                  <c:v>2.9073000000000002</c:v>
                </c:pt>
                <c:pt idx="493">
                  <c:v>8.0810999999999993</c:v>
                </c:pt>
                <c:pt idx="494">
                  <c:v>-3.6379999999999999</c:v>
                </c:pt>
                <c:pt idx="495">
                  <c:v>-4.0651999999999999</c:v>
                </c:pt>
                <c:pt idx="496">
                  <c:v>5.7446000000000002</c:v>
                </c:pt>
                <c:pt idx="497">
                  <c:v>1.7456</c:v>
                </c:pt>
                <c:pt idx="498">
                  <c:v>5.0570000000000004</c:v>
                </c:pt>
                <c:pt idx="499">
                  <c:v>-0.28439999999999999</c:v>
                </c:pt>
                <c:pt idx="500">
                  <c:v>-2.6947999999999999</c:v>
                </c:pt>
                <c:pt idx="501">
                  <c:v>0.45650000000000002</c:v>
                </c:pt>
                <c:pt idx="502">
                  <c:v>-1.3259000000000001</c:v>
                </c:pt>
                <c:pt idx="503">
                  <c:v>4.4829999999999997</c:v>
                </c:pt>
                <c:pt idx="504">
                  <c:v>-0.34789999999999999</c:v>
                </c:pt>
                <c:pt idx="505">
                  <c:v>3.1633</c:v>
                </c:pt>
                <c:pt idx="506">
                  <c:v>-0.35909999999999997</c:v>
                </c:pt>
                <c:pt idx="507">
                  <c:v>-0.5524</c:v>
                </c:pt>
                <c:pt idx="508">
                  <c:v>2.8041999999999998</c:v>
                </c:pt>
                <c:pt idx="509">
                  <c:v>5.0972999999999997</c:v>
                </c:pt>
                <c:pt idx="510">
                  <c:v>-0.71209999999999996</c:v>
                </c:pt>
                <c:pt idx="511">
                  <c:v>-0.6462</c:v>
                </c:pt>
                <c:pt idx="512">
                  <c:v>-4.04</c:v>
                </c:pt>
                <c:pt idx="513">
                  <c:v>-5.2507999999999999</c:v>
                </c:pt>
                <c:pt idx="514">
                  <c:v>-2.8299999999999999E-2</c:v>
                </c:pt>
                <c:pt idx="515">
                  <c:v>-0.41710000000000003</c:v>
                </c:pt>
                <c:pt idx="516">
                  <c:v>4.7586000000000004</c:v>
                </c:pt>
                <c:pt idx="517">
                  <c:v>1.0693999999999999</c:v>
                </c:pt>
                <c:pt idx="518">
                  <c:v>-5.4391999999999996</c:v>
                </c:pt>
                <c:pt idx="519">
                  <c:v>-2.8904999999999998</c:v>
                </c:pt>
                <c:pt idx="520">
                  <c:v>-1.3599999999999999E-2</c:v>
                </c:pt>
                <c:pt idx="521">
                  <c:v>7.4368999999999996</c:v>
                </c:pt>
                <c:pt idx="522">
                  <c:v>3.4247000000000001</c:v>
                </c:pt>
                <c:pt idx="523">
                  <c:v>-4.3099999999999999E-2</c:v>
                </c:pt>
                <c:pt idx="524">
                  <c:v>-1.2095</c:v>
                </c:pt>
                <c:pt idx="525">
                  <c:v>5.4756999999999998</c:v>
                </c:pt>
                <c:pt idx="526">
                  <c:v>2.9458000000000002</c:v>
                </c:pt>
                <c:pt idx="527">
                  <c:v>-1.4335</c:v>
                </c:pt>
                <c:pt idx="528">
                  <c:v>5.9088000000000003</c:v>
                </c:pt>
                <c:pt idx="529">
                  <c:v>0.51500000000000001</c:v>
                </c:pt>
                <c:pt idx="530">
                  <c:v>-2.4725000000000001</c:v>
                </c:pt>
                <c:pt idx="531">
                  <c:v>2.5413999999999999</c:v>
                </c:pt>
                <c:pt idx="532">
                  <c:v>-8.4674999999999994</c:v>
                </c:pt>
                <c:pt idx="533">
                  <c:v>-5.8604000000000003</c:v>
                </c:pt>
                <c:pt idx="534">
                  <c:v>2.0861000000000001</c:v>
                </c:pt>
                <c:pt idx="535">
                  <c:v>2.8092999999999999</c:v>
                </c:pt>
                <c:pt idx="536">
                  <c:v>-0.20449999999999999</c:v>
                </c:pt>
                <c:pt idx="537">
                  <c:v>5.0247000000000002</c:v>
                </c:pt>
                <c:pt idx="538">
                  <c:v>-8.1120000000000001</c:v>
                </c:pt>
                <c:pt idx="539">
                  <c:v>0.17299999999999999</c:v>
                </c:pt>
                <c:pt idx="540">
                  <c:v>-1.6605000000000001</c:v>
                </c:pt>
                <c:pt idx="541">
                  <c:v>6.0998999999999999</c:v>
                </c:pt>
                <c:pt idx="542">
                  <c:v>9.7484000000000002</c:v>
                </c:pt>
                <c:pt idx="543">
                  <c:v>-4.2198000000000002</c:v>
                </c:pt>
                <c:pt idx="544">
                  <c:v>7.8548</c:v>
                </c:pt>
                <c:pt idx="545">
                  <c:v>-2.6909999999999998</c:v>
                </c:pt>
                <c:pt idx="546">
                  <c:v>-1.4302999999999999</c:v>
                </c:pt>
                <c:pt idx="547">
                  <c:v>8.5343</c:v>
                </c:pt>
                <c:pt idx="548">
                  <c:v>3.9401000000000002</c:v>
                </c:pt>
                <c:pt idx="549">
                  <c:v>-1.1312</c:v>
                </c:pt>
                <c:pt idx="550">
                  <c:v>-2.3651</c:v>
                </c:pt>
                <c:pt idx="551">
                  <c:v>-7.0202999999999998</c:v>
                </c:pt>
                <c:pt idx="552">
                  <c:v>-0.60009999999999997</c:v>
                </c:pt>
                <c:pt idx="553">
                  <c:v>-5.4611999999999998</c:v>
                </c:pt>
                <c:pt idx="554">
                  <c:v>1.4456</c:v>
                </c:pt>
                <c:pt idx="555">
                  <c:v>-1.3224</c:v>
                </c:pt>
                <c:pt idx="556">
                  <c:v>-0.96599999999999997</c:v>
                </c:pt>
                <c:pt idx="557">
                  <c:v>1.1873</c:v>
                </c:pt>
                <c:pt idx="558">
                  <c:v>2.6427</c:v>
                </c:pt>
                <c:pt idx="559">
                  <c:v>0.25719999999999998</c:v>
                </c:pt>
                <c:pt idx="560">
                  <c:v>-4.9047000000000001</c:v>
                </c:pt>
                <c:pt idx="561">
                  <c:v>0.69530000000000003</c:v>
                </c:pt>
                <c:pt idx="562">
                  <c:v>-1.8075000000000001</c:v>
                </c:pt>
                <c:pt idx="563">
                  <c:v>-5.0016999999999996</c:v>
                </c:pt>
                <c:pt idx="564">
                  <c:v>-5.1074000000000002</c:v>
                </c:pt>
                <c:pt idx="565">
                  <c:v>5.0157999999999996</c:v>
                </c:pt>
                <c:pt idx="566">
                  <c:v>5.8356000000000003</c:v>
                </c:pt>
                <c:pt idx="567">
                  <c:v>1.2950999999999999</c:v>
                </c:pt>
                <c:pt idx="568">
                  <c:v>-4.1048</c:v>
                </c:pt>
                <c:pt idx="569">
                  <c:v>3.6286</c:v>
                </c:pt>
                <c:pt idx="570">
                  <c:v>4.8402000000000003</c:v>
                </c:pt>
                <c:pt idx="571">
                  <c:v>-1.6241000000000001</c:v>
                </c:pt>
                <c:pt idx="572">
                  <c:v>6.9484000000000004</c:v>
                </c:pt>
                <c:pt idx="573">
                  <c:v>-8.3772000000000002</c:v>
                </c:pt>
                <c:pt idx="574">
                  <c:v>-3.2726999999999999</c:v>
                </c:pt>
                <c:pt idx="575">
                  <c:v>-5.9009</c:v>
                </c:pt>
                <c:pt idx="576">
                  <c:v>-7.3160999999999996</c:v>
                </c:pt>
                <c:pt idx="577">
                  <c:v>1.9092</c:v>
                </c:pt>
                <c:pt idx="578">
                  <c:v>-4.3754999999999997</c:v>
                </c:pt>
                <c:pt idx="579">
                  <c:v>9.1981999999999999</c:v>
                </c:pt>
                <c:pt idx="580">
                  <c:v>0.56000000000000005</c:v>
                </c:pt>
                <c:pt idx="581">
                  <c:v>3.6989000000000001</c:v>
                </c:pt>
                <c:pt idx="582">
                  <c:v>-5.3144999999999998</c:v>
                </c:pt>
                <c:pt idx="583">
                  <c:v>-5.8757000000000001</c:v>
                </c:pt>
                <c:pt idx="584">
                  <c:v>1.0664</c:v>
                </c:pt>
                <c:pt idx="585">
                  <c:v>-5.9526000000000003</c:v>
                </c:pt>
                <c:pt idx="586">
                  <c:v>-0.67220000000000002</c:v>
                </c:pt>
                <c:pt idx="587">
                  <c:v>3.8639000000000001</c:v>
                </c:pt>
                <c:pt idx="588">
                  <c:v>3.9952000000000001</c:v>
                </c:pt>
                <c:pt idx="589">
                  <c:v>2.0722999999999998</c:v>
                </c:pt>
                <c:pt idx="590">
                  <c:v>0.2215</c:v>
                </c:pt>
                <c:pt idx="591">
                  <c:v>-2.6435</c:v>
                </c:pt>
                <c:pt idx="592">
                  <c:v>3.2153</c:v>
                </c:pt>
                <c:pt idx="593">
                  <c:v>0.99409999999999998</c:v>
                </c:pt>
                <c:pt idx="594">
                  <c:v>-0.69650000000000001</c:v>
                </c:pt>
                <c:pt idx="595">
                  <c:v>1.9858</c:v>
                </c:pt>
                <c:pt idx="596">
                  <c:v>2.5844999999999998</c:v>
                </c:pt>
                <c:pt idx="597">
                  <c:v>4.3085000000000004</c:v>
                </c:pt>
                <c:pt idx="598">
                  <c:v>-2.5032000000000001</c:v>
                </c:pt>
                <c:pt idx="599">
                  <c:v>-6.4238</c:v>
                </c:pt>
                <c:pt idx="600">
                  <c:v>-0.48670000000000002</c:v>
                </c:pt>
                <c:pt idx="601">
                  <c:v>2.4382000000000001</c:v>
                </c:pt>
                <c:pt idx="602">
                  <c:v>2.1435</c:v>
                </c:pt>
                <c:pt idx="603">
                  <c:v>1.2452000000000001</c:v>
                </c:pt>
                <c:pt idx="604">
                  <c:v>-0.1147</c:v>
                </c:pt>
                <c:pt idx="605">
                  <c:v>-2.8228</c:v>
                </c:pt>
                <c:pt idx="606">
                  <c:v>-1.0891</c:v>
                </c:pt>
                <c:pt idx="607">
                  <c:v>-3.1196000000000002</c:v>
                </c:pt>
                <c:pt idx="608">
                  <c:v>7.8320999999999996</c:v>
                </c:pt>
                <c:pt idx="609">
                  <c:v>7.8585000000000003</c:v>
                </c:pt>
                <c:pt idx="610">
                  <c:v>2.8081</c:v>
                </c:pt>
                <c:pt idx="611">
                  <c:v>1.7172000000000001</c:v>
                </c:pt>
                <c:pt idx="612">
                  <c:v>-0.9587</c:v>
                </c:pt>
                <c:pt idx="613">
                  <c:v>8.5244999999999997</c:v>
                </c:pt>
                <c:pt idx="614">
                  <c:v>-8.0602999999999998</c:v>
                </c:pt>
                <c:pt idx="615">
                  <c:v>5.6203000000000003</c:v>
                </c:pt>
                <c:pt idx="616">
                  <c:v>-2.0337000000000001</c:v>
                </c:pt>
                <c:pt idx="617">
                  <c:v>-5.4021999999999997</c:v>
                </c:pt>
                <c:pt idx="618">
                  <c:v>-10.647399999999999</c:v>
                </c:pt>
                <c:pt idx="619">
                  <c:v>-7.2027000000000001</c:v>
                </c:pt>
                <c:pt idx="620">
                  <c:v>3.7650000000000001</c:v>
                </c:pt>
                <c:pt idx="621">
                  <c:v>2.8147000000000002</c:v>
                </c:pt>
                <c:pt idx="622">
                  <c:v>-2.2343999999999999</c:v>
                </c:pt>
                <c:pt idx="623">
                  <c:v>-0.93049999999999999</c:v>
                </c:pt>
                <c:pt idx="624">
                  <c:v>9.9280000000000008</c:v>
                </c:pt>
                <c:pt idx="625">
                  <c:v>3.8506</c:v>
                </c:pt>
                <c:pt idx="626">
                  <c:v>1.667</c:v>
                </c:pt>
                <c:pt idx="627">
                  <c:v>1.8762000000000001</c:v>
                </c:pt>
                <c:pt idx="628">
                  <c:v>-6.8304</c:v>
                </c:pt>
                <c:pt idx="629">
                  <c:v>3.9245000000000001</c:v>
                </c:pt>
                <c:pt idx="630">
                  <c:v>7.3314000000000004</c:v>
                </c:pt>
                <c:pt idx="631">
                  <c:v>-2.9542000000000002</c:v>
                </c:pt>
                <c:pt idx="632">
                  <c:v>-3.8370000000000002</c:v>
                </c:pt>
                <c:pt idx="633">
                  <c:v>3.5998000000000001</c:v>
                </c:pt>
                <c:pt idx="634">
                  <c:v>-2.2635000000000001</c:v>
                </c:pt>
                <c:pt idx="635">
                  <c:v>-4.8048999999999999</c:v>
                </c:pt>
                <c:pt idx="636">
                  <c:v>-5.4890999999999996</c:v>
                </c:pt>
                <c:pt idx="637">
                  <c:v>2.8006000000000002</c:v>
                </c:pt>
                <c:pt idx="638">
                  <c:v>-4.0350999999999999</c:v>
                </c:pt>
                <c:pt idx="639">
                  <c:v>-5.9288999999999996</c:v>
                </c:pt>
                <c:pt idx="640">
                  <c:v>-2.8525</c:v>
                </c:pt>
                <c:pt idx="641">
                  <c:v>-4.2910000000000004</c:v>
                </c:pt>
                <c:pt idx="642">
                  <c:v>2.5870000000000002</c:v>
                </c:pt>
                <c:pt idx="643">
                  <c:v>-4.8849</c:v>
                </c:pt>
                <c:pt idx="644">
                  <c:v>-5.4286000000000003</c:v>
                </c:pt>
                <c:pt idx="645">
                  <c:v>-0.38990000000000002</c:v>
                </c:pt>
                <c:pt idx="646">
                  <c:v>12.187900000000001</c:v>
                </c:pt>
                <c:pt idx="647">
                  <c:v>-1.9928999999999999</c:v>
                </c:pt>
                <c:pt idx="648">
                  <c:v>0.1515</c:v>
                </c:pt>
                <c:pt idx="649">
                  <c:v>3.1625999999999999</c:v>
                </c:pt>
                <c:pt idx="650">
                  <c:v>-2.2906</c:v>
                </c:pt>
                <c:pt idx="651">
                  <c:v>1.5153000000000001</c:v>
                </c:pt>
                <c:pt idx="652">
                  <c:v>4.9127999999999998</c:v>
                </c:pt>
                <c:pt idx="653">
                  <c:v>-1.0828</c:v>
                </c:pt>
                <c:pt idx="654">
                  <c:v>-8.2841000000000005</c:v>
                </c:pt>
                <c:pt idx="655">
                  <c:v>4.0149999999999997</c:v>
                </c:pt>
                <c:pt idx="656">
                  <c:v>-2.9058000000000002</c:v>
                </c:pt>
                <c:pt idx="657">
                  <c:v>-0.4592</c:v>
                </c:pt>
                <c:pt idx="658">
                  <c:v>-6.8844000000000003</c:v>
                </c:pt>
                <c:pt idx="659">
                  <c:v>3.1143000000000001</c:v>
                </c:pt>
                <c:pt idx="660">
                  <c:v>0.86980000000000002</c:v>
                </c:pt>
                <c:pt idx="661">
                  <c:v>0.53490000000000004</c:v>
                </c:pt>
                <c:pt idx="662">
                  <c:v>-10.3123</c:v>
                </c:pt>
                <c:pt idx="663">
                  <c:v>-3.9049999999999998</c:v>
                </c:pt>
                <c:pt idx="664">
                  <c:v>4.7714999999999996</c:v>
                </c:pt>
                <c:pt idx="665">
                  <c:v>-0.41139999999999999</c:v>
                </c:pt>
                <c:pt idx="666">
                  <c:v>-1.9524999999999999</c:v>
                </c:pt>
                <c:pt idx="667">
                  <c:v>5.4303999999999997</c:v>
                </c:pt>
                <c:pt idx="668">
                  <c:v>-1.2515000000000001</c:v>
                </c:pt>
                <c:pt idx="669">
                  <c:v>5.6675000000000004</c:v>
                </c:pt>
                <c:pt idx="670">
                  <c:v>-2.5977000000000001</c:v>
                </c:pt>
                <c:pt idx="671">
                  <c:v>2.3246000000000002</c:v>
                </c:pt>
                <c:pt idx="672">
                  <c:v>1.8752</c:v>
                </c:pt>
                <c:pt idx="673">
                  <c:v>5.1627999999999998</c:v>
                </c:pt>
                <c:pt idx="674">
                  <c:v>1.4125000000000001</c:v>
                </c:pt>
                <c:pt idx="675">
                  <c:v>-1.2995000000000001</c:v>
                </c:pt>
                <c:pt idx="676">
                  <c:v>-3.581</c:v>
                </c:pt>
                <c:pt idx="677">
                  <c:v>-8.7499999999999994E-2</c:v>
                </c:pt>
                <c:pt idx="678">
                  <c:v>9.3361999999999998</c:v>
                </c:pt>
                <c:pt idx="679">
                  <c:v>0.98640000000000005</c:v>
                </c:pt>
                <c:pt idx="680">
                  <c:v>5.4508999999999999</c:v>
                </c:pt>
                <c:pt idx="681">
                  <c:v>-1.6447000000000001</c:v>
                </c:pt>
                <c:pt idx="682">
                  <c:v>-5.4523999999999999</c:v>
                </c:pt>
                <c:pt idx="683">
                  <c:v>-7.3276000000000003</c:v>
                </c:pt>
                <c:pt idx="684">
                  <c:v>1.2021999999999999</c:v>
                </c:pt>
                <c:pt idx="685">
                  <c:v>1.3827</c:v>
                </c:pt>
                <c:pt idx="686">
                  <c:v>-3.8582000000000001</c:v>
                </c:pt>
                <c:pt idx="687">
                  <c:v>2.0036999999999998</c:v>
                </c:pt>
                <c:pt idx="688">
                  <c:v>2.6564000000000001</c:v>
                </c:pt>
                <c:pt idx="689">
                  <c:v>3.1922999999999999</c:v>
                </c:pt>
                <c:pt idx="690">
                  <c:v>-5.28</c:v>
                </c:pt>
                <c:pt idx="691">
                  <c:v>2.5954000000000002</c:v>
                </c:pt>
                <c:pt idx="692">
                  <c:v>1.4171</c:v>
                </c:pt>
                <c:pt idx="693">
                  <c:v>-7.9142999999999999</c:v>
                </c:pt>
                <c:pt idx="694">
                  <c:v>-2.8283</c:v>
                </c:pt>
                <c:pt idx="695">
                  <c:v>-3.4689999999999999</c:v>
                </c:pt>
                <c:pt idx="696">
                  <c:v>2.0085999999999999</c:v>
                </c:pt>
                <c:pt idx="697">
                  <c:v>-0.83460000000000001</c:v>
                </c:pt>
                <c:pt idx="698">
                  <c:v>2.0400999999999998</c:v>
                </c:pt>
                <c:pt idx="699">
                  <c:v>1.9041999999999999</c:v>
                </c:pt>
                <c:pt idx="700">
                  <c:v>-8.5420999999999996</c:v>
                </c:pt>
                <c:pt idx="701">
                  <c:v>-0.51500000000000001</c:v>
                </c:pt>
                <c:pt idx="702">
                  <c:v>6.9230999999999998</c:v>
                </c:pt>
                <c:pt idx="703">
                  <c:v>-5.8428000000000004</c:v>
                </c:pt>
                <c:pt idx="704">
                  <c:v>7.9218999999999999</c:v>
                </c:pt>
                <c:pt idx="705">
                  <c:v>2.2808000000000002</c:v>
                </c:pt>
                <c:pt idx="706">
                  <c:v>-2.4860000000000002</c:v>
                </c:pt>
                <c:pt idx="707">
                  <c:v>-2.9157999999999999</c:v>
                </c:pt>
                <c:pt idx="708">
                  <c:v>1.6933</c:v>
                </c:pt>
                <c:pt idx="709">
                  <c:v>1.0439000000000001</c:v>
                </c:pt>
                <c:pt idx="710">
                  <c:v>-2.4275000000000002</c:v>
                </c:pt>
                <c:pt idx="711">
                  <c:v>0.5444</c:v>
                </c:pt>
                <c:pt idx="712">
                  <c:v>4.5450999999999997</c:v>
                </c:pt>
                <c:pt idx="713">
                  <c:v>-0.68320000000000003</c:v>
                </c:pt>
                <c:pt idx="714">
                  <c:v>-3.4990999999999999</c:v>
                </c:pt>
                <c:pt idx="715">
                  <c:v>0.55230000000000001</c:v>
                </c:pt>
                <c:pt idx="716">
                  <c:v>-2.1455000000000002</c:v>
                </c:pt>
                <c:pt idx="717">
                  <c:v>3.0209999999999999</c:v>
                </c:pt>
                <c:pt idx="718">
                  <c:v>0.2271</c:v>
                </c:pt>
                <c:pt idx="719">
                  <c:v>-0.29459999999999997</c:v>
                </c:pt>
                <c:pt idx="720">
                  <c:v>2.23E-2</c:v>
                </c:pt>
                <c:pt idx="721">
                  <c:v>1.7548999999999999</c:v>
                </c:pt>
                <c:pt idx="722">
                  <c:v>-1.8585</c:v>
                </c:pt>
                <c:pt idx="723">
                  <c:v>3.2031000000000001</c:v>
                </c:pt>
                <c:pt idx="724">
                  <c:v>3.8708</c:v>
                </c:pt>
                <c:pt idx="725">
                  <c:v>-0.63919999999999999</c:v>
                </c:pt>
                <c:pt idx="726">
                  <c:v>-7.0479000000000003</c:v>
                </c:pt>
                <c:pt idx="727">
                  <c:v>5.6574</c:v>
                </c:pt>
                <c:pt idx="728">
                  <c:v>-5.2773000000000003</c:v>
                </c:pt>
                <c:pt idx="729">
                  <c:v>3.2835999999999999</c:v>
                </c:pt>
                <c:pt idx="730">
                  <c:v>2.1718000000000002</c:v>
                </c:pt>
                <c:pt idx="731">
                  <c:v>-0.7964</c:v>
                </c:pt>
                <c:pt idx="732">
                  <c:v>-2.9643000000000002</c:v>
                </c:pt>
                <c:pt idx="733">
                  <c:v>-2.8136999999999999</c:v>
                </c:pt>
                <c:pt idx="734">
                  <c:v>-4.3247</c:v>
                </c:pt>
                <c:pt idx="735">
                  <c:v>3.6236000000000002</c:v>
                </c:pt>
                <c:pt idx="736">
                  <c:v>5.1029</c:v>
                </c:pt>
                <c:pt idx="737">
                  <c:v>0.23</c:v>
                </c:pt>
                <c:pt idx="738">
                  <c:v>7.3087</c:v>
                </c:pt>
                <c:pt idx="739">
                  <c:v>-7.7049000000000003</c:v>
                </c:pt>
                <c:pt idx="740">
                  <c:v>-7.2450999999999999</c:v>
                </c:pt>
                <c:pt idx="741">
                  <c:v>0.52580000000000005</c:v>
                </c:pt>
                <c:pt idx="742">
                  <c:v>-7.1817000000000002</c:v>
                </c:pt>
                <c:pt idx="743">
                  <c:v>2.2679</c:v>
                </c:pt>
                <c:pt idx="744">
                  <c:v>-3.3929</c:v>
                </c:pt>
                <c:pt idx="745">
                  <c:v>-3.6261999999999999</c:v>
                </c:pt>
                <c:pt idx="746">
                  <c:v>3.4514999999999998</c:v>
                </c:pt>
                <c:pt idx="747">
                  <c:v>-0.26490000000000002</c:v>
                </c:pt>
                <c:pt idx="748">
                  <c:v>-5.8022999999999998</c:v>
                </c:pt>
                <c:pt idx="749">
                  <c:v>7.9005999999999998</c:v>
                </c:pt>
                <c:pt idx="750">
                  <c:v>-3.4956</c:v>
                </c:pt>
                <c:pt idx="751">
                  <c:v>-6.3558000000000003</c:v>
                </c:pt>
                <c:pt idx="752">
                  <c:v>1.9091</c:v>
                </c:pt>
                <c:pt idx="753">
                  <c:v>3.1785000000000001</c:v>
                </c:pt>
                <c:pt idx="754">
                  <c:v>6.2112999999999996</c:v>
                </c:pt>
                <c:pt idx="755">
                  <c:v>-1.2702</c:v>
                </c:pt>
                <c:pt idx="756">
                  <c:v>-4.1310000000000002</c:v>
                </c:pt>
                <c:pt idx="757">
                  <c:v>-0.92789999999999995</c:v>
                </c:pt>
                <c:pt idx="758">
                  <c:v>-3.2021000000000002</c:v>
                </c:pt>
                <c:pt idx="759">
                  <c:v>2.3083</c:v>
                </c:pt>
                <c:pt idx="760">
                  <c:v>5.7299999999999997E-2</c:v>
                </c:pt>
                <c:pt idx="761">
                  <c:v>-2.6046</c:v>
                </c:pt>
                <c:pt idx="762">
                  <c:v>1.9037999999999999</c:v>
                </c:pt>
                <c:pt idx="763">
                  <c:v>4.1125999999999996</c:v>
                </c:pt>
                <c:pt idx="764">
                  <c:v>3.5373000000000001</c:v>
                </c:pt>
                <c:pt idx="765">
                  <c:v>-2.9325000000000001</c:v>
                </c:pt>
                <c:pt idx="766">
                  <c:v>-4.6189999999999998</c:v>
                </c:pt>
                <c:pt idx="767">
                  <c:v>-1.4879</c:v>
                </c:pt>
                <c:pt idx="768">
                  <c:v>6.3916000000000004</c:v>
                </c:pt>
                <c:pt idx="769">
                  <c:v>-4.0522999999999998</c:v>
                </c:pt>
                <c:pt idx="770">
                  <c:v>-4.2049000000000003</c:v>
                </c:pt>
                <c:pt idx="771">
                  <c:v>-0.77849999999999997</c:v>
                </c:pt>
                <c:pt idx="772">
                  <c:v>5.3468999999999998</c:v>
                </c:pt>
                <c:pt idx="773">
                  <c:v>-0.2218</c:v>
                </c:pt>
                <c:pt idx="774">
                  <c:v>-1.829</c:v>
                </c:pt>
                <c:pt idx="775">
                  <c:v>1.8467</c:v>
                </c:pt>
                <c:pt idx="776">
                  <c:v>-2.0489000000000002</c:v>
                </c:pt>
                <c:pt idx="777">
                  <c:v>-4.1733000000000002</c:v>
                </c:pt>
                <c:pt idx="778">
                  <c:v>4.6510999999999996</c:v>
                </c:pt>
                <c:pt idx="779">
                  <c:v>2.4344000000000001</c:v>
                </c:pt>
                <c:pt idx="780">
                  <c:v>-6.7012999999999998</c:v>
                </c:pt>
                <c:pt idx="781">
                  <c:v>2.8382000000000001</c:v>
                </c:pt>
                <c:pt idx="782">
                  <c:v>-3.2843</c:v>
                </c:pt>
                <c:pt idx="783">
                  <c:v>-4.4535</c:v>
                </c:pt>
                <c:pt idx="784">
                  <c:v>-3.6667999999999998</c:v>
                </c:pt>
                <c:pt idx="785">
                  <c:v>-1.2746999999999999</c:v>
                </c:pt>
                <c:pt idx="786">
                  <c:v>-3.8549000000000002</c:v>
                </c:pt>
                <c:pt idx="787">
                  <c:v>-0.4788</c:v>
                </c:pt>
                <c:pt idx="788">
                  <c:v>2.0366</c:v>
                </c:pt>
                <c:pt idx="789">
                  <c:v>-3.3003</c:v>
                </c:pt>
                <c:pt idx="790">
                  <c:v>1.2688999999999999</c:v>
                </c:pt>
                <c:pt idx="791">
                  <c:v>-5.4118000000000004</c:v>
                </c:pt>
                <c:pt idx="792">
                  <c:v>3.2942</c:v>
                </c:pt>
                <c:pt idx="793">
                  <c:v>-3.1254</c:v>
                </c:pt>
                <c:pt idx="794">
                  <c:v>-0.69350000000000001</c:v>
                </c:pt>
                <c:pt idx="795">
                  <c:v>-3.8031999999999999</c:v>
                </c:pt>
                <c:pt idx="796">
                  <c:v>-2.8936999999999999</c:v>
                </c:pt>
              </c:numCache>
            </c:numRef>
          </c:xVal>
          <c:yVal>
            <c:numRef>
              <c:f>'Defense SameTeam'!$AL$2:$AL$798</c:f>
              <c:numCache>
                <c:formatCode>General</c:formatCode>
                <c:ptCount val="797"/>
                <c:pt idx="0">
                  <c:v>-2.2130000000000001</c:v>
                </c:pt>
                <c:pt idx="1">
                  <c:v>0.66349999999999998</c:v>
                </c:pt>
                <c:pt idx="2">
                  <c:v>2.1659999999999999</c:v>
                </c:pt>
                <c:pt idx="3">
                  <c:v>4.5199999999999996</c:v>
                </c:pt>
                <c:pt idx="4">
                  <c:v>-5.2717999999999998</c:v>
                </c:pt>
                <c:pt idx="5">
                  <c:v>-9.3186</c:v>
                </c:pt>
                <c:pt idx="6">
                  <c:v>-8.1784999999999997</c:v>
                </c:pt>
                <c:pt idx="7">
                  <c:v>1.9165000000000001</c:v>
                </c:pt>
                <c:pt idx="8">
                  <c:v>-6.3483000000000001</c:v>
                </c:pt>
                <c:pt idx="9">
                  <c:v>-0.81640000000000001</c:v>
                </c:pt>
                <c:pt idx="10">
                  <c:v>-0.82979999999999998</c:v>
                </c:pt>
                <c:pt idx="11">
                  <c:v>-4.9086999999999996</c:v>
                </c:pt>
                <c:pt idx="12">
                  <c:v>-5.7317999999999998</c:v>
                </c:pt>
                <c:pt idx="13">
                  <c:v>-6.2526999999999999</c:v>
                </c:pt>
                <c:pt idx="14">
                  <c:v>-1.9260999999999999</c:v>
                </c:pt>
                <c:pt idx="15">
                  <c:v>-6.5702999999999996</c:v>
                </c:pt>
                <c:pt idx="16">
                  <c:v>-0.75660000000000005</c:v>
                </c:pt>
                <c:pt idx="17">
                  <c:v>1.2704</c:v>
                </c:pt>
                <c:pt idx="18">
                  <c:v>1.8525</c:v>
                </c:pt>
                <c:pt idx="19">
                  <c:v>8.0498999999999992</c:v>
                </c:pt>
                <c:pt idx="20">
                  <c:v>1.6507000000000001</c:v>
                </c:pt>
                <c:pt idx="21">
                  <c:v>-0.59840000000000004</c:v>
                </c:pt>
                <c:pt idx="22">
                  <c:v>-7.3983999999999996</c:v>
                </c:pt>
                <c:pt idx="23">
                  <c:v>-0.67090000000000005</c:v>
                </c:pt>
                <c:pt idx="24">
                  <c:v>-0.65290000000000004</c:v>
                </c:pt>
                <c:pt idx="25">
                  <c:v>0.98640000000000005</c:v>
                </c:pt>
                <c:pt idx="26">
                  <c:v>5.4626999999999999</c:v>
                </c:pt>
                <c:pt idx="27">
                  <c:v>-5.7504</c:v>
                </c:pt>
                <c:pt idx="28">
                  <c:v>-6.4549000000000003</c:v>
                </c:pt>
                <c:pt idx="29">
                  <c:v>0.95840000000000003</c:v>
                </c:pt>
                <c:pt idx="30">
                  <c:v>-4.2750000000000004</c:v>
                </c:pt>
                <c:pt idx="31">
                  <c:v>7.6799999999999993E-2</c:v>
                </c:pt>
                <c:pt idx="32">
                  <c:v>4.2237</c:v>
                </c:pt>
                <c:pt idx="33">
                  <c:v>-1.1254999999999999</c:v>
                </c:pt>
                <c:pt idx="34">
                  <c:v>-2.4226000000000001</c:v>
                </c:pt>
                <c:pt idx="35">
                  <c:v>-4.2807000000000004</c:v>
                </c:pt>
                <c:pt idx="36">
                  <c:v>5.4768999999999997</c:v>
                </c:pt>
                <c:pt idx="37">
                  <c:v>0.98750000000000004</c:v>
                </c:pt>
                <c:pt idx="38">
                  <c:v>3.2831000000000001</c:v>
                </c:pt>
                <c:pt idx="39">
                  <c:v>2.2431999999999999</c:v>
                </c:pt>
                <c:pt idx="40">
                  <c:v>0.35239999999999999</c:v>
                </c:pt>
                <c:pt idx="41">
                  <c:v>-0.71919999999999995</c:v>
                </c:pt>
                <c:pt idx="42">
                  <c:v>0.44979999999999998</c:v>
                </c:pt>
                <c:pt idx="43">
                  <c:v>-0.33179999999999998</c:v>
                </c:pt>
                <c:pt idx="44">
                  <c:v>10.178000000000001</c:v>
                </c:pt>
                <c:pt idx="45">
                  <c:v>4.0663</c:v>
                </c:pt>
                <c:pt idx="46">
                  <c:v>-6.7538</c:v>
                </c:pt>
                <c:pt idx="47">
                  <c:v>3.9405999999999999</c:v>
                </c:pt>
                <c:pt idx="48">
                  <c:v>0.1898</c:v>
                </c:pt>
                <c:pt idx="49">
                  <c:v>-5.1247999999999996</c:v>
                </c:pt>
                <c:pt idx="50">
                  <c:v>-3.9575</c:v>
                </c:pt>
                <c:pt idx="51">
                  <c:v>2.3677000000000001</c:v>
                </c:pt>
                <c:pt idx="52">
                  <c:v>4.8152999999999997</c:v>
                </c:pt>
                <c:pt idx="53">
                  <c:v>4.7550999999999997</c:v>
                </c:pt>
                <c:pt idx="54">
                  <c:v>-3.3403999999999998</c:v>
                </c:pt>
                <c:pt idx="55">
                  <c:v>-2.0625</c:v>
                </c:pt>
                <c:pt idx="56">
                  <c:v>3.0968</c:v>
                </c:pt>
                <c:pt idx="57">
                  <c:v>-4.7858999999999998</c:v>
                </c:pt>
                <c:pt idx="58">
                  <c:v>-2.8035000000000001</c:v>
                </c:pt>
                <c:pt idx="59">
                  <c:v>0.48220000000000002</c:v>
                </c:pt>
                <c:pt idx="60">
                  <c:v>8.577</c:v>
                </c:pt>
                <c:pt idx="61">
                  <c:v>2.0287999999999999</c:v>
                </c:pt>
                <c:pt idx="62">
                  <c:v>-0.52480000000000004</c:v>
                </c:pt>
                <c:pt idx="63">
                  <c:v>5.1372999999999998</c:v>
                </c:pt>
                <c:pt idx="64">
                  <c:v>-5.8080999999999996</c:v>
                </c:pt>
                <c:pt idx="65">
                  <c:v>-2.5375000000000001</c:v>
                </c:pt>
                <c:pt idx="66">
                  <c:v>8.6394000000000002</c:v>
                </c:pt>
                <c:pt idx="67">
                  <c:v>-2.1955</c:v>
                </c:pt>
                <c:pt idx="68">
                  <c:v>-2.5325000000000002</c:v>
                </c:pt>
                <c:pt idx="69">
                  <c:v>1.1399999999999999</c:v>
                </c:pt>
                <c:pt idx="70">
                  <c:v>4.6025</c:v>
                </c:pt>
                <c:pt idx="71">
                  <c:v>-7.1087999999999996</c:v>
                </c:pt>
                <c:pt idx="72">
                  <c:v>-2.6736</c:v>
                </c:pt>
                <c:pt idx="73">
                  <c:v>5.7411000000000003</c:v>
                </c:pt>
                <c:pt idx="74">
                  <c:v>0.1014</c:v>
                </c:pt>
                <c:pt idx="75">
                  <c:v>1.0733999999999999</c:v>
                </c:pt>
                <c:pt idx="76">
                  <c:v>-4.8540000000000001</c:v>
                </c:pt>
                <c:pt idx="77">
                  <c:v>8.9030000000000005</c:v>
                </c:pt>
                <c:pt idx="78">
                  <c:v>-5.2600000000000001E-2</c:v>
                </c:pt>
                <c:pt idx="79">
                  <c:v>-5.6723999999999997</c:v>
                </c:pt>
                <c:pt idx="80">
                  <c:v>-0.46439999999999998</c:v>
                </c:pt>
                <c:pt idx="81">
                  <c:v>-7.0164999999999997</c:v>
                </c:pt>
                <c:pt idx="82">
                  <c:v>6.9153000000000002</c:v>
                </c:pt>
                <c:pt idx="83">
                  <c:v>2.0270999999999999</c:v>
                </c:pt>
                <c:pt idx="84">
                  <c:v>11.510400000000001</c:v>
                </c:pt>
                <c:pt idx="85">
                  <c:v>-1.1568000000000001</c:v>
                </c:pt>
                <c:pt idx="86">
                  <c:v>0.26440000000000002</c:v>
                </c:pt>
                <c:pt idx="87">
                  <c:v>-6.6356000000000002</c:v>
                </c:pt>
                <c:pt idx="88">
                  <c:v>-1.5573999999999999</c:v>
                </c:pt>
                <c:pt idx="89">
                  <c:v>2.0916000000000001</c:v>
                </c:pt>
                <c:pt idx="90">
                  <c:v>-0.12620000000000001</c:v>
                </c:pt>
                <c:pt idx="91">
                  <c:v>-0.39829999999999999</c:v>
                </c:pt>
                <c:pt idx="92">
                  <c:v>0.7097</c:v>
                </c:pt>
                <c:pt idx="93">
                  <c:v>-0.1991</c:v>
                </c:pt>
                <c:pt idx="94">
                  <c:v>-1.6008</c:v>
                </c:pt>
                <c:pt idx="95">
                  <c:v>5.3956</c:v>
                </c:pt>
                <c:pt idx="96">
                  <c:v>3.0183</c:v>
                </c:pt>
                <c:pt idx="97">
                  <c:v>-6.3269000000000002</c:v>
                </c:pt>
                <c:pt idx="98">
                  <c:v>-3.6110000000000002</c:v>
                </c:pt>
                <c:pt idx="99">
                  <c:v>4.9067999999999996</c:v>
                </c:pt>
                <c:pt idx="100">
                  <c:v>8.7733000000000008</c:v>
                </c:pt>
                <c:pt idx="101">
                  <c:v>3.7103999999999999</c:v>
                </c:pt>
                <c:pt idx="102">
                  <c:v>-3.8824000000000001</c:v>
                </c:pt>
                <c:pt idx="103">
                  <c:v>-5.0654000000000003</c:v>
                </c:pt>
                <c:pt idx="104">
                  <c:v>9.7999999999999997E-3</c:v>
                </c:pt>
                <c:pt idx="105">
                  <c:v>2.4342999999999999</c:v>
                </c:pt>
                <c:pt idx="106">
                  <c:v>-7.1702000000000004</c:v>
                </c:pt>
                <c:pt idx="107">
                  <c:v>-2.1440999999999999</c:v>
                </c:pt>
                <c:pt idx="108">
                  <c:v>-11.6729</c:v>
                </c:pt>
                <c:pt idx="109">
                  <c:v>-9.0498999999999992</c:v>
                </c:pt>
                <c:pt idx="110">
                  <c:v>-2.3494999999999999</c:v>
                </c:pt>
                <c:pt idx="111">
                  <c:v>0.53080000000000005</c:v>
                </c:pt>
                <c:pt idx="112">
                  <c:v>5.0545</c:v>
                </c:pt>
                <c:pt idx="113">
                  <c:v>-4.7412000000000001</c:v>
                </c:pt>
                <c:pt idx="114">
                  <c:v>6.0835999999999997</c:v>
                </c:pt>
                <c:pt idx="115">
                  <c:v>0.1164</c:v>
                </c:pt>
                <c:pt idx="116">
                  <c:v>-0.53779999999999994</c:v>
                </c:pt>
                <c:pt idx="117">
                  <c:v>6.4246999999999996</c:v>
                </c:pt>
                <c:pt idx="118">
                  <c:v>1.7859</c:v>
                </c:pt>
                <c:pt idx="119">
                  <c:v>-6.5239000000000003</c:v>
                </c:pt>
                <c:pt idx="120">
                  <c:v>-4.8834999999999997</c:v>
                </c:pt>
                <c:pt idx="121">
                  <c:v>2.3816999999999999</c:v>
                </c:pt>
                <c:pt idx="122">
                  <c:v>-1.5866</c:v>
                </c:pt>
                <c:pt idx="123">
                  <c:v>0.31430000000000002</c:v>
                </c:pt>
                <c:pt idx="124">
                  <c:v>-3.3012999999999999</c:v>
                </c:pt>
                <c:pt idx="125">
                  <c:v>-2.9815999999999998</c:v>
                </c:pt>
                <c:pt idx="126">
                  <c:v>-4.5381</c:v>
                </c:pt>
                <c:pt idx="127">
                  <c:v>6.8315999999999999</c:v>
                </c:pt>
                <c:pt idx="128">
                  <c:v>1.7364999999999999</c:v>
                </c:pt>
                <c:pt idx="129">
                  <c:v>-0.754</c:v>
                </c:pt>
                <c:pt idx="130">
                  <c:v>6.1170999999999998</c:v>
                </c:pt>
                <c:pt idx="131">
                  <c:v>1.3001</c:v>
                </c:pt>
                <c:pt idx="132">
                  <c:v>-7.2293000000000003</c:v>
                </c:pt>
                <c:pt idx="133">
                  <c:v>0.7198</c:v>
                </c:pt>
                <c:pt idx="134">
                  <c:v>0.1105</c:v>
                </c:pt>
                <c:pt idx="135">
                  <c:v>-3.5390000000000001</c:v>
                </c:pt>
                <c:pt idx="136">
                  <c:v>-3.5259999999999998</c:v>
                </c:pt>
                <c:pt idx="137">
                  <c:v>-4.5579999999999998</c:v>
                </c:pt>
                <c:pt idx="138">
                  <c:v>-8.4672000000000001</c:v>
                </c:pt>
                <c:pt idx="139">
                  <c:v>-2.4285999999999999</c:v>
                </c:pt>
                <c:pt idx="140">
                  <c:v>-0.99450000000000005</c:v>
                </c:pt>
                <c:pt idx="141">
                  <c:v>2.0724</c:v>
                </c:pt>
                <c:pt idx="142">
                  <c:v>-1.5177</c:v>
                </c:pt>
                <c:pt idx="143">
                  <c:v>8.5973000000000006</c:v>
                </c:pt>
                <c:pt idx="144">
                  <c:v>6.9466000000000001</c:v>
                </c:pt>
                <c:pt idx="145">
                  <c:v>7.3822999999999999</c:v>
                </c:pt>
                <c:pt idx="146">
                  <c:v>-1.5474000000000001</c:v>
                </c:pt>
                <c:pt idx="147">
                  <c:v>5.0065</c:v>
                </c:pt>
                <c:pt idx="148">
                  <c:v>-1.9564999999999999</c:v>
                </c:pt>
                <c:pt idx="149">
                  <c:v>-5.2281000000000004</c:v>
                </c:pt>
                <c:pt idx="150">
                  <c:v>4.1421000000000001</c:v>
                </c:pt>
                <c:pt idx="151">
                  <c:v>-2.7334999999999998</c:v>
                </c:pt>
                <c:pt idx="152">
                  <c:v>5.8697999999999997</c:v>
                </c:pt>
                <c:pt idx="153">
                  <c:v>-4.9634999999999998</c:v>
                </c:pt>
                <c:pt idx="154">
                  <c:v>-3.7202999999999999</c:v>
                </c:pt>
                <c:pt idx="155">
                  <c:v>-3.0724</c:v>
                </c:pt>
                <c:pt idx="156">
                  <c:v>1.1323000000000001</c:v>
                </c:pt>
                <c:pt idx="157">
                  <c:v>-6.0289999999999999</c:v>
                </c:pt>
                <c:pt idx="158">
                  <c:v>-2.4739</c:v>
                </c:pt>
                <c:pt idx="159">
                  <c:v>-8.5268999999999995</c:v>
                </c:pt>
                <c:pt idx="160">
                  <c:v>-0.84650000000000003</c:v>
                </c:pt>
                <c:pt idx="161">
                  <c:v>4.3685999999999998</c:v>
                </c:pt>
                <c:pt idx="162">
                  <c:v>-0.54979999999999996</c:v>
                </c:pt>
                <c:pt idx="163">
                  <c:v>0.1237</c:v>
                </c:pt>
                <c:pt idx="164">
                  <c:v>4.8526999999999996</c:v>
                </c:pt>
                <c:pt idx="165">
                  <c:v>4.5311000000000003</c:v>
                </c:pt>
                <c:pt idx="166">
                  <c:v>-5.2382</c:v>
                </c:pt>
                <c:pt idx="167">
                  <c:v>5.5130999999999997</c:v>
                </c:pt>
                <c:pt idx="168">
                  <c:v>2.4777999999999998</c:v>
                </c:pt>
                <c:pt idx="169">
                  <c:v>-2.4649999999999999</c:v>
                </c:pt>
                <c:pt idx="170">
                  <c:v>-5.8958000000000004</c:v>
                </c:pt>
                <c:pt idx="171">
                  <c:v>-2.9119000000000002</c:v>
                </c:pt>
                <c:pt idx="172">
                  <c:v>3.1612</c:v>
                </c:pt>
                <c:pt idx="173">
                  <c:v>3.3134000000000001</c:v>
                </c:pt>
                <c:pt idx="174">
                  <c:v>-0.95009999999999994</c:v>
                </c:pt>
                <c:pt idx="175">
                  <c:v>7.9363999999999999</c:v>
                </c:pt>
                <c:pt idx="176">
                  <c:v>3.8342999999999998</c:v>
                </c:pt>
                <c:pt idx="177">
                  <c:v>-0.9012</c:v>
                </c:pt>
                <c:pt idx="178">
                  <c:v>-2.3431999999999999</c:v>
                </c:pt>
                <c:pt idx="179">
                  <c:v>-3.4792999999999998</c:v>
                </c:pt>
                <c:pt idx="180">
                  <c:v>1.4342999999999999</c:v>
                </c:pt>
                <c:pt idx="181">
                  <c:v>-8.6353000000000009</c:v>
                </c:pt>
                <c:pt idx="182">
                  <c:v>-7.3221999999999996</c:v>
                </c:pt>
                <c:pt idx="183">
                  <c:v>3.3123</c:v>
                </c:pt>
                <c:pt idx="184">
                  <c:v>1.2101999999999999</c:v>
                </c:pt>
                <c:pt idx="185">
                  <c:v>6.6951000000000001</c:v>
                </c:pt>
                <c:pt idx="186">
                  <c:v>-0.39739999999999998</c:v>
                </c:pt>
                <c:pt idx="187">
                  <c:v>8.2022999999999993</c:v>
                </c:pt>
                <c:pt idx="188">
                  <c:v>-0.44819999999999999</c:v>
                </c:pt>
                <c:pt idx="189">
                  <c:v>-3.4279000000000002</c:v>
                </c:pt>
                <c:pt idx="190">
                  <c:v>-1.6066</c:v>
                </c:pt>
                <c:pt idx="191">
                  <c:v>-5.9706000000000001</c:v>
                </c:pt>
                <c:pt idx="192">
                  <c:v>-2.4765000000000001</c:v>
                </c:pt>
                <c:pt idx="193">
                  <c:v>-0.36070000000000002</c:v>
                </c:pt>
                <c:pt idx="194">
                  <c:v>-0.38150000000000001</c:v>
                </c:pt>
                <c:pt idx="195">
                  <c:v>0.27189999999999998</c:v>
                </c:pt>
                <c:pt idx="196">
                  <c:v>3.1741000000000001</c:v>
                </c:pt>
                <c:pt idx="197">
                  <c:v>1.5896999999999999</c:v>
                </c:pt>
                <c:pt idx="198">
                  <c:v>-4.6618000000000004</c:v>
                </c:pt>
                <c:pt idx="199">
                  <c:v>-6.9311999999999996</c:v>
                </c:pt>
                <c:pt idx="200">
                  <c:v>1.5123</c:v>
                </c:pt>
                <c:pt idx="201">
                  <c:v>1.9032</c:v>
                </c:pt>
                <c:pt idx="202">
                  <c:v>-1.1611</c:v>
                </c:pt>
                <c:pt idx="203">
                  <c:v>5.4672000000000001</c:v>
                </c:pt>
                <c:pt idx="204">
                  <c:v>6.1955</c:v>
                </c:pt>
                <c:pt idx="205">
                  <c:v>1.3877999999999999</c:v>
                </c:pt>
                <c:pt idx="206">
                  <c:v>3.2856999999999998</c:v>
                </c:pt>
                <c:pt idx="207">
                  <c:v>-1.1356999999999999</c:v>
                </c:pt>
                <c:pt idx="208">
                  <c:v>-9.4802999999999997</c:v>
                </c:pt>
                <c:pt idx="209">
                  <c:v>4.5910000000000002</c:v>
                </c:pt>
                <c:pt idx="210">
                  <c:v>1.4339999999999999</c:v>
                </c:pt>
                <c:pt idx="211">
                  <c:v>2.4601999999999999</c:v>
                </c:pt>
                <c:pt idx="212">
                  <c:v>1.0826</c:v>
                </c:pt>
                <c:pt idx="213">
                  <c:v>-1.0847</c:v>
                </c:pt>
                <c:pt idx="214">
                  <c:v>6.3794000000000004</c:v>
                </c:pt>
                <c:pt idx="215">
                  <c:v>2.8620000000000001</c:v>
                </c:pt>
                <c:pt idx="216">
                  <c:v>2.0318999999999998</c:v>
                </c:pt>
                <c:pt idx="217">
                  <c:v>-4.1936</c:v>
                </c:pt>
                <c:pt idx="218">
                  <c:v>3.8452000000000002</c:v>
                </c:pt>
                <c:pt idx="219">
                  <c:v>3.7642000000000002</c:v>
                </c:pt>
                <c:pt idx="220">
                  <c:v>4.0415000000000001</c:v>
                </c:pt>
                <c:pt idx="221">
                  <c:v>-2.2031999999999998</c:v>
                </c:pt>
                <c:pt idx="222">
                  <c:v>-1.4587000000000001</c:v>
                </c:pt>
                <c:pt idx="223">
                  <c:v>2.2932000000000001</c:v>
                </c:pt>
                <c:pt idx="224">
                  <c:v>4.4272999999999998</c:v>
                </c:pt>
                <c:pt idx="225">
                  <c:v>7.7624000000000004</c:v>
                </c:pt>
                <c:pt idx="226">
                  <c:v>-1.8791</c:v>
                </c:pt>
                <c:pt idx="227">
                  <c:v>-0.30180000000000001</c:v>
                </c:pt>
                <c:pt idx="228">
                  <c:v>-1.9783999999999999</c:v>
                </c:pt>
                <c:pt idx="229">
                  <c:v>-1.1093</c:v>
                </c:pt>
                <c:pt idx="230">
                  <c:v>-6.2373000000000003</c:v>
                </c:pt>
                <c:pt idx="231">
                  <c:v>1.4669000000000001</c:v>
                </c:pt>
                <c:pt idx="232">
                  <c:v>-2.5017999999999998</c:v>
                </c:pt>
                <c:pt idx="233">
                  <c:v>-6.3146000000000004</c:v>
                </c:pt>
                <c:pt idx="234">
                  <c:v>5.0529000000000002</c:v>
                </c:pt>
                <c:pt idx="235">
                  <c:v>-0.41299999999999998</c:v>
                </c:pt>
                <c:pt idx="236">
                  <c:v>2.0387</c:v>
                </c:pt>
                <c:pt idx="237">
                  <c:v>-4.9528999999999996</c:v>
                </c:pt>
                <c:pt idx="238">
                  <c:v>-0.61739999999999995</c:v>
                </c:pt>
                <c:pt idx="239">
                  <c:v>-0.432</c:v>
                </c:pt>
                <c:pt idx="240">
                  <c:v>-2.4925999999999999</c:v>
                </c:pt>
                <c:pt idx="241">
                  <c:v>4.9713000000000003</c:v>
                </c:pt>
                <c:pt idx="242">
                  <c:v>-2.0331999999999999</c:v>
                </c:pt>
                <c:pt idx="243">
                  <c:v>-0.91339999999999999</c:v>
                </c:pt>
                <c:pt idx="244">
                  <c:v>2.3572000000000002</c:v>
                </c:pt>
                <c:pt idx="245">
                  <c:v>0.29310000000000003</c:v>
                </c:pt>
                <c:pt idx="246">
                  <c:v>0.93369999999999997</c:v>
                </c:pt>
                <c:pt idx="247">
                  <c:v>1.5319</c:v>
                </c:pt>
                <c:pt idx="248">
                  <c:v>8.4217999999999993</c:v>
                </c:pt>
                <c:pt idx="249">
                  <c:v>1.4000999999999999</c:v>
                </c:pt>
                <c:pt idx="250">
                  <c:v>-1.9327000000000001</c:v>
                </c:pt>
                <c:pt idx="251">
                  <c:v>1.0649999999999999</c:v>
                </c:pt>
                <c:pt idx="252">
                  <c:v>7.0178000000000003</c:v>
                </c:pt>
                <c:pt idx="253">
                  <c:v>3.3252999999999999</c:v>
                </c:pt>
                <c:pt idx="254">
                  <c:v>0.20480000000000001</c:v>
                </c:pt>
                <c:pt idx="255">
                  <c:v>4.9572000000000003</c:v>
                </c:pt>
                <c:pt idx="256">
                  <c:v>-1.3641000000000001</c:v>
                </c:pt>
                <c:pt idx="257">
                  <c:v>10.3459</c:v>
                </c:pt>
                <c:pt idx="258">
                  <c:v>1.0631999999999999</c:v>
                </c:pt>
                <c:pt idx="259">
                  <c:v>0.46539999999999998</c:v>
                </c:pt>
                <c:pt idx="260">
                  <c:v>-1.4319</c:v>
                </c:pt>
                <c:pt idx="261">
                  <c:v>-9.2053999999999991</c:v>
                </c:pt>
                <c:pt idx="262">
                  <c:v>-5.2144000000000004</c:v>
                </c:pt>
                <c:pt idx="263">
                  <c:v>5.3532999999999999</c:v>
                </c:pt>
                <c:pt idx="264">
                  <c:v>-5.2954999999999997</c:v>
                </c:pt>
                <c:pt idx="265">
                  <c:v>-4.6097000000000001</c:v>
                </c:pt>
                <c:pt idx="266">
                  <c:v>-8.6458999999999993</c:v>
                </c:pt>
                <c:pt idx="267">
                  <c:v>0.90580000000000005</c:v>
                </c:pt>
                <c:pt idx="268">
                  <c:v>-2.1562000000000001</c:v>
                </c:pt>
                <c:pt idx="269">
                  <c:v>0.74450000000000005</c:v>
                </c:pt>
                <c:pt idx="270">
                  <c:v>-2.8746</c:v>
                </c:pt>
                <c:pt idx="271">
                  <c:v>-2.9430000000000001</c:v>
                </c:pt>
                <c:pt idx="272">
                  <c:v>-2.4876</c:v>
                </c:pt>
                <c:pt idx="273">
                  <c:v>1.8687</c:v>
                </c:pt>
                <c:pt idx="274">
                  <c:v>-0.37159999999999999</c:v>
                </c:pt>
                <c:pt idx="275">
                  <c:v>-3.2865000000000002</c:v>
                </c:pt>
                <c:pt idx="276">
                  <c:v>-0.36459999999999998</c:v>
                </c:pt>
                <c:pt idx="277">
                  <c:v>-4.6033999999999997</c:v>
                </c:pt>
                <c:pt idx="278">
                  <c:v>-0.56340000000000001</c:v>
                </c:pt>
                <c:pt idx="279">
                  <c:v>-3.6667000000000001</c:v>
                </c:pt>
                <c:pt idx="280">
                  <c:v>2.0575000000000001</c:v>
                </c:pt>
                <c:pt idx="281">
                  <c:v>-1.3041</c:v>
                </c:pt>
                <c:pt idx="282">
                  <c:v>-0.68049999999999999</c:v>
                </c:pt>
                <c:pt idx="283">
                  <c:v>4.2565</c:v>
                </c:pt>
                <c:pt idx="284">
                  <c:v>-1.4098999999999999</c:v>
                </c:pt>
                <c:pt idx="285">
                  <c:v>-7.7953999999999999</c:v>
                </c:pt>
                <c:pt idx="286">
                  <c:v>8.7523</c:v>
                </c:pt>
                <c:pt idx="287">
                  <c:v>1.5598000000000001</c:v>
                </c:pt>
                <c:pt idx="288">
                  <c:v>7.3422999999999998</c:v>
                </c:pt>
                <c:pt idx="289">
                  <c:v>5.7519999999999998</c:v>
                </c:pt>
                <c:pt idx="290">
                  <c:v>1.708</c:v>
                </c:pt>
                <c:pt idx="291">
                  <c:v>4.6856999999999998</c:v>
                </c:pt>
                <c:pt idx="292">
                  <c:v>3.1808999999999998</c:v>
                </c:pt>
                <c:pt idx="293">
                  <c:v>-0.2903</c:v>
                </c:pt>
                <c:pt idx="294">
                  <c:v>-3.7625000000000002</c:v>
                </c:pt>
                <c:pt idx="295">
                  <c:v>-4.7164999999999999</c:v>
                </c:pt>
                <c:pt idx="296">
                  <c:v>-2.9540000000000002</c:v>
                </c:pt>
                <c:pt idx="297">
                  <c:v>-3.0488</c:v>
                </c:pt>
                <c:pt idx="298">
                  <c:v>0.21609999999999999</c:v>
                </c:pt>
                <c:pt idx="299">
                  <c:v>4.8968999999999996</c:v>
                </c:pt>
                <c:pt idx="300">
                  <c:v>-5.3353999999999999</c:v>
                </c:pt>
                <c:pt idx="301">
                  <c:v>-0.2336</c:v>
                </c:pt>
                <c:pt idx="302">
                  <c:v>-2.5558999999999998</c:v>
                </c:pt>
                <c:pt idx="303">
                  <c:v>-3.2254999999999998</c:v>
                </c:pt>
                <c:pt idx="304">
                  <c:v>-3.7079</c:v>
                </c:pt>
                <c:pt idx="305">
                  <c:v>-0.62150000000000005</c:v>
                </c:pt>
                <c:pt idx="306">
                  <c:v>0.7762</c:v>
                </c:pt>
                <c:pt idx="307">
                  <c:v>1.3815</c:v>
                </c:pt>
                <c:pt idx="308">
                  <c:v>-0.14810000000000001</c:v>
                </c:pt>
                <c:pt idx="309">
                  <c:v>0.1358</c:v>
                </c:pt>
                <c:pt idx="310">
                  <c:v>1.4414</c:v>
                </c:pt>
                <c:pt idx="311">
                  <c:v>-1.5553999999999999</c:v>
                </c:pt>
                <c:pt idx="312">
                  <c:v>-3.1619000000000002</c:v>
                </c:pt>
                <c:pt idx="313">
                  <c:v>-0.81299999999999994</c:v>
                </c:pt>
                <c:pt idx="314">
                  <c:v>4.4291999999999998</c:v>
                </c:pt>
                <c:pt idx="315">
                  <c:v>-5.7141000000000002</c:v>
                </c:pt>
                <c:pt idx="316">
                  <c:v>0.14430000000000001</c:v>
                </c:pt>
                <c:pt idx="317">
                  <c:v>2.3028</c:v>
                </c:pt>
                <c:pt idx="318">
                  <c:v>5.8452000000000002</c:v>
                </c:pt>
                <c:pt idx="319">
                  <c:v>-0.50690000000000002</c:v>
                </c:pt>
                <c:pt idx="320">
                  <c:v>3.9944000000000002</c:v>
                </c:pt>
                <c:pt idx="321">
                  <c:v>-1.1501999999999999</c:v>
                </c:pt>
                <c:pt idx="322">
                  <c:v>-1.0723</c:v>
                </c:pt>
                <c:pt idx="323">
                  <c:v>5.6215000000000002</c:v>
                </c:pt>
                <c:pt idx="324">
                  <c:v>-1.5432999999999999</c:v>
                </c:pt>
                <c:pt idx="325">
                  <c:v>-2.8668</c:v>
                </c:pt>
                <c:pt idx="326">
                  <c:v>-3.8599000000000001</c:v>
                </c:pt>
                <c:pt idx="327">
                  <c:v>4.1371000000000002</c:v>
                </c:pt>
                <c:pt idx="328">
                  <c:v>0.36209999999999998</c:v>
                </c:pt>
                <c:pt idx="329">
                  <c:v>1.6335999999999999</c:v>
                </c:pt>
                <c:pt idx="330">
                  <c:v>-6.2371999999999996</c:v>
                </c:pt>
                <c:pt idx="331">
                  <c:v>-10.3996</c:v>
                </c:pt>
                <c:pt idx="332">
                  <c:v>-1.4883999999999999</c:v>
                </c:pt>
                <c:pt idx="333">
                  <c:v>-3.2290000000000001</c:v>
                </c:pt>
                <c:pt idx="334">
                  <c:v>-0.1593</c:v>
                </c:pt>
                <c:pt idx="335">
                  <c:v>2.9910999999999999</c:v>
                </c:pt>
                <c:pt idx="336">
                  <c:v>0.69650000000000001</c:v>
                </c:pt>
                <c:pt idx="337">
                  <c:v>-4.8647999999999998</c:v>
                </c:pt>
                <c:pt idx="338">
                  <c:v>2.9579</c:v>
                </c:pt>
                <c:pt idx="339">
                  <c:v>-7.8868999999999998</c:v>
                </c:pt>
                <c:pt idx="340">
                  <c:v>-0.44180000000000003</c:v>
                </c:pt>
                <c:pt idx="341">
                  <c:v>-1.4835</c:v>
                </c:pt>
                <c:pt idx="342">
                  <c:v>7.3837999999999999</c:v>
                </c:pt>
                <c:pt idx="343">
                  <c:v>-5.5757000000000003</c:v>
                </c:pt>
                <c:pt idx="344">
                  <c:v>-0.94369999999999998</c:v>
                </c:pt>
                <c:pt idx="345">
                  <c:v>5.1779999999999999</c:v>
                </c:pt>
                <c:pt idx="346">
                  <c:v>-1.5968</c:v>
                </c:pt>
                <c:pt idx="347">
                  <c:v>0.87129999999999996</c:v>
                </c:pt>
                <c:pt idx="348">
                  <c:v>4.4751000000000003</c:v>
                </c:pt>
                <c:pt idx="349">
                  <c:v>-1.0455000000000001</c:v>
                </c:pt>
                <c:pt idx="350">
                  <c:v>-3.4516</c:v>
                </c:pt>
                <c:pt idx="351">
                  <c:v>2.1547999999999998</c:v>
                </c:pt>
                <c:pt idx="352">
                  <c:v>-4.17</c:v>
                </c:pt>
                <c:pt idx="353">
                  <c:v>-2.2263000000000002</c:v>
                </c:pt>
                <c:pt idx="354">
                  <c:v>-0.23549999999999999</c:v>
                </c:pt>
                <c:pt idx="355">
                  <c:v>1.2866</c:v>
                </c:pt>
                <c:pt idx="356">
                  <c:v>-7.4457000000000004</c:v>
                </c:pt>
                <c:pt idx="357">
                  <c:v>2.3914</c:v>
                </c:pt>
                <c:pt idx="358">
                  <c:v>4.7118000000000002</c:v>
                </c:pt>
                <c:pt idx="359">
                  <c:v>-0.49270000000000003</c:v>
                </c:pt>
                <c:pt idx="360">
                  <c:v>1.4604999999999999</c:v>
                </c:pt>
                <c:pt idx="361">
                  <c:v>5.2717000000000001</c:v>
                </c:pt>
                <c:pt idx="362">
                  <c:v>0.29199999999999998</c:v>
                </c:pt>
                <c:pt idx="363">
                  <c:v>1.9455</c:v>
                </c:pt>
                <c:pt idx="364">
                  <c:v>4.2592999999999996</c:v>
                </c:pt>
                <c:pt idx="365">
                  <c:v>-2.383</c:v>
                </c:pt>
                <c:pt idx="366">
                  <c:v>3.4432</c:v>
                </c:pt>
                <c:pt idx="367">
                  <c:v>1.7686999999999999</c:v>
                </c:pt>
                <c:pt idx="368">
                  <c:v>1.2198</c:v>
                </c:pt>
                <c:pt idx="369">
                  <c:v>-1.0791999999999999</c:v>
                </c:pt>
                <c:pt idx="370">
                  <c:v>-8.5728000000000009</c:v>
                </c:pt>
                <c:pt idx="371">
                  <c:v>0.38840000000000002</c:v>
                </c:pt>
                <c:pt idx="372">
                  <c:v>0.46489999999999998</c:v>
                </c:pt>
                <c:pt idx="373">
                  <c:v>-1.5612999999999999</c:v>
                </c:pt>
                <c:pt idx="374">
                  <c:v>-2.8576999999999999</c:v>
                </c:pt>
                <c:pt idx="375">
                  <c:v>4.2299999999999997E-2</c:v>
                </c:pt>
                <c:pt idx="376">
                  <c:v>5.8014999999999999</c:v>
                </c:pt>
                <c:pt idx="377">
                  <c:v>-1.4599</c:v>
                </c:pt>
                <c:pt idx="378">
                  <c:v>-3.1234000000000002</c:v>
                </c:pt>
                <c:pt idx="379">
                  <c:v>-4.7432999999999996</c:v>
                </c:pt>
                <c:pt idx="380">
                  <c:v>-5.4112</c:v>
                </c:pt>
                <c:pt idx="381">
                  <c:v>-3.0575999999999999</c:v>
                </c:pt>
                <c:pt idx="382">
                  <c:v>-3.8834</c:v>
                </c:pt>
                <c:pt idx="383">
                  <c:v>-3.2942999999999998</c:v>
                </c:pt>
                <c:pt idx="384">
                  <c:v>-0.29749999999999999</c:v>
                </c:pt>
                <c:pt idx="385">
                  <c:v>-2.1368</c:v>
                </c:pt>
                <c:pt idx="386">
                  <c:v>-1.7607999999999999</c:v>
                </c:pt>
                <c:pt idx="387">
                  <c:v>-3.5676000000000001</c:v>
                </c:pt>
                <c:pt idx="388">
                  <c:v>2.4906999999999999</c:v>
                </c:pt>
                <c:pt idx="389">
                  <c:v>4.1505000000000001</c:v>
                </c:pt>
                <c:pt idx="390">
                  <c:v>6.7485999999999997</c:v>
                </c:pt>
                <c:pt idx="391">
                  <c:v>7.9016999999999999</c:v>
                </c:pt>
                <c:pt idx="392">
                  <c:v>-7.4888000000000003</c:v>
                </c:pt>
                <c:pt idx="393">
                  <c:v>8.5470000000000006</c:v>
                </c:pt>
                <c:pt idx="394">
                  <c:v>-9.8842999999999996</c:v>
                </c:pt>
                <c:pt idx="395">
                  <c:v>-0.876</c:v>
                </c:pt>
                <c:pt idx="396">
                  <c:v>5.0548000000000002</c:v>
                </c:pt>
                <c:pt idx="397">
                  <c:v>1.0768</c:v>
                </c:pt>
                <c:pt idx="398">
                  <c:v>-5.8212000000000002</c:v>
                </c:pt>
                <c:pt idx="399">
                  <c:v>2.2446999999999999</c:v>
                </c:pt>
                <c:pt idx="400">
                  <c:v>-3.839</c:v>
                </c:pt>
                <c:pt idx="401">
                  <c:v>1.2834000000000001</c:v>
                </c:pt>
                <c:pt idx="402">
                  <c:v>-3.2532999999999999</c:v>
                </c:pt>
                <c:pt idx="403">
                  <c:v>-0.65</c:v>
                </c:pt>
                <c:pt idx="404">
                  <c:v>-5.0510999999999999</c:v>
                </c:pt>
                <c:pt idx="405">
                  <c:v>-2.411</c:v>
                </c:pt>
                <c:pt idx="406">
                  <c:v>-5.3304</c:v>
                </c:pt>
                <c:pt idx="407">
                  <c:v>-3.3296999999999999</c:v>
                </c:pt>
                <c:pt idx="408">
                  <c:v>0.33750000000000002</c:v>
                </c:pt>
                <c:pt idx="409">
                  <c:v>6.6717000000000004</c:v>
                </c:pt>
                <c:pt idx="410">
                  <c:v>1.6245000000000001</c:v>
                </c:pt>
                <c:pt idx="411">
                  <c:v>-10.457599999999999</c:v>
                </c:pt>
                <c:pt idx="412">
                  <c:v>3.6164999999999998</c:v>
                </c:pt>
                <c:pt idx="413">
                  <c:v>-6.617</c:v>
                </c:pt>
                <c:pt idx="414">
                  <c:v>9.3399999999999997E-2</c:v>
                </c:pt>
                <c:pt idx="415">
                  <c:v>4.0961999999999996</c:v>
                </c:pt>
                <c:pt idx="416">
                  <c:v>-7.9096000000000002</c:v>
                </c:pt>
                <c:pt idx="417">
                  <c:v>6.0336999999999996</c:v>
                </c:pt>
                <c:pt idx="418">
                  <c:v>-0.80010000000000003</c:v>
                </c:pt>
                <c:pt idx="419">
                  <c:v>-5.8895999999999997</c:v>
                </c:pt>
                <c:pt idx="420">
                  <c:v>-2.6911999999999998</c:v>
                </c:pt>
                <c:pt idx="421">
                  <c:v>-3.9228000000000001</c:v>
                </c:pt>
                <c:pt idx="422">
                  <c:v>-5.8013000000000003</c:v>
                </c:pt>
                <c:pt idx="423">
                  <c:v>-1.2</c:v>
                </c:pt>
                <c:pt idx="424">
                  <c:v>0.3478</c:v>
                </c:pt>
                <c:pt idx="425">
                  <c:v>2.6541999999999999</c:v>
                </c:pt>
                <c:pt idx="426">
                  <c:v>3.07</c:v>
                </c:pt>
                <c:pt idx="427">
                  <c:v>5.9452999999999996</c:v>
                </c:pt>
                <c:pt idx="428">
                  <c:v>1.3145</c:v>
                </c:pt>
                <c:pt idx="429">
                  <c:v>5.5399999999999998E-2</c:v>
                </c:pt>
                <c:pt idx="430">
                  <c:v>2.4260000000000002</c:v>
                </c:pt>
                <c:pt idx="431">
                  <c:v>-6.7676999999999996</c:v>
                </c:pt>
                <c:pt idx="432">
                  <c:v>-3.8531</c:v>
                </c:pt>
                <c:pt idx="433">
                  <c:v>0.51690000000000003</c:v>
                </c:pt>
                <c:pt idx="434">
                  <c:v>-2.0617000000000001</c:v>
                </c:pt>
                <c:pt idx="435">
                  <c:v>0.60129999999999995</c:v>
                </c:pt>
                <c:pt idx="436">
                  <c:v>-2.6726000000000001</c:v>
                </c:pt>
                <c:pt idx="437">
                  <c:v>-1.1744000000000001</c:v>
                </c:pt>
                <c:pt idx="438">
                  <c:v>-1.5336000000000001</c:v>
                </c:pt>
                <c:pt idx="439">
                  <c:v>-0.96599999999999997</c:v>
                </c:pt>
                <c:pt idx="440">
                  <c:v>8.7432999999999996</c:v>
                </c:pt>
                <c:pt idx="441">
                  <c:v>2.5968</c:v>
                </c:pt>
                <c:pt idx="442">
                  <c:v>9.1860999999999997</c:v>
                </c:pt>
                <c:pt idx="443">
                  <c:v>4.5579999999999998</c:v>
                </c:pt>
                <c:pt idx="444">
                  <c:v>-3.7576000000000001</c:v>
                </c:pt>
                <c:pt idx="445">
                  <c:v>-3.8206000000000002</c:v>
                </c:pt>
                <c:pt idx="446">
                  <c:v>-1.0076000000000001</c:v>
                </c:pt>
                <c:pt idx="447">
                  <c:v>-1.8765000000000001</c:v>
                </c:pt>
                <c:pt idx="448">
                  <c:v>-0.77159999999999995</c:v>
                </c:pt>
                <c:pt idx="449">
                  <c:v>-5.2228000000000003</c:v>
                </c:pt>
                <c:pt idx="450">
                  <c:v>1.4438</c:v>
                </c:pt>
                <c:pt idx="451">
                  <c:v>4.1520000000000001</c:v>
                </c:pt>
                <c:pt idx="452">
                  <c:v>1.9802</c:v>
                </c:pt>
                <c:pt idx="453">
                  <c:v>-2.2772999999999999</c:v>
                </c:pt>
                <c:pt idx="454">
                  <c:v>3.4765000000000001</c:v>
                </c:pt>
                <c:pt idx="455">
                  <c:v>-7.51E-2</c:v>
                </c:pt>
                <c:pt idx="456">
                  <c:v>1.8909</c:v>
                </c:pt>
                <c:pt idx="457">
                  <c:v>-0.12720000000000001</c:v>
                </c:pt>
                <c:pt idx="458">
                  <c:v>1.0441</c:v>
                </c:pt>
                <c:pt idx="459">
                  <c:v>-0.31480000000000002</c:v>
                </c:pt>
                <c:pt idx="460">
                  <c:v>4.0060000000000002</c:v>
                </c:pt>
                <c:pt idx="461">
                  <c:v>5.9808000000000003</c:v>
                </c:pt>
                <c:pt idx="462">
                  <c:v>3.9569999999999999</c:v>
                </c:pt>
                <c:pt idx="463">
                  <c:v>-2.7989999999999999</c:v>
                </c:pt>
                <c:pt idx="464">
                  <c:v>-1.9173</c:v>
                </c:pt>
                <c:pt idx="465">
                  <c:v>-6.0308000000000002</c:v>
                </c:pt>
                <c:pt idx="466">
                  <c:v>9.0914000000000001</c:v>
                </c:pt>
                <c:pt idx="467">
                  <c:v>-3.6046</c:v>
                </c:pt>
                <c:pt idx="468">
                  <c:v>0.46949999999999997</c:v>
                </c:pt>
                <c:pt idx="469">
                  <c:v>-5.4680999999999997</c:v>
                </c:pt>
                <c:pt idx="470">
                  <c:v>-6.3719999999999999</c:v>
                </c:pt>
                <c:pt idx="471">
                  <c:v>-2.3910999999999998</c:v>
                </c:pt>
                <c:pt idx="472">
                  <c:v>-1.5438000000000001</c:v>
                </c:pt>
                <c:pt idx="473">
                  <c:v>4.0297000000000001</c:v>
                </c:pt>
                <c:pt idx="474">
                  <c:v>1.6942999999999999</c:v>
                </c:pt>
                <c:pt idx="475">
                  <c:v>-5.7375999999999996</c:v>
                </c:pt>
                <c:pt idx="476">
                  <c:v>-8.0154999999999994</c:v>
                </c:pt>
                <c:pt idx="477">
                  <c:v>0.59919999999999995</c:v>
                </c:pt>
                <c:pt idx="478">
                  <c:v>3.1857000000000002</c:v>
                </c:pt>
                <c:pt idx="479">
                  <c:v>-5.0777000000000001</c:v>
                </c:pt>
                <c:pt idx="480">
                  <c:v>3.9140000000000001</c:v>
                </c:pt>
                <c:pt idx="481">
                  <c:v>-2.0139999999999998</c:v>
                </c:pt>
                <c:pt idx="482">
                  <c:v>-0.74370000000000003</c:v>
                </c:pt>
                <c:pt idx="483">
                  <c:v>-1.5521</c:v>
                </c:pt>
                <c:pt idx="484">
                  <c:v>-7.3989000000000003</c:v>
                </c:pt>
                <c:pt idx="485">
                  <c:v>1.5886</c:v>
                </c:pt>
                <c:pt idx="486">
                  <c:v>-5.0216000000000003</c:v>
                </c:pt>
                <c:pt idx="487">
                  <c:v>-8.1881000000000004</c:v>
                </c:pt>
                <c:pt idx="488">
                  <c:v>2.5605000000000002</c:v>
                </c:pt>
                <c:pt idx="489">
                  <c:v>-0.8145</c:v>
                </c:pt>
                <c:pt idx="490">
                  <c:v>-3.96</c:v>
                </c:pt>
                <c:pt idx="491">
                  <c:v>0.8004</c:v>
                </c:pt>
                <c:pt idx="492">
                  <c:v>4.2182000000000004</c:v>
                </c:pt>
                <c:pt idx="493">
                  <c:v>7.8235000000000001</c:v>
                </c:pt>
                <c:pt idx="494">
                  <c:v>1.0845</c:v>
                </c:pt>
                <c:pt idx="495">
                  <c:v>3.1819000000000002</c:v>
                </c:pt>
                <c:pt idx="496">
                  <c:v>-2.6078999999999999</c:v>
                </c:pt>
                <c:pt idx="497">
                  <c:v>-1.1054999999999999</c:v>
                </c:pt>
                <c:pt idx="498">
                  <c:v>1.2949999999999999</c:v>
                </c:pt>
                <c:pt idx="499">
                  <c:v>-1.6830000000000001</c:v>
                </c:pt>
                <c:pt idx="500">
                  <c:v>-10.5466</c:v>
                </c:pt>
                <c:pt idx="501">
                  <c:v>-1.0439000000000001</c:v>
                </c:pt>
                <c:pt idx="502">
                  <c:v>-1.2060999999999999</c:v>
                </c:pt>
                <c:pt idx="503">
                  <c:v>7.1673999999999998</c:v>
                </c:pt>
                <c:pt idx="504">
                  <c:v>7.1702000000000004</c:v>
                </c:pt>
                <c:pt idx="505">
                  <c:v>1.1385000000000001</c:v>
                </c:pt>
                <c:pt idx="506">
                  <c:v>-1.7197</c:v>
                </c:pt>
                <c:pt idx="507">
                  <c:v>-0.72360000000000002</c:v>
                </c:pt>
                <c:pt idx="508">
                  <c:v>3.9969999999999999</c:v>
                </c:pt>
                <c:pt idx="509">
                  <c:v>3.0701999999999998</c:v>
                </c:pt>
                <c:pt idx="510">
                  <c:v>-2.1374</c:v>
                </c:pt>
                <c:pt idx="511">
                  <c:v>-3.4937</c:v>
                </c:pt>
                <c:pt idx="512">
                  <c:v>-1.6004</c:v>
                </c:pt>
                <c:pt idx="513">
                  <c:v>-3.7909000000000002</c:v>
                </c:pt>
                <c:pt idx="514">
                  <c:v>-3.4512</c:v>
                </c:pt>
                <c:pt idx="515">
                  <c:v>-4.3929</c:v>
                </c:pt>
                <c:pt idx="516">
                  <c:v>-1.8426</c:v>
                </c:pt>
                <c:pt idx="517">
                  <c:v>4.4283999999999999</c:v>
                </c:pt>
                <c:pt idx="518">
                  <c:v>-0.99219999999999997</c:v>
                </c:pt>
                <c:pt idx="519">
                  <c:v>-1.8684000000000001</c:v>
                </c:pt>
                <c:pt idx="520">
                  <c:v>-5.6344000000000003</c:v>
                </c:pt>
                <c:pt idx="521">
                  <c:v>-3.4839000000000002</c:v>
                </c:pt>
                <c:pt idx="522">
                  <c:v>-0.68700000000000006</c:v>
                </c:pt>
                <c:pt idx="523">
                  <c:v>1.7101</c:v>
                </c:pt>
                <c:pt idx="524">
                  <c:v>0.14749999999999999</c:v>
                </c:pt>
                <c:pt idx="525">
                  <c:v>3.9662999999999999</c:v>
                </c:pt>
                <c:pt idx="526">
                  <c:v>3.3753000000000002</c:v>
                </c:pt>
                <c:pt idx="527">
                  <c:v>-4.2971000000000004</c:v>
                </c:pt>
                <c:pt idx="528">
                  <c:v>5.6341999999999999</c:v>
                </c:pt>
                <c:pt idx="529">
                  <c:v>-8.0591000000000008</c:v>
                </c:pt>
                <c:pt idx="530">
                  <c:v>-9.4605999999999995</c:v>
                </c:pt>
                <c:pt idx="531">
                  <c:v>-0.2959</c:v>
                </c:pt>
                <c:pt idx="532">
                  <c:v>-7.4389000000000003</c:v>
                </c:pt>
                <c:pt idx="533">
                  <c:v>-5.9077000000000002</c:v>
                </c:pt>
                <c:pt idx="534">
                  <c:v>4.0262000000000002</c:v>
                </c:pt>
                <c:pt idx="535">
                  <c:v>-4.1105</c:v>
                </c:pt>
                <c:pt idx="536">
                  <c:v>0.62260000000000004</c:v>
                </c:pt>
                <c:pt idx="537">
                  <c:v>3.9527999999999999</c:v>
                </c:pt>
                <c:pt idx="538">
                  <c:v>-5.8455000000000004</c:v>
                </c:pt>
                <c:pt idx="539">
                  <c:v>1.0126999999999999</c:v>
                </c:pt>
                <c:pt idx="540">
                  <c:v>-0.3528</c:v>
                </c:pt>
                <c:pt idx="541">
                  <c:v>2.0045000000000002</c:v>
                </c:pt>
                <c:pt idx="542">
                  <c:v>6.2434000000000003</c:v>
                </c:pt>
                <c:pt idx="543">
                  <c:v>-3.7717999999999998</c:v>
                </c:pt>
                <c:pt idx="544">
                  <c:v>5.5414000000000003</c:v>
                </c:pt>
                <c:pt idx="545">
                  <c:v>-4.5255000000000001</c:v>
                </c:pt>
                <c:pt idx="546">
                  <c:v>-6.3718000000000004</c:v>
                </c:pt>
                <c:pt idx="547">
                  <c:v>-0.12989999999999999</c:v>
                </c:pt>
                <c:pt idx="548">
                  <c:v>5.1337999999999999</c:v>
                </c:pt>
                <c:pt idx="549">
                  <c:v>-4.3654999999999999</c:v>
                </c:pt>
                <c:pt idx="550">
                  <c:v>-0.56610000000000005</c:v>
                </c:pt>
                <c:pt idx="551">
                  <c:v>-7.5845000000000002</c:v>
                </c:pt>
                <c:pt idx="552">
                  <c:v>-5.8021000000000003</c:v>
                </c:pt>
                <c:pt idx="553">
                  <c:v>-1.9202999999999999</c:v>
                </c:pt>
                <c:pt idx="554">
                  <c:v>-0.54679999999999995</c:v>
                </c:pt>
                <c:pt idx="555">
                  <c:v>3.6425999999999998</c:v>
                </c:pt>
                <c:pt idx="556">
                  <c:v>2.4117999999999999</c:v>
                </c:pt>
                <c:pt idx="557">
                  <c:v>4.0829000000000004</c:v>
                </c:pt>
                <c:pt idx="558">
                  <c:v>-3.6865999999999999</c:v>
                </c:pt>
                <c:pt idx="559">
                  <c:v>6.5030000000000001</c:v>
                </c:pt>
                <c:pt idx="560">
                  <c:v>-2.5630999999999999</c:v>
                </c:pt>
                <c:pt idx="561">
                  <c:v>0.24030000000000001</c:v>
                </c:pt>
                <c:pt idx="562">
                  <c:v>7.7600000000000002E-2</c:v>
                </c:pt>
                <c:pt idx="563">
                  <c:v>-2.1863000000000001</c:v>
                </c:pt>
                <c:pt idx="564">
                  <c:v>4.9093</c:v>
                </c:pt>
                <c:pt idx="565">
                  <c:v>6.5312000000000001</c:v>
                </c:pt>
                <c:pt idx="566">
                  <c:v>1.4389000000000001</c:v>
                </c:pt>
                <c:pt idx="567">
                  <c:v>1.8112999999999999</c:v>
                </c:pt>
                <c:pt idx="568">
                  <c:v>4.3238000000000003</c:v>
                </c:pt>
                <c:pt idx="569">
                  <c:v>6.4573999999999998</c:v>
                </c:pt>
                <c:pt idx="570">
                  <c:v>4.0288000000000004</c:v>
                </c:pt>
                <c:pt idx="571">
                  <c:v>-5.0183999999999997</c:v>
                </c:pt>
                <c:pt idx="572">
                  <c:v>6.1223000000000001</c:v>
                </c:pt>
                <c:pt idx="573">
                  <c:v>-1.2419</c:v>
                </c:pt>
                <c:pt idx="574">
                  <c:v>-3.5354000000000001</c:v>
                </c:pt>
                <c:pt idx="575">
                  <c:v>-1.7492000000000001</c:v>
                </c:pt>
                <c:pt idx="576">
                  <c:v>2.9794999999999998</c:v>
                </c:pt>
                <c:pt idx="577">
                  <c:v>2.5771000000000002</c:v>
                </c:pt>
                <c:pt idx="578">
                  <c:v>-1.0306999999999999</c:v>
                </c:pt>
                <c:pt idx="579">
                  <c:v>2.1530999999999998</c:v>
                </c:pt>
                <c:pt idx="580">
                  <c:v>1.7692000000000001</c:v>
                </c:pt>
                <c:pt idx="581">
                  <c:v>5.1727999999999996</c:v>
                </c:pt>
                <c:pt idx="582">
                  <c:v>-1.7747999999999999</c:v>
                </c:pt>
                <c:pt idx="583">
                  <c:v>-1.9254</c:v>
                </c:pt>
                <c:pt idx="584">
                  <c:v>6.3924000000000003</c:v>
                </c:pt>
                <c:pt idx="585">
                  <c:v>-3.3814000000000002</c:v>
                </c:pt>
                <c:pt idx="586">
                  <c:v>5.0190000000000001</c:v>
                </c:pt>
                <c:pt idx="587">
                  <c:v>-1.0225</c:v>
                </c:pt>
                <c:pt idx="588">
                  <c:v>-1.5142</c:v>
                </c:pt>
                <c:pt idx="589">
                  <c:v>-1.6476</c:v>
                </c:pt>
                <c:pt idx="590">
                  <c:v>0.15479999999999999</c:v>
                </c:pt>
                <c:pt idx="591">
                  <c:v>-0.77849999999999997</c:v>
                </c:pt>
                <c:pt idx="592">
                  <c:v>3.1598000000000002</c:v>
                </c:pt>
                <c:pt idx="593">
                  <c:v>0.37759999999999999</c:v>
                </c:pt>
                <c:pt idx="594">
                  <c:v>1.7262</c:v>
                </c:pt>
                <c:pt idx="595">
                  <c:v>2.2016</c:v>
                </c:pt>
                <c:pt idx="596">
                  <c:v>0.40400000000000003</c:v>
                </c:pt>
                <c:pt idx="597">
                  <c:v>-0.41</c:v>
                </c:pt>
                <c:pt idx="598">
                  <c:v>1.6691</c:v>
                </c:pt>
                <c:pt idx="599">
                  <c:v>-4.4480000000000004</c:v>
                </c:pt>
                <c:pt idx="600">
                  <c:v>-3.9258999999999999</c:v>
                </c:pt>
                <c:pt idx="601">
                  <c:v>-2.5809000000000002</c:v>
                </c:pt>
                <c:pt idx="602">
                  <c:v>-5.9215</c:v>
                </c:pt>
                <c:pt idx="603">
                  <c:v>-2.2040000000000002</c:v>
                </c:pt>
                <c:pt idx="604">
                  <c:v>-2.0074999999999998</c:v>
                </c:pt>
                <c:pt idx="605">
                  <c:v>-3.6698</c:v>
                </c:pt>
                <c:pt idx="606">
                  <c:v>1.3119000000000001</c:v>
                </c:pt>
                <c:pt idx="607">
                  <c:v>2.6053000000000002</c:v>
                </c:pt>
                <c:pt idx="608">
                  <c:v>-0.65049999999999997</c:v>
                </c:pt>
                <c:pt idx="609">
                  <c:v>5.5007000000000001</c:v>
                </c:pt>
                <c:pt idx="610">
                  <c:v>2.9073000000000002</c:v>
                </c:pt>
                <c:pt idx="611">
                  <c:v>8.0810999999999993</c:v>
                </c:pt>
                <c:pt idx="612">
                  <c:v>-3.6379999999999999</c:v>
                </c:pt>
                <c:pt idx="613">
                  <c:v>5.4546999999999999</c:v>
                </c:pt>
                <c:pt idx="614">
                  <c:v>-4.0651999999999999</c:v>
                </c:pt>
                <c:pt idx="615">
                  <c:v>5.7446000000000002</c:v>
                </c:pt>
                <c:pt idx="616">
                  <c:v>1.7456</c:v>
                </c:pt>
                <c:pt idx="617">
                  <c:v>-0.28439999999999999</c:v>
                </c:pt>
                <c:pt idx="618">
                  <c:v>-2.6947999999999999</c:v>
                </c:pt>
                <c:pt idx="619">
                  <c:v>-1.3259000000000001</c:v>
                </c:pt>
                <c:pt idx="620">
                  <c:v>-0.34789999999999999</c:v>
                </c:pt>
                <c:pt idx="621">
                  <c:v>3.1633</c:v>
                </c:pt>
                <c:pt idx="622">
                  <c:v>-3.6029</c:v>
                </c:pt>
                <c:pt idx="623">
                  <c:v>-0.35909999999999997</c:v>
                </c:pt>
                <c:pt idx="624">
                  <c:v>2.8041999999999998</c:v>
                </c:pt>
                <c:pt idx="625">
                  <c:v>10.2181</c:v>
                </c:pt>
                <c:pt idx="626">
                  <c:v>5.0972999999999997</c:v>
                </c:pt>
                <c:pt idx="627">
                  <c:v>-0.71209999999999996</c:v>
                </c:pt>
                <c:pt idx="628">
                  <c:v>-2.4245000000000001</c:v>
                </c:pt>
                <c:pt idx="629">
                  <c:v>-4.1475999999999997</c:v>
                </c:pt>
                <c:pt idx="630">
                  <c:v>-4.04</c:v>
                </c:pt>
                <c:pt idx="631">
                  <c:v>-8.4969999999999999</c:v>
                </c:pt>
                <c:pt idx="632">
                  <c:v>-0.41710000000000003</c:v>
                </c:pt>
                <c:pt idx="633">
                  <c:v>1.0693999999999999</c:v>
                </c:pt>
                <c:pt idx="634">
                  <c:v>-5.4391999999999996</c:v>
                </c:pt>
                <c:pt idx="635">
                  <c:v>-2.8904999999999998</c:v>
                </c:pt>
                <c:pt idx="636">
                  <c:v>-1.3599999999999999E-2</c:v>
                </c:pt>
                <c:pt idx="637">
                  <c:v>7.4368999999999996</c:v>
                </c:pt>
                <c:pt idx="638">
                  <c:v>-3.6993999999999998</c:v>
                </c:pt>
                <c:pt idx="639">
                  <c:v>-5.8375000000000004</c:v>
                </c:pt>
                <c:pt idx="640">
                  <c:v>-1.0734999999999999</c:v>
                </c:pt>
                <c:pt idx="641">
                  <c:v>-3.3542999999999998</c:v>
                </c:pt>
                <c:pt idx="642">
                  <c:v>-4.3099999999999999E-2</c:v>
                </c:pt>
                <c:pt idx="643">
                  <c:v>2.5632000000000001</c:v>
                </c:pt>
                <c:pt idx="644">
                  <c:v>-1.2095</c:v>
                </c:pt>
                <c:pt idx="645">
                  <c:v>-3.9544999999999999</c:v>
                </c:pt>
                <c:pt idx="646">
                  <c:v>5.4756999999999998</c:v>
                </c:pt>
                <c:pt idx="647">
                  <c:v>2.9458000000000002</c:v>
                </c:pt>
                <c:pt idx="648">
                  <c:v>-1.4335</c:v>
                </c:pt>
                <c:pt idx="649">
                  <c:v>5.9088000000000003</c:v>
                </c:pt>
                <c:pt idx="650">
                  <c:v>-7.3861999999999997</c:v>
                </c:pt>
                <c:pt idx="651">
                  <c:v>2.5413999999999999</c:v>
                </c:pt>
                <c:pt idx="652">
                  <c:v>-3.8915000000000002</c:v>
                </c:pt>
                <c:pt idx="653">
                  <c:v>-3.3386</c:v>
                </c:pt>
                <c:pt idx="654">
                  <c:v>-8.4674999999999994</c:v>
                </c:pt>
                <c:pt idx="655">
                  <c:v>0.88900000000000001</c:v>
                </c:pt>
                <c:pt idx="656">
                  <c:v>-5.8604000000000003</c:v>
                </c:pt>
                <c:pt idx="657">
                  <c:v>2.0861000000000001</c:v>
                </c:pt>
                <c:pt idx="658">
                  <c:v>2.8092999999999999</c:v>
                </c:pt>
                <c:pt idx="659">
                  <c:v>-0.20449999999999999</c:v>
                </c:pt>
                <c:pt idx="660">
                  <c:v>-8.1120000000000001</c:v>
                </c:pt>
                <c:pt idx="661">
                  <c:v>-5.0808999999999997</c:v>
                </c:pt>
                <c:pt idx="662">
                  <c:v>-1.6605000000000001</c:v>
                </c:pt>
                <c:pt idx="663">
                  <c:v>-4.8289999999999997</c:v>
                </c:pt>
                <c:pt idx="664">
                  <c:v>6.0998999999999999</c:v>
                </c:pt>
                <c:pt idx="665">
                  <c:v>-2.2917999999999998</c:v>
                </c:pt>
                <c:pt idx="666">
                  <c:v>-2.9256000000000002</c:v>
                </c:pt>
                <c:pt idx="667">
                  <c:v>9.7484000000000002</c:v>
                </c:pt>
                <c:pt idx="668">
                  <c:v>-4.2198000000000002</c:v>
                </c:pt>
                <c:pt idx="669">
                  <c:v>7.8548</c:v>
                </c:pt>
                <c:pt idx="670">
                  <c:v>3.4363999999999999</c:v>
                </c:pt>
                <c:pt idx="671">
                  <c:v>8.5343</c:v>
                </c:pt>
                <c:pt idx="672">
                  <c:v>-1.1312</c:v>
                </c:pt>
                <c:pt idx="673">
                  <c:v>4.1364999999999998</c:v>
                </c:pt>
                <c:pt idx="674">
                  <c:v>-5.4611999999999998</c:v>
                </c:pt>
                <c:pt idx="675">
                  <c:v>1.4456</c:v>
                </c:pt>
                <c:pt idx="676">
                  <c:v>-1.3224</c:v>
                </c:pt>
                <c:pt idx="677">
                  <c:v>-0.96599999999999997</c:v>
                </c:pt>
                <c:pt idx="678">
                  <c:v>1.1873</c:v>
                </c:pt>
                <c:pt idx="679">
                  <c:v>5.9683999999999999</c:v>
                </c:pt>
                <c:pt idx="680">
                  <c:v>2.6427</c:v>
                </c:pt>
                <c:pt idx="681">
                  <c:v>0.25719999999999998</c:v>
                </c:pt>
                <c:pt idx="682">
                  <c:v>0.69530000000000003</c:v>
                </c:pt>
                <c:pt idx="683">
                  <c:v>-3.2726999999999999</c:v>
                </c:pt>
                <c:pt idx="684">
                  <c:v>-2.5749</c:v>
                </c:pt>
                <c:pt idx="685">
                  <c:v>-1.9617</c:v>
                </c:pt>
                <c:pt idx="686">
                  <c:v>-7.3160999999999996</c:v>
                </c:pt>
                <c:pt idx="687">
                  <c:v>-4.3754999999999997</c:v>
                </c:pt>
                <c:pt idx="688">
                  <c:v>0.30259999999999998</c:v>
                </c:pt>
                <c:pt idx="689">
                  <c:v>0.56000000000000005</c:v>
                </c:pt>
                <c:pt idx="690">
                  <c:v>-1.5995999999999999</c:v>
                </c:pt>
                <c:pt idx="691">
                  <c:v>-0.61260000000000003</c:v>
                </c:pt>
                <c:pt idx="692">
                  <c:v>3.6989000000000001</c:v>
                </c:pt>
                <c:pt idx="693">
                  <c:v>-4.2149999999999999</c:v>
                </c:pt>
                <c:pt idx="694">
                  <c:v>-5.8757000000000001</c:v>
                </c:pt>
                <c:pt idx="695">
                  <c:v>1.0612999999999999</c:v>
                </c:pt>
                <c:pt idx="696">
                  <c:v>1.0664</c:v>
                </c:pt>
                <c:pt idx="697">
                  <c:v>-5.9526000000000003</c:v>
                </c:pt>
                <c:pt idx="698">
                  <c:v>-0.67220000000000002</c:v>
                </c:pt>
                <c:pt idx="699">
                  <c:v>3.8639000000000001</c:v>
                </c:pt>
                <c:pt idx="700">
                  <c:v>3.9952000000000001</c:v>
                </c:pt>
                <c:pt idx="701">
                  <c:v>-5.6361999999999997</c:v>
                </c:pt>
                <c:pt idx="702">
                  <c:v>0.31730000000000003</c:v>
                </c:pt>
                <c:pt idx="703">
                  <c:v>-2.6435</c:v>
                </c:pt>
                <c:pt idx="704">
                  <c:v>2.5428000000000002</c:v>
                </c:pt>
                <c:pt idx="705">
                  <c:v>3.2153</c:v>
                </c:pt>
                <c:pt idx="706">
                  <c:v>2.5951</c:v>
                </c:pt>
                <c:pt idx="707">
                  <c:v>-1.1228</c:v>
                </c:pt>
                <c:pt idx="708">
                  <c:v>-0.69650000000000001</c:v>
                </c:pt>
                <c:pt idx="709">
                  <c:v>1.9858</c:v>
                </c:pt>
                <c:pt idx="710">
                  <c:v>2.5844999999999998</c:v>
                </c:pt>
                <c:pt idx="711">
                  <c:v>-1.2001999999999999</c:v>
                </c:pt>
                <c:pt idx="712">
                  <c:v>4.3085000000000004</c:v>
                </c:pt>
                <c:pt idx="713">
                  <c:v>-2.5032000000000001</c:v>
                </c:pt>
                <c:pt idx="714">
                  <c:v>-6.4238</c:v>
                </c:pt>
                <c:pt idx="715">
                  <c:v>-3.0282</c:v>
                </c:pt>
                <c:pt idx="716">
                  <c:v>4.2259000000000002</c:v>
                </c:pt>
                <c:pt idx="717">
                  <c:v>-0.48670000000000002</c:v>
                </c:pt>
                <c:pt idx="718">
                  <c:v>2.4382000000000001</c:v>
                </c:pt>
                <c:pt idx="719">
                  <c:v>2.1435</c:v>
                </c:pt>
                <c:pt idx="720">
                  <c:v>-0.52029999999999998</c:v>
                </c:pt>
                <c:pt idx="721">
                  <c:v>2.3584999999999998</c:v>
                </c:pt>
                <c:pt idx="722">
                  <c:v>-0.1147</c:v>
                </c:pt>
                <c:pt idx="723">
                  <c:v>6.3825000000000003</c:v>
                </c:pt>
                <c:pt idx="724">
                  <c:v>2.14</c:v>
                </c:pt>
                <c:pt idx="725">
                  <c:v>-3.1196000000000002</c:v>
                </c:pt>
                <c:pt idx="726">
                  <c:v>-2.0173999999999999</c:v>
                </c:pt>
                <c:pt idx="727">
                  <c:v>7.8585000000000003</c:v>
                </c:pt>
                <c:pt idx="728">
                  <c:v>-6.9019000000000004</c:v>
                </c:pt>
                <c:pt idx="729">
                  <c:v>2.8081</c:v>
                </c:pt>
                <c:pt idx="730">
                  <c:v>1.7172000000000001</c:v>
                </c:pt>
                <c:pt idx="731">
                  <c:v>-0.9587</c:v>
                </c:pt>
                <c:pt idx="732">
                  <c:v>-5.4177</c:v>
                </c:pt>
                <c:pt idx="733">
                  <c:v>-2.2357999999999998</c:v>
                </c:pt>
                <c:pt idx="734">
                  <c:v>-8.0602999999999998</c:v>
                </c:pt>
                <c:pt idx="735">
                  <c:v>5.6203000000000003</c:v>
                </c:pt>
                <c:pt idx="736">
                  <c:v>0.52890000000000004</c:v>
                </c:pt>
                <c:pt idx="737">
                  <c:v>-2.0337000000000001</c:v>
                </c:pt>
                <c:pt idx="738">
                  <c:v>6.3037000000000001</c:v>
                </c:pt>
                <c:pt idx="739">
                  <c:v>-5.4021999999999997</c:v>
                </c:pt>
                <c:pt idx="740">
                  <c:v>-10.647399999999999</c:v>
                </c:pt>
                <c:pt idx="741">
                  <c:v>-1.2523</c:v>
                </c:pt>
                <c:pt idx="742">
                  <c:v>-7.2027000000000001</c:v>
                </c:pt>
                <c:pt idx="743">
                  <c:v>-0.67849999999999999</c:v>
                </c:pt>
                <c:pt idx="744">
                  <c:v>2.8147000000000002</c:v>
                </c:pt>
                <c:pt idx="745">
                  <c:v>-6.3757999999999999</c:v>
                </c:pt>
                <c:pt idx="746">
                  <c:v>1.667</c:v>
                </c:pt>
                <c:pt idx="747">
                  <c:v>1.8762000000000001</c:v>
                </c:pt>
                <c:pt idx="748">
                  <c:v>-6.8304</c:v>
                </c:pt>
                <c:pt idx="749">
                  <c:v>7.3314000000000004</c:v>
                </c:pt>
                <c:pt idx="750">
                  <c:v>-2.9542000000000002</c:v>
                </c:pt>
                <c:pt idx="751">
                  <c:v>-6.9400000000000003E-2</c:v>
                </c:pt>
                <c:pt idx="752">
                  <c:v>-3.8370000000000002</c:v>
                </c:pt>
                <c:pt idx="753">
                  <c:v>-5.2050999999999998</c:v>
                </c:pt>
                <c:pt idx="754">
                  <c:v>3.5998000000000001</c:v>
                </c:pt>
                <c:pt idx="755">
                  <c:v>-4.8048999999999999</c:v>
                </c:pt>
                <c:pt idx="756">
                  <c:v>-5.4890999999999996</c:v>
                </c:pt>
                <c:pt idx="757">
                  <c:v>-2.4546000000000001</c:v>
                </c:pt>
                <c:pt idx="758">
                  <c:v>2.8006000000000002</c:v>
                </c:pt>
                <c:pt idx="759">
                  <c:v>5.3333000000000004</c:v>
                </c:pt>
                <c:pt idx="760">
                  <c:v>-5.9288999999999996</c:v>
                </c:pt>
                <c:pt idx="761">
                  <c:v>-2.8525</c:v>
                </c:pt>
                <c:pt idx="762">
                  <c:v>7.6938000000000004</c:v>
                </c:pt>
                <c:pt idx="763">
                  <c:v>-4.2910000000000004</c:v>
                </c:pt>
                <c:pt idx="764">
                  <c:v>-4.8849</c:v>
                </c:pt>
                <c:pt idx="765">
                  <c:v>-5.4286000000000003</c:v>
                </c:pt>
                <c:pt idx="766">
                  <c:v>-2.4615999999999998</c:v>
                </c:pt>
                <c:pt idx="767">
                  <c:v>-0.38990000000000002</c:v>
                </c:pt>
                <c:pt idx="768">
                  <c:v>12.187900000000001</c:v>
                </c:pt>
                <c:pt idx="769">
                  <c:v>-2.6698</c:v>
                </c:pt>
                <c:pt idx="770">
                  <c:v>-1.9928999999999999</c:v>
                </c:pt>
                <c:pt idx="771">
                  <c:v>0.1515</c:v>
                </c:pt>
                <c:pt idx="772">
                  <c:v>3.1625999999999999</c:v>
                </c:pt>
                <c:pt idx="773">
                  <c:v>-1.3576999999999999</c:v>
                </c:pt>
                <c:pt idx="774">
                  <c:v>-2.2906</c:v>
                </c:pt>
                <c:pt idx="775">
                  <c:v>-3.9512</c:v>
                </c:pt>
                <c:pt idx="776">
                  <c:v>1.5153000000000001</c:v>
                </c:pt>
                <c:pt idx="777">
                  <c:v>4.9127999999999998</c:v>
                </c:pt>
                <c:pt idx="778">
                  <c:v>4.0149999999999997</c:v>
                </c:pt>
                <c:pt idx="779">
                  <c:v>6.6776999999999997</c:v>
                </c:pt>
                <c:pt idx="780">
                  <c:v>-2.9058000000000002</c:v>
                </c:pt>
                <c:pt idx="781">
                  <c:v>-0.4592</c:v>
                </c:pt>
                <c:pt idx="782">
                  <c:v>-7.0820999999999996</c:v>
                </c:pt>
                <c:pt idx="783">
                  <c:v>-6.8844000000000003</c:v>
                </c:pt>
                <c:pt idx="784">
                  <c:v>3.1143000000000001</c:v>
                </c:pt>
                <c:pt idx="785">
                  <c:v>0.53490000000000004</c:v>
                </c:pt>
                <c:pt idx="786">
                  <c:v>-10.3123</c:v>
                </c:pt>
                <c:pt idx="787">
                  <c:v>-3.9049999999999998</c:v>
                </c:pt>
                <c:pt idx="788">
                  <c:v>-0.41139999999999999</c:v>
                </c:pt>
                <c:pt idx="789">
                  <c:v>-3.9127000000000001</c:v>
                </c:pt>
                <c:pt idx="790">
                  <c:v>5.4303999999999997</c:v>
                </c:pt>
                <c:pt idx="791">
                  <c:v>-1.2515000000000001</c:v>
                </c:pt>
                <c:pt idx="792">
                  <c:v>-2.5977000000000001</c:v>
                </c:pt>
                <c:pt idx="793">
                  <c:v>-5.5972</c:v>
                </c:pt>
                <c:pt idx="794">
                  <c:v>-1.2995000000000001</c:v>
                </c:pt>
                <c:pt idx="795">
                  <c:v>-0.96350000000000002</c:v>
                </c:pt>
                <c:pt idx="796">
                  <c:v>-7.3276000000000003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8261792"/>
        <c:axId val="338255520"/>
      </c:scatterChart>
      <c:valAx>
        <c:axId val="3382617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255520"/>
        <c:crosses val="autoZero"/>
        <c:crossBetween val="midCat"/>
      </c:valAx>
      <c:valAx>
        <c:axId val="338255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261792"/>
        <c:crosses val="autoZero"/>
        <c:crossBetween val="midCat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>
                <a:alpha val="0"/>
              </a:schemeClr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Y1 vs Y2 CF60 Rel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'Defense SameTeam'!$BH$1</c:f>
              <c:strCache>
                <c:ptCount val="1"/>
                <c:pt idx="0">
                  <c:v>Y2CF60Rel</c:v>
                </c:pt>
              </c:strCache>
            </c:strRef>
          </c:tx>
          <c:spPr>
            <a:ln w="25400" cap="flat" cmpd="sng" algn="ctr">
              <a:noFill/>
              <a:prstDash val="sysDot"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1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0.20712930820829398"/>
                  <c:y val="0.45991311955570768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aseline="0" dirty="0"/>
                      <a:t>y = 0.5272x - 0.1658</a:t>
                    </a:r>
                    <a:br>
                      <a:rPr lang="en-US" sz="1400" baseline="0" dirty="0"/>
                    </a:br>
                    <a:r>
                      <a:rPr lang="en-US" sz="1400" baseline="0" dirty="0"/>
                      <a:t>R² = </a:t>
                    </a:r>
                    <a:r>
                      <a:rPr lang="en-US" sz="1400" baseline="0" dirty="0">
                        <a:solidFill>
                          <a:srgbClr val="FF0000"/>
                        </a:solidFill>
                      </a:rPr>
                      <a:t>0.2635</a:t>
                    </a:r>
                    <a:endParaRPr lang="en-US" sz="1400" dirty="0">
                      <a:solidFill>
                        <a:srgbClr val="FF0000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'Defense SameTeam'!$BG$2:$BG$798</c:f>
              <c:numCache>
                <c:formatCode>General</c:formatCode>
                <c:ptCount val="797"/>
                <c:pt idx="0">
                  <c:v>0.66020000000000001</c:v>
                </c:pt>
                <c:pt idx="1">
                  <c:v>-2.3115000000000001</c:v>
                </c:pt>
                <c:pt idx="2">
                  <c:v>0.95369999999999999</c:v>
                </c:pt>
                <c:pt idx="3">
                  <c:v>4.6593999999999998</c:v>
                </c:pt>
                <c:pt idx="4">
                  <c:v>2.0196999999999998</c:v>
                </c:pt>
                <c:pt idx="5">
                  <c:v>-1.9137</c:v>
                </c:pt>
                <c:pt idx="6">
                  <c:v>1.5626</c:v>
                </c:pt>
                <c:pt idx="7">
                  <c:v>-0.70660000000000001</c:v>
                </c:pt>
                <c:pt idx="8">
                  <c:v>-6.3630000000000004</c:v>
                </c:pt>
                <c:pt idx="9">
                  <c:v>3.0783999999999998</c:v>
                </c:pt>
                <c:pt idx="10">
                  <c:v>-1.9838</c:v>
                </c:pt>
                <c:pt idx="11">
                  <c:v>-1.2386999999999999</c:v>
                </c:pt>
                <c:pt idx="12">
                  <c:v>-0.49469999999999997</c:v>
                </c:pt>
                <c:pt idx="13">
                  <c:v>-2.1850999999999998</c:v>
                </c:pt>
                <c:pt idx="14">
                  <c:v>-3.8184999999999998</c:v>
                </c:pt>
                <c:pt idx="15">
                  <c:v>-6.9650999999999996</c:v>
                </c:pt>
                <c:pt idx="16">
                  <c:v>-1.1798999999999999</c:v>
                </c:pt>
                <c:pt idx="17">
                  <c:v>2.0264000000000002</c:v>
                </c:pt>
                <c:pt idx="18">
                  <c:v>-9.1700000000000004E-2</c:v>
                </c:pt>
                <c:pt idx="19">
                  <c:v>6.5293999999999999</c:v>
                </c:pt>
                <c:pt idx="20">
                  <c:v>5.8973000000000004</c:v>
                </c:pt>
                <c:pt idx="21">
                  <c:v>-1.3708</c:v>
                </c:pt>
                <c:pt idx="22">
                  <c:v>-3.1604999999999999</c:v>
                </c:pt>
                <c:pt idx="23">
                  <c:v>-1.581</c:v>
                </c:pt>
                <c:pt idx="24">
                  <c:v>4.2874999999999996</c:v>
                </c:pt>
                <c:pt idx="25">
                  <c:v>-2.0931000000000002</c:v>
                </c:pt>
                <c:pt idx="26">
                  <c:v>1.4458</c:v>
                </c:pt>
                <c:pt idx="27">
                  <c:v>-2.8431000000000002</c:v>
                </c:pt>
                <c:pt idx="28">
                  <c:v>-1.4214</c:v>
                </c:pt>
                <c:pt idx="29">
                  <c:v>-0.39050000000000001</c:v>
                </c:pt>
                <c:pt idx="30">
                  <c:v>-2.3492999999999999</c:v>
                </c:pt>
                <c:pt idx="31">
                  <c:v>-2.6476000000000002</c:v>
                </c:pt>
                <c:pt idx="32">
                  <c:v>-0.11310000000000001</c:v>
                </c:pt>
                <c:pt idx="33">
                  <c:v>1.9372</c:v>
                </c:pt>
                <c:pt idx="34">
                  <c:v>-1.1283000000000001</c:v>
                </c:pt>
                <c:pt idx="35">
                  <c:v>-0.45119999999999999</c:v>
                </c:pt>
                <c:pt idx="36">
                  <c:v>0.74480000000000002</c:v>
                </c:pt>
                <c:pt idx="37">
                  <c:v>0.77929999999999999</c:v>
                </c:pt>
                <c:pt idx="38">
                  <c:v>3.5588000000000002</c:v>
                </c:pt>
                <c:pt idx="39">
                  <c:v>1.5904</c:v>
                </c:pt>
                <c:pt idx="40">
                  <c:v>2.7328999999999999</c:v>
                </c:pt>
                <c:pt idx="41">
                  <c:v>-4.7370999999999999</c:v>
                </c:pt>
                <c:pt idx="42">
                  <c:v>-2.2532999999999999</c:v>
                </c:pt>
                <c:pt idx="43">
                  <c:v>2.173</c:v>
                </c:pt>
                <c:pt idx="44">
                  <c:v>-0.82379999999999998</c:v>
                </c:pt>
                <c:pt idx="45">
                  <c:v>-0.39200000000000002</c:v>
                </c:pt>
                <c:pt idx="46">
                  <c:v>-3.1711999999999998</c:v>
                </c:pt>
                <c:pt idx="47">
                  <c:v>-0.51270000000000004</c:v>
                </c:pt>
                <c:pt idx="48">
                  <c:v>-2.5066999999999999</c:v>
                </c:pt>
                <c:pt idx="49">
                  <c:v>1.8519000000000001</c:v>
                </c:pt>
                <c:pt idx="50">
                  <c:v>-6.3564999999999996</c:v>
                </c:pt>
                <c:pt idx="51">
                  <c:v>2.0562</c:v>
                </c:pt>
                <c:pt idx="52">
                  <c:v>-0.70940000000000003</c:v>
                </c:pt>
                <c:pt idx="53">
                  <c:v>4.6025999999999998</c:v>
                </c:pt>
                <c:pt idx="54">
                  <c:v>-2.2254</c:v>
                </c:pt>
                <c:pt idx="55">
                  <c:v>5.1288999999999998</c:v>
                </c:pt>
                <c:pt idx="56">
                  <c:v>1.9123000000000001</c:v>
                </c:pt>
                <c:pt idx="57">
                  <c:v>1.89E-2</c:v>
                </c:pt>
                <c:pt idx="58">
                  <c:v>-7.1327999999999996</c:v>
                </c:pt>
                <c:pt idx="59">
                  <c:v>-0.37559999999999999</c:v>
                </c:pt>
                <c:pt idx="60">
                  <c:v>4.8571999999999997</c:v>
                </c:pt>
                <c:pt idx="61">
                  <c:v>2.9567000000000001</c:v>
                </c:pt>
                <c:pt idx="62">
                  <c:v>-2.4177</c:v>
                </c:pt>
                <c:pt idx="63">
                  <c:v>1.4551000000000001</c:v>
                </c:pt>
                <c:pt idx="64">
                  <c:v>-1.5188999999999999</c:v>
                </c:pt>
                <c:pt idx="65">
                  <c:v>-0.37459999999999999</c:v>
                </c:pt>
                <c:pt idx="66">
                  <c:v>4.1729000000000003</c:v>
                </c:pt>
                <c:pt idx="67">
                  <c:v>2.3904999999999998</c:v>
                </c:pt>
                <c:pt idx="68">
                  <c:v>-1.4958</c:v>
                </c:pt>
                <c:pt idx="69">
                  <c:v>-5.7727000000000004</c:v>
                </c:pt>
                <c:pt idx="70">
                  <c:v>3.9716</c:v>
                </c:pt>
                <c:pt idx="71">
                  <c:v>-4.4367000000000001</c:v>
                </c:pt>
                <c:pt idx="72">
                  <c:v>2.3241999999999998</c:v>
                </c:pt>
                <c:pt idx="73">
                  <c:v>0.56989999999999996</c:v>
                </c:pt>
                <c:pt idx="74">
                  <c:v>1.9572000000000001</c:v>
                </c:pt>
                <c:pt idx="75">
                  <c:v>0.75460000000000005</c:v>
                </c:pt>
                <c:pt idx="76">
                  <c:v>-0.44679999999999997</c:v>
                </c:pt>
                <c:pt idx="77">
                  <c:v>3.9906000000000001</c:v>
                </c:pt>
                <c:pt idx="78">
                  <c:v>1.2312000000000001</c:v>
                </c:pt>
                <c:pt idx="79">
                  <c:v>-1.3116000000000001</c:v>
                </c:pt>
                <c:pt idx="80">
                  <c:v>-1.6460999999999999</c:v>
                </c:pt>
                <c:pt idx="81">
                  <c:v>-6.2144000000000004</c:v>
                </c:pt>
                <c:pt idx="82">
                  <c:v>2.3818000000000001</c:v>
                </c:pt>
                <c:pt idx="83">
                  <c:v>2.9399000000000002</c:v>
                </c:pt>
                <c:pt idx="84">
                  <c:v>3.0461999999999998</c:v>
                </c:pt>
                <c:pt idx="85">
                  <c:v>-2.3325999999999998</c:v>
                </c:pt>
                <c:pt idx="86">
                  <c:v>1.5019</c:v>
                </c:pt>
                <c:pt idx="87">
                  <c:v>0.85540000000000005</c:v>
                </c:pt>
                <c:pt idx="88">
                  <c:v>-1.9733000000000001</c:v>
                </c:pt>
                <c:pt idx="89">
                  <c:v>1.008</c:v>
                </c:pt>
                <c:pt idx="90">
                  <c:v>3.1488999999999998</c:v>
                </c:pt>
                <c:pt idx="91">
                  <c:v>2.4512999999999998</c:v>
                </c:pt>
                <c:pt idx="92">
                  <c:v>1.0647</c:v>
                </c:pt>
                <c:pt idx="93">
                  <c:v>0.29089999999999999</c:v>
                </c:pt>
                <c:pt idx="94">
                  <c:v>1.7962</c:v>
                </c:pt>
                <c:pt idx="95">
                  <c:v>5.21</c:v>
                </c:pt>
                <c:pt idx="96">
                  <c:v>-0.56359999999999999</c:v>
                </c:pt>
                <c:pt idx="97">
                  <c:v>-3.0777000000000001</c:v>
                </c:pt>
                <c:pt idx="98">
                  <c:v>-0.29360000000000003</c:v>
                </c:pt>
                <c:pt idx="99">
                  <c:v>3.9026000000000001</c:v>
                </c:pt>
                <c:pt idx="100">
                  <c:v>0.48480000000000001</c:v>
                </c:pt>
                <c:pt idx="101">
                  <c:v>-0.92500000000000004</c:v>
                </c:pt>
                <c:pt idx="102">
                  <c:v>-3.4811000000000001</c:v>
                </c:pt>
                <c:pt idx="103">
                  <c:v>1.2982</c:v>
                </c:pt>
                <c:pt idx="104">
                  <c:v>-1.0336000000000001</c:v>
                </c:pt>
                <c:pt idx="105">
                  <c:v>2.2978000000000001</c:v>
                </c:pt>
                <c:pt idx="106">
                  <c:v>-6.4321000000000002</c:v>
                </c:pt>
                <c:pt idx="107">
                  <c:v>1.302</c:v>
                </c:pt>
                <c:pt idx="108">
                  <c:v>-3.3942000000000001</c:v>
                </c:pt>
                <c:pt idx="109">
                  <c:v>-1.7757000000000001</c:v>
                </c:pt>
                <c:pt idx="110">
                  <c:v>-4.1787000000000001</c:v>
                </c:pt>
                <c:pt idx="111">
                  <c:v>1.2977000000000001</c:v>
                </c:pt>
                <c:pt idx="112">
                  <c:v>0.3231</c:v>
                </c:pt>
                <c:pt idx="113">
                  <c:v>-0.92390000000000005</c:v>
                </c:pt>
                <c:pt idx="114">
                  <c:v>2.5958000000000001</c:v>
                </c:pt>
                <c:pt idx="115">
                  <c:v>-1.032</c:v>
                </c:pt>
                <c:pt idx="116">
                  <c:v>0.73270000000000002</c:v>
                </c:pt>
                <c:pt idx="117">
                  <c:v>4.2130999999999998</c:v>
                </c:pt>
                <c:pt idx="118">
                  <c:v>2.6981000000000002</c:v>
                </c:pt>
                <c:pt idx="119">
                  <c:v>-2.4561000000000002</c:v>
                </c:pt>
                <c:pt idx="120">
                  <c:v>-6.6184000000000003</c:v>
                </c:pt>
                <c:pt idx="121">
                  <c:v>4.5949</c:v>
                </c:pt>
                <c:pt idx="122">
                  <c:v>-1.573</c:v>
                </c:pt>
                <c:pt idx="123">
                  <c:v>4.1641000000000004</c:v>
                </c:pt>
                <c:pt idx="124">
                  <c:v>-0.61329999999999996</c:v>
                </c:pt>
                <c:pt idx="125">
                  <c:v>-3.3782999999999999</c:v>
                </c:pt>
                <c:pt idx="126">
                  <c:v>-0.51170000000000004</c:v>
                </c:pt>
                <c:pt idx="127">
                  <c:v>1.0447</c:v>
                </c:pt>
                <c:pt idx="128">
                  <c:v>0.29649999999999999</c:v>
                </c:pt>
                <c:pt idx="129">
                  <c:v>-0.41399999999999998</c:v>
                </c:pt>
                <c:pt idx="130">
                  <c:v>3.3176000000000001</c:v>
                </c:pt>
                <c:pt idx="131">
                  <c:v>-1.2948</c:v>
                </c:pt>
                <c:pt idx="132">
                  <c:v>-2.0406</c:v>
                </c:pt>
                <c:pt idx="133">
                  <c:v>-2.7953999999999999</c:v>
                </c:pt>
                <c:pt idx="134">
                  <c:v>-3.9693000000000001</c:v>
                </c:pt>
                <c:pt idx="135">
                  <c:v>0.57889999999999997</c:v>
                </c:pt>
                <c:pt idx="136">
                  <c:v>1.6016999999999999</c:v>
                </c:pt>
                <c:pt idx="137">
                  <c:v>-2.3176999999999999</c:v>
                </c:pt>
                <c:pt idx="138">
                  <c:v>0.47620000000000001</c:v>
                </c:pt>
                <c:pt idx="139">
                  <c:v>1.9895</c:v>
                </c:pt>
                <c:pt idx="140">
                  <c:v>5.5834999999999999</c:v>
                </c:pt>
                <c:pt idx="141">
                  <c:v>1.2745</c:v>
                </c:pt>
                <c:pt idx="142">
                  <c:v>-0.85709999999999997</c:v>
                </c:pt>
                <c:pt idx="143">
                  <c:v>-0.72550000000000003</c:v>
                </c:pt>
                <c:pt idx="144">
                  <c:v>0.85699999999999998</c:v>
                </c:pt>
                <c:pt idx="145">
                  <c:v>3.99</c:v>
                </c:pt>
                <c:pt idx="146">
                  <c:v>-1.4153</c:v>
                </c:pt>
                <c:pt idx="147">
                  <c:v>4.5629999999999997</c:v>
                </c:pt>
                <c:pt idx="148">
                  <c:v>-0.80179999999999996</c:v>
                </c:pt>
                <c:pt idx="149">
                  <c:v>-6.9522000000000004</c:v>
                </c:pt>
                <c:pt idx="150">
                  <c:v>7.2533000000000003</c:v>
                </c:pt>
                <c:pt idx="151">
                  <c:v>-0.2084</c:v>
                </c:pt>
                <c:pt idx="152">
                  <c:v>0.39950000000000002</c:v>
                </c:pt>
                <c:pt idx="153">
                  <c:v>-0.76629999999999998</c:v>
                </c:pt>
                <c:pt idx="154">
                  <c:v>-6.1410999999999998</c:v>
                </c:pt>
                <c:pt idx="155">
                  <c:v>-2.2976000000000001</c:v>
                </c:pt>
                <c:pt idx="156">
                  <c:v>3.1337999999999999</c:v>
                </c:pt>
                <c:pt idx="157">
                  <c:v>-4.8446999999999996</c:v>
                </c:pt>
                <c:pt idx="158">
                  <c:v>-0.96660000000000001</c:v>
                </c:pt>
                <c:pt idx="159">
                  <c:v>-1.6987000000000001</c:v>
                </c:pt>
                <c:pt idx="160">
                  <c:v>1.1196999999999999</c:v>
                </c:pt>
                <c:pt idx="161">
                  <c:v>-0.89410000000000001</c:v>
                </c:pt>
                <c:pt idx="162">
                  <c:v>1.6213</c:v>
                </c:pt>
                <c:pt idx="163">
                  <c:v>-3.5488</c:v>
                </c:pt>
                <c:pt idx="164">
                  <c:v>0.59670000000000001</c:v>
                </c:pt>
                <c:pt idx="165">
                  <c:v>3.1002000000000001</c:v>
                </c:pt>
                <c:pt idx="166">
                  <c:v>-2.5068999999999999</c:v>
                </c:pt>
                <c:pt idx="167">
                  <c:v>1.8234999999999999</c:v>
                </c:pt>
                <c:pt idx="168">
                  <c:v>2.5280999999999998</c:v>
                </c:pt>
                <c:pt idx="169">
                  <c:v>-4.6528</c:v>
                </c:pt>
                <c:pt idx="170">
                  <c:v>-4.3087</c:v>
                </c:pt>
                <c:pt idx="171">
                  <c:v>-5.2629999999999999</c:v>
                </c:pt>
                <c:pt idx="172">
                  <c:v>5.7990000000000004</c:v>
                </c:pt>
                <c:pt idx="173">
                  <c:v>1.0150999999999999</c:v>
                </c:pt>
                <c:pt idx="174">
                  <c:v>5.4359000000000002</c:v>
                </c:pt>
                <c:pt idx="175">
                  <c:v>3.9157000000000002</c:v>
                </c:pt>
                <c:pt idx="176">
                  <c:v>2.3997999999999999</c:v>
                </c:pt>
                <c:pt idx="177">
                  <c:v>-2.2385000000000002</c:v>
                </c:pt>
                <c:pt idx="178">
                  <c:v>3.4279999999999999</c:v>
                </c:pt>
                <c:pt idx="179">
                  <c:v>1.3171999999999999</c:v>
                </c:pt>
                <c:pt idx="180">
                  <c:v>0.52400000000000002</c:v>
                </c:pt>
                <c:pt idx="181">
                  <c:v>-1.5788</c:v>
                </c:pt>
                <c:pt idx="182">
                  <c:v>-3.1859999999999999</c:v>
                </c:pt>
                <c:pt idx="183">
                  <c:v>-2.0453999999999999</c:v>
                </c:pt>
                <c:pt idx="184">
                  <c:v>1.3752</c:v>
                </c:pt>
                <c:pt idx="185">
                  <c:v>-1.8412999999999999</c:v>
                </c:pt>
                <c:pt idx="186">
                  <c:v>0.51719999999999999</c:v>
                </c:pt>
                <c:pt idx="187">
                  <c:v>2.6211000000000002</c:v>
                </c:pt>
                <c:pt idx="188">
                  <c:v>0.3805</c:v>
                </c:pt>
                <c:pt idx="189">
                  <c:v>1.5479000000000001</c:v>
                </c:pt>
                <c:pt idx="190">
                  <c:v>-0.88619999999999999</c:v>
                </c:pt>
                <c:pt idx="191">
                  <c:v>2.4123000000000001</c:v>
                </c:pt>
                <c:pt idx="192">
                  <c:v>-2.1873</c:v>
                </c:pt>
                <c:pt idx="193">
                  <c:v>-0.75680000000000003</c:v>
                </c:pt>
                <c:pt idx="194">
                  <c:v>1.1114999999999999</c:v>
                </c:pt>
                <c:pt idx="195">
                  <c:v>3.8999999999999998E-3</c:v>
                </c:pt>
                <c:pt idx="196">
                  <c:v>-0.94320000000000004</c:v>
                </c:pt>
                <c:pt idx="197">
                  <c:v>1.0363</c:v>
                </c:pt>
                <c:pt idx="198">
                  <c:v>-1.8588</c:v>
                </c:pt>
                <c:pt idx="199">
                  <c:v>-2.3570000000000002</c:v>
                </c:pt>
                <c:pt idx="200">
                  <c:v>-0.25409999999999999</c:v>
                </c:pt>
                <c:pt idx="201">
                  <c:v>2.1286999999999998</c:v>
                </c:pt>
                <c:pt idx="202">
                  <c:v>-3.2768999999999999</c:v>
                </c:pt>
                <c:pt idx="203">
                  <c:v>0.41710000000000003</c:v>
                </c:pt>
                <c:pt idx="204">
                  <c:v>3.3195999999999999</c:v>
                </c:pt>
                <c:pt idx="205">
                  <c:v>-0.158</c:v>
                </c:pt>
                <c:pt idx="206">
                  <c:v>3.3248000000000002</c:v>
                </c:pt>
                <c:pt idx="207">
                  <c:v>-2.1657000000000002</c:v>
                </c:pt>
                <c:pt idx="208">
                  <c:v>-1.6579999999999999</c:v>
                </c:pt>
                <c:pt idx="209">
                  <c:v>6.3438999999999997</c:v>
                </c:pt>
                <c:pt idx="210">
                  <c:v>3.6713</c:v>
                </c:pt>
                <c:pt idx="211">
                  <c:v>-1.2782</c:v>
                </c:pt>
                <c:pt idx="212">
                  <c:v>-1.9358</c:v>
                </c:pt>
                <c:pt idx="213">
                  <c:v>-3.5038999999999998</c:v>
                </c:pt>
                <c:pt idx="214">
                  <c:v>1.8535999999999999</c:v>
                </c:pt>
                <c:pt idx="215">
                  <c:v>-0.29670000000000002</c:v>
                </c:pt>
                <c:pt idx="216">
                  <c:v>1.9673</c:v>
                </c:pt>
                <c:pt idx="217">
                  <c:v>-3.4571000000000001</c:v>
                </c:pt>
                <c:pt idx="218">
                  <c:v>6.492</c:v>
                </c:pt>
                <c:pt idx="219">
                  <c:v>-3.4037000000000002</c:v>
                </c:pt>
                <c:pt idx="220">
                  <c:v>-2.3069999999999999</c:v>
                </c:pt>
                <c:pt idx="221">
                  <c:v>3.9199999999999999E-2</c:v>
                </c:pt>
                <c:pt idx="222">
                  <c:v>-0.42220000000000002</c:v>
                </c:pt>
                <c:pt idx="223">
                  <c:v>-0.17050000000000001</c:v>
                </c:pt>
                <c:pt idx="224">
                  <c:v>1.8809</c:v>
                </c:pt>
                <c:pt idx="225">
                  <c:v>4.3098000000000001</c:v>
                </c:pt>
                <c:pt idx="226">
                  <c:v>0.89419999999999999</c:v>
                </c:pt>
                <c:pt idx="227">
                  <c:v>2.4502999999999999</c:v>
                </c:pt>
                <c:pt idx="228">
                  <c:v>3.3690000000000002</c:v>
                </c:pt>
                <c:pt idx="229">
                  <c:v>1.1362000000000001</c:v>
                </c:pt>
                <c:pt idx="230">
                  <c:v>0.27350000000000002</c:v>
                </c:pt>
                <c:pt idx="231">
                  <c:v>1.8822000000000001</c:v>
                </c:pt>
                <c:pt idx="232">
                  <c:v>3.6318999999999999</c:v>
                </c:pt>
                <c:pt idx="233">
                  <c:v>-8.3678000000000008</c:v>
                </c:pt>
                <c:pt idx="234">
                  <c:v>1.044</c:v>
                </c:pt>
                <c:pt idx="235">
                  <c:v>-2.4630000000000001</c:v>
                </c:pt>
                <c:pt idx="236">
                  <c:v>3.0438999999999998</c:v>
                </c:pt>
                <c:pt idx="237">
                  <c:v>-1.5606</c:v>
                </c:pt>
                <c:pt idx="238">
                  <c:v>-3.3372000000000002</c:v>
                </c:pt>
                <c:pt idx="239">
                  <c:v>-1.1758999999999999</c:v>
                </c:pt>
                <c:pt idx="240">
                  <c:v>1.782</c:v>
                </c:pt>
                <c:pt idx="241">
                  <c:v>2.8487</c:v>
                </c:pt>
                <c:pt idx="242">
                  <c:v>-0.74550000000000005</c:v>
                </c:pt>
                <c:pt idx="243">
                  <c:v>2.5219</c:v>
                </c:pt>
                <c:pt idx="244">
                  <c:v>2.6922000000000001</c:v>
                </c:pt>
                <c:pt idx="245">
                  <c:v>3.3308</c:v>
                </c:pt>
                <c:pt idx="246">
                  <c:v>-3.6154000000000002</c:v>
                </c:pt>
                <c:pt idx="247">
                  <c:v>2.0385</c:v>
                </c:pt>
                <c:pt idx="248">
                  <c:v>2.3872</c:v>
                </c:pt>
                <c:pt idx="249">
                  <c:v>3.7406999999999999</c:v>
                </c:pt>
                <c:pt idx="250">
                  <c:v>2.1777000000000002</c:v>
                </c:pt>
                <c:pt idx="251">
                  <c:v>2.698</c:v>
                </c:pt>
                <c:pt idx="252">
                  <c:v>0.1787</c:v>
                </c:pt>
                <c:pt idx="253">
                  <c:v>-2.8328000000000002</c:v>
                </c:pt>
                <c:pt idx="254">
                  <c:v>-1.0976999999999999</c:v>
                </c:pt>
                <c:pt idx="255">
                  <c:v>1.8857999999999999</c:v>
                </c:pt>
                <c:pt idx="256">
                  <c:v>1.0765</c:v>
                </c:pt>
                <c:pt idx="257">
                  <c:v>4.4458000000000002</c:v>
                </c:pt>
                <c:pt idx="258">
                  <c:v>1.4661999999999999</c:v>
                </c:pt>
                <c:pt idx="259">
                  <c:v>-1.2707999999999999</c:v>
                </c:pt>
                <c:pt idx="260">
                  <c:v>-1.6076999999999999</c:v>
                </c:pt>
                <c:pt idx="261">
                  <c:v>0.1673</c:v>
                </c:pt>
                <c:pt idx="262">
                  <c:v>-4.5918999999999999</c:v>
                </c:pt>
                <c:pt idx="263">
                  <c:v>-2.2669999999999999</c:v>
                </c:pt>
                <c:pt idx="264">
                  <c:v>-3.4799000000000002</c:v>
                </c:pt>
                <c:pt idx="265">
                  <c:v>-2.6196000000000002</c:v>
                </c:pt>
                <c:pt idx="266">
                  <c:v>-2.6301000000000001</c:v>
                </c:pt>
                <c:pt idx="267">
                  <c:v>-2.2334000000000001</c:v>
                </c:pt>
                <c:pt idx="268">
                  <c:v>-5.0900000000000001E-2</c:v>
                </c:pt>
                <c:pt idx="269">
                  <c:v>-3.3860000000000001</c:v>
                </c:pt>
                <c:pt idx="270">
                  <c:v>-5.9916</c:v>
                </c:pt>
                <c:pt idx="271">
                  <c:v>-0.17860000000000001</c:v>
                </c:pt>
                <c:pt idx="272">
                  <c:v>-2.5886999999999998</c:v>
                </c:pt>
                <c:pt idx="273">
                  <c:v>3.2603</c:v>
                </c:pt>
                <c:pt idx="274">
                  <c:v>5.1891999999999996</c:v>
                </c:pt>
                <c:pt idx="275">
                  <c:v>-6.3098999999999998</c:v>
                </c:pt>
                <c:pt idx="276">
                  <c:v>5.6822999999999997</c:v>
                </c:pt>
                <c:pt idx="277">
                  <c:v>-1.6785000000000001</c:v>
                </c:pt>
                <c:pt idx="278">
                  <c:v>3.9352999999999998</c:v>
                </c:pt>
                <c:pt idx="279">
                  <c:v>-1.4029</c:v>
                </c:pt>
                <c:pt idx="280">
                  <c:v>0.96840000000000004</c:v>
                </c:pt>
                <c:pt idx="281">
                  <c:v>0.23419999999999999</c:v>
                </c:pt>
                <c:pt idx="282">
                  <c:v>-3.2046999999999999</c:v>
                </c:pt>
                <c:pt idx="283">
                  <c:v>-1.2023999999999999</c:v>
                </c:pt>
                <c:pt idx="284">
                  <c:v>-1.5584</c:v>
                </c:pt>
                <c:pt idx="285">
                  <c:v>-1.8171999999999999</c:v>
                </c:pt>
                <c:pt idx="286">
                  <c:v>1.7161</c:v>
                </c:pt>
                <c:pt idx="287">
                  <c:v>5.7862999999999998</c:v>
                </c:pt>
                <c:pt idx="288">
                  <c:v>2.9660000000000002</c:v>
                </c:pt>
                <c:pt idx="289">
                  <c:v>2.0956999999999999</c:v>
                </c:pt>
                <c:pt idx="290">
                  <c:v>3.2606000000000002</c:v>
                </c:pt>
                <c:pt idx="291">
                  <c:v>5.1405000000000003</c:v>
                </c:pt>
                <c:pt idx="292">
                  <c:v>0.89249999999999996</c:v>
                </c:pt>
                <c:pt idx="293">
                  <c:v>-0.68149999999999999</c:v>
                </c:pt>
                <c:pt idx="294">
                  <c:v>-4.8213999999999997</c:v>
                </c:pt>
                <c:pt idx="295">
                  <c:v>-4.2957000000000001</c:v>
                </c:pt>
                <c:pt idx="296">
                  <c:v>7.7100000000000002E-2</c:v>
                </c:pt>
                <c:pt idx="297">
                  <c:v>1.4037999999999999</c:v>
                </c:pt>
                <c:pt idx="298">
                  <c:v>1.5226</c:v>
                </c:pt>
                <c:pt idx="299">
                  <c:v>3.7892999999999999</c:v>
                </c:pt>
                <c:pt idx="300">
                  <c:v>0.75960000000000005</c:v>
                </c:pt>
                <c:pt idx="301">
                  <c:v>-0.69699999999999995</c:v>
                </c:pt>
                <c:pt idx="302">
                  <c:v>-4.3776999999999999</c:v>
                </c:pt>
                <c:pt idx="303">
                  <c:v>1.21</c:v>
                </c:pt>
                <c:pt idx="304">
                  <c:v>-0.2777</c:v>
                </c:pt>
                <c:pt idx="305">
                  <c:v>-8.8400000000000006E-2</c:v>
                </c:pt>
                <c:pt idx="306">
                  <c:v>-1.3562000000000001</c:v>
                </c:pt>
                <c:pt idx="307">
                  <c:v>-0.65069999999999995</c:v>
                </c:pt>
                <c:pt idx="308">
                  <c:v>-1.2941</c:v>
                </c:pt>
                <c:pt idx="309">
                  <c:v>1.6217999999999999</c:v>
                </c:pt>
                <c:pt idx="310">
                  <c:v>1.9207000000000001</c:v>
                </c:pt>
                <c:pt idx="311">
                  <c:v>-2.5638000000000001</c:v>
                </c:pt>
                <c:pt idx="312">
                  <c:v>-1.8473999999999999</c:v>
                </c:pt>
                <c:pt idx="313">
                  <c:v>-1.2190000000000001</c:v>
                </c:pt>
                <c:pt idx="314">
                  <c:v>-2.1573000000000002</c:v>
                </c:pt>
                <c:pt idx="315">
                  <c:v>-0.68169999999999997</c:v>
                </c:pt>
                <c:pt idx="316">
                  <c:v>-1.7868999999999999</c:v>
                </c:pt>
                <c:pt idx="317">
                  <c:v>3.0792999999999999</c:v>
                </c:pt>
                <c:pt idx="318">
                  <c:v>1.0664</c:v>
                </c:pt>
                <c:pt idx="319">
                  <c:v>-1.3956999999999999</c:v>
                </c:pt>
                <c:pt idx="320">
                  <c:v>3.548</c:v>
                </c:pt>
                <c:pt idx="321">
                  <c:v>2.2587000000000002</c:v>
                </c:pt>
                <c:pt idx="322">
                  <c:v>1E-4</c:v>
                </c:pt>
                <c:pt idx="323">
                  <c:v>1.0402</c:v>
                </c:pt>
                <c:pt idx="324">
                  <c:v>2.0198</c:v>
                </c:pt>
                <c:pt idx="325">
                  <c:v>0.86450000000000005</c:v>
                </c:pt>
                <c:pt idx="326">
                  <c:v>-0.2213</c:v>
                </c:pt>
                <c:pt idx="327">
                  <c:v>-8.3400000000000002E-2</c:v>
                </c:pt>
                <c:pt idx="328">
                  <c:v>1.6616</c:v>
                </c:pt>
                <c:pt idx="329">
                  <c:v>4.0400999999999998</c:v>
                </c:pt>
                <c:pt idx="330">
                  <c:v>-1.4077999999999999</c:v>
                </c:pt>
                <c:pt idx="331">
                  <c:v>0.3841</c:v>
                </c:pt>
                <c:pt idx="332">
                  <c:v>0.25259999999999999</c:v>
                </c:pt>
                <c:pt idx="333">
                  <c:v>1.7132000000000001</c:v>
                </c:pt>
                <c:pt idx="334">
                  <c:v>4.7027999999999999</c:v>
                </c:pt>
                <c:pt idx="335">
                  <c:v>-3.2456</c:v>
                </c:pt>
                <c:pt idx="336">
                  <c:v>-1.7787999999999999</c:v>
                </c:pt>
                <c:pt idx="337">
                  <c:v>-3.5817999999999999</c:v>
                </c:pt>
                <c:pt idx="338">
                  <c:v>6.1092000000000004</c:v>
                </c:pt>
                <c:pt idx="339">
                  <c:v>-3.5421999999999998</c:v>
                </c:pt>
                <c:pt idx="340">
                  <c:v>-4.5176999999999996</c:v>
                </c:pt>
                <c:pt idx="341">
                  <c:v>-1.9473</c:v>
                </c:pt>
                <c:pt idx="342">
                  <c:v>-1.1201000000000001</c:v>
                </c:pt>
                <c:pt idx="343">
                  <c:v>1.286</c:v>
                </c:pt>
                <c:pt idx="344">
                  <c:v>-3.5354000000000001</c:v>
                </c:pt>
                <c:pt idx="345">
                  <c:v>1.8965000000000001</c:v>
                </c:pt>
                <c:pt idx="346">
                  <c:v>0.46910000000000002</c:v>
                </c:pt>
                <c:pt idx="347">
                  <c:v>0.94710000000000005</c:v>
                </c:pt>
                <c:pt idx="348">
                  <c:v>-1.3335999999999999</c:v>
                </c:pt>
                <c:pt idx="349">
                  <c:v>2.3986000000000001</c:v>
                </c:pt>
                <c:pt idx="350">
                  <c:v>1.6958</c:v>
                </c:pt>
                <c:pt idx="351">
                  <c:v>-0.72089999999999999</c:v>
                </c:pt>
                <c:pt idx="352">
                  <c:v>-1.706</c:v>
                </c:pt>
                <c:pt idx="353">
                  <c:v>-2.4161000000000001</c:v>
                </c:pt>
                <c:pt idx="354">
                  <c:v>2.9235000000000002</c:v>
                </c:pt>
                <c:pt idx="355">
                  <c:v>-0.61599999999999999</c:v>
                </c:pt>
                <c:pt idx="356">
                  <c:v>-1.4518</c:v>
                </c:pt>
                <c:pt idx="357">
                  <c:v>0.89939999999999998</c:v>
                </c:pt>
                <c:pt idx="358">
                  <c:v>1.1160000000000001</c:v>
                </c:pt>
                <c:pt idx="359">
                  <c:v>2.6276000000000002</c:v>
                </c:pt>
                <c:pt idx="360">
                  <c:v>3.6217000000000001</c:v>
                </c:pt>
                <c:pt idx="361">
                  <c:v>2.0375999999999999</c:v>
                </c:pt>
                <c:pt idx="362">
                  <c:v>2.7298</c:v>
                </c:pt>
                <c:pt idx="363">
                  <c:v>4.6981999999999999</c:v>
                </c:pt>
                <c:pt idx="364">
                  <c:v>1.1460999999999999</c:v>
                </c:pt>
                <c:pt idx="365">
                  <c:v>-1.4771000000000001</c:v>
                </c:pt>
                <c:pt idx="366">
                  <c:v>-0.76870000000000005</c:v>
                </c:pt>
                <c:pt idx="367">
                  <c:v>0.26769999999999999</c:v>
                </c:pt>
                <c:pt idx="368">
                  <c:v>-0.22650000000000001</c:v>
                </c:pt>
                <c:pt idx="369">
                  <c:v>-0.94630000000000003</c:v>
                </c:pt>
                <c:pt idx="370">
                  <c:v>-0.85699999999999998</c:v>
                </c:pt>
                <c:pt idx="371">
                  <c:v>4.9276999999999997</c:v>
                </c:pt>
                <c:pt idx="372">
                  <c:v>0.56940000000000002</c:v>
                </c:pt>
                <c:pt idx="373">
                  <c:v>-1.7101</c:v>
                </c:pt>
                <c:pt idx="374">
                  <c:v>-1.5496000000000001</c:v>
                </c:pt>
                <c:pt idx="375">
                  <c:v>-0.73740000000000006</c:v>
                </c:pt>
                <c:pt idx="376">
                  <c:v>5.67E-2</c:v>
                </c:pt>
                <c:pt idx="377">
                  <c:v>-5.6223000000000001</c:v>
                </c:pt>
                <c:pt idx="378">
                  <c:v>-1.1367</c:v>
                </c:pt>
                <c:pt idx="379">
                  <c:v>-4.7302</c:v>
                </c:pt>
                <c:pt idx="380">
                  <c:v>-2.1254</c:v>
                </c:pt>
                <c:pt idx="381">
                  <c:v>0.63639999999999997</c:v>
                </c:pt>
                <c:pt idx="382">
                  <c:v>-1.9745999999999999</c:v>
                </c:pt>
                <c:pt idx="383">
                  <c:v>-1.5955999999999999</c:v>
                </c:pt>
                <c:pt idx="384">
                  <c:v>-1.4049</c:v>
                </c:pt>
                <c:pt idx="385">
                  <c:v>-2.0082</c:v>
                </c:pt>
                <c:pt idx="386">
                  <c:v>-4.5479000000000003</c:v>
                </c:pt>
                <c:pt idx="387">
                  <c:v>4.0044000000000004</c:v>
                </c:pt>
                <c:pt idx="388">
                  <c:v>2.2521</c:v>
                </c:pt>
                <c:pt idx="389">
                  <c:v>-0.51170000000000004</c:v>
                </c:pt>
                <c:pt idx="390">
                  <c:v>3.7601</c:v>
                </c:pt>
                <c:pt idx="391">
                  <c:v>4.4839000000000002</c:v>
                </c:pt>
                <c:pt idx="392">
                  <c:v>-3.1433</c:v>
                </c:pt>
                <c:pt idx="393">
                  <c:v>4.6006</c:v>
                </c:pt>
                <c:pt idx="394">
                  <c:v>-8.0634999999999994</c:v>
                </c:pt>
                <c:pt idx="395">
                  <c:v>-4.9032999999999998</c:v>
                </c:pt>
                <c:pt idx="396">
                  <c:v>0.68220000000000003</c:v>
                </c:pt>
                <c:pt idx="397">
                  <c:v>-6.9500000000000006E-2</c:v>
                </c:pt>
                <c:pt idx="398">
                  <c:v>-0.86339999999999995</c:v>
                </c:pt>
                <c:pt idx="399">
                  <c:v>1.7128000000000001</c:v>
                </c:pt>
                <c:pt idx="400">
                  <c:v>-7.1898999999999997</c:v>
                </c:pt>
                <c:pt idx="401">
                  <c:v>3.4956999999999998</c:v>
                </c:pt>
                <c:pt idx="402">
                  <c:v>-1.0972999999999999</c:v>
                </c:pt>
                <c:pt idx="403">
                  <c:v>1.429</c:v>
                </c:pt>
                <c:pt idx="404">
                  <c:v>-4.7789999999999999</c:v>
                </c:pt>
                <c:pt idx="405">
                  <c:v>2.3699999999999999E-2</c:v>
                </c:pt>
                <c:pt idx="406">
                  <c:v>-0.3019</c:v>
                </c:pt>
                <c:pt idx="407">
                  <c:v>-3.8277999999999999</c:v>
                </c:pt>
                <c:pt idx="408">
                  <c:v>1.6534</c:v>
                </c:pt>
                <c:pt idx="409">
                  <c:v>8.6425000000000001</c:v>
                </c:pt>
                <c:pt idx="410">
                  <c:v>3.7732999999999999</c:v>
                </c:pt>
                <c:pt idx="411">
                  <c:v>0.79400000000000004</c:v>
                </c:pt>
                <c:pt idx="412">
                  <c:v>2.7195999999999998</c:v>
                </c:pt>
                <c:pt idx="413">
                  <c:v>-5.3535000000000004</c:v>
                </c:pt>
                <c:pt idx="414">
                  <c:v>-0.37280000000000002</c:v>
                </c:pt>
                <c:pt idx="415">
                  <c:v>2.7515999999999998</c:v>
                </c:pt>
                <c:pt idx="416">
                  <c:v>-4.1562000000000001</c:v>
                </c:pt>
                <c:pt idx="417">
                  <c:v>3.0169999999999999</c:v>
                </c:pt>
                <c:pt idx="418">
                  <c:v>0.31840000000000002</c:v>
                </c:pt>
                <c:pt idx="419">
                  <c:v>-5.0833000000000004</c:v>
                </c:pt>
                <c:pt idx="420">
                  <c:v>-5.8639999999999999</c:v>
                </c:pt>
                <c:pt idx="421">
                  <c:v>-2.6105999999999998</c:v>
                </c:pt>
                <c:pt idx="422">
                  <c:v>-3.0840999999999998</c:v>
                </c:pt>
                <c:pt idx="423">
                  <c:v>-0.1293</c:v>
                </c:pt>
                <c:pt idx="424">
                  <c:v>1.4794</c:v>
                </c:pt>
                <c:pt idx="425">
                  <c:v>2.9455</c:v>
                </c:pt>
                <c:pt idx="426">
                  <c:v>-4.0845000000000002</c:v>
                </c:pt>
                <c:pt idx="427">
                  <c:v>2.0266000000000002</c:v>
                </c:pt>
                <c:pt idx="428">
                  <c:v>-1.7060999999999999</c:v>
                </c:pt>
                <c:pt idx="429">
                  <c:v>4.2389000000000001</c:v>
                </c:pt>
                <c:pt idx="430">
                  <c:v>-0.84550000000000003</c:v>
                </c:pt>
                <c:pt idx="431">
                  <c:v>-0.71309999999999996</c:v>
                </c:pt>
                <c:pt idx="432">
                  <c:v>3.1999</c:v>
                </c:pt>
                <c:pt idx="433">
                  <c:v>0.27960000000000002</c:v>
                </c:pt>
                <c:pt idx="434">
                  <c:v>7.1999999999999995E-2</c:v>
                </c:pt>
                <c:pt idx="435">
                  <c:v>-1.9240999999999999</c:v>
                </c:pt>
                <c:pt idx="436">
                  <c:v>2.5914000000000001</c:v>
                </c:pt>
                <c:pt idx="437">
                  <c:v>5.2850000000000001</c:v>
                </c:pt>
                <c:pt idx="438">
                  <c:v>1.1137999999999999</c:v>
                </c:pt>
                <c:pt idx="439">
                  <c:v>3.0893000000000002</c:v>
                </c:pt>
                <c:pt idx="440">
                  <c:v>4.1604999999999999</c:v>
                </c:pt>
                <c:pt idx="441">
                  <c:v>3.09</c:v>
                </c:pt>
                <c:pt idx="442">
                  <c:v>2.4043999999999999</c:v>
                </c:pt>
                <c:pt idx="443">
                  <c:v>-3.3403</c:v>
                </c:pt>
                <c:pt idx="444">
                  <c:v>-5.1631</c:v>
                </c:pt>
                <c:pt idx="445">
                  <c:v>-0.6724</c:v>
                </c:pt>
                <c:pt idx="446">
                  <c:v>1.3583000000000001</c:v>
                </c:pt>
                <c:pt idx="447">
                  <c:v>-1.4137999999999999</c:v>
                </c:pt>
                <c:pt idx="448">
                  <c:v>-3.7189999999999999</c:v>
                </c:pt>
                <c:pt idx="449">
                  <c:v>-2.5266000000000002</c:v>
                </c:pt>
                <c:pt idx="450">
                  <c:v>2.2587999999999999</c:v>
                </c:pt>
                <c:pt idx="451">
                  <c:v>-0.95169999999999999</c:v>
                </c:pt>
                <c:pt idx="452">
                  <c:v>3.8727</c:v>
                </c:pt>
                <c:pt idx="453">
                  <c:v>-1.3748</c:v>
                </c:pt>
                <c:pt idx="454">
                  <c:v>-3.1873999999999998</c:v>
                </c:pt>
                <c:pt idx="455">
                  <c:v>0.19719999999999999</c:v>
                </c:pt>
                <c:pt idx="456">
                  <c:v>0.6673</c:v>
                </c:pt>
                <c:pt idx="457">
                  <c:v>2.1181999999999999</c:v>
                </c:pt>
                <c:pt idx="458">
                  <c:v>2.2585999999999999</c:v>
                </c:pt>
                <c:pt idx="459">
                  <c:v>0.66849999999999998</c:v>
                </c:pt>
                <c:pt idx="460">
                  <c:v>0.33839999999999998</c:v>
                </c:pt>
                <c:pt idx="461">
                  <c:v>1.3599000000000001</c:v>
                </c:pt>
                <c:pt idx="462">
                  <c:v>1.1980999999999999</c:v>
                </c:pt>
                <c:pt idx="463">
                  <c:v>-5.7542</c:v>
                </c:pt>
                <c:pt idx="464">
                  <c:v>1.839</c:v>
                </c:pt>
                <c:pt idx="465">
                  <c:v>-1.1177999999999999</c:v>
                </c:pt>
                <c:pt idx="466">
                  <c:v>3.9476</c:v>
                </c:pt>
                <c:pt idx="467">
                  <c:v>0.18140000000000001</c:v>
                </c:pt>
                <c:pt idx="468">
                  <c:v>2.3852000000000002</c:v>
                </c:pt>
                <c:pt idx="469">
                  <c:v>-4.4611999999999998</c:v>
                </c:pt>
                <c:pt idx="470">
                  <c:v>-2.8165</c:v>
                </c:pt>
                <c:pt idx="471">
                  <c:v>3.4000000000000002E-2</c:v>
                </c:pt>
                <c:pt idx="472">
                  <c:v>5.3703000000000003</c:v>
                </c:pt>
                <c:pt idx="473">
                  <c:v>4.3841000000000001</c:v>
                </c:pt>
                <c:pt idx="474">
                  <c:v>-0.48249999999999998</c:v>
                </c:pt>
                <c:pt idx="475">
                  <c:v>-0.61570000000000003</c:v>
                </c:pt>
                <c:pt idx="476">
                  <c:v>-5.9706000000000001</c:v>
                </c:pt>
                <c:pt idx="477">
                  <c:v>0.60919999999999996</c:v>
                </c:pt>
                <c:pt idx="478">
                  <c:v>1.01</c:v>
                </c:pt>
                <c:pt idx="479">
                  <c:v>-2.0611000000000002</c:v>
                </c:pt>
                <c:pt idx="480">
                  <c:v>0.378</c:v>
                </c:pt>
                <c:pt idx="481">
                  <c:v>-4.8345000000000002</c:v>
                </c:pt>
                <c:pt idx="482">
                  <c:v>-1.3641000000000001</c:v>
                </c:pt>
                <c:pt idx="483">
                  <c:v>-3.5754999999999999</c:v>
                </c:pt>
                <c:pt idx="484">
                  <c:v>-1.3582000000000001</c:v>
                </c:pt>
                <c:pt idx="485">
                  <c:v>-0.85609999999999997</c:v>
                </c:pt>
                <c:pt idx="486">
                  <c:v>0.7833</c:v>
                </c:pt>
                <c:pt idx="487">
                  <c:v>-4.5496999999999996</c:v>
                </c:pt>
                <c:pt idx="488">
                  <c:v>1.6706000000000001</c:v>
                </c:pt>
                <c:pt idx="489">
                  <c:v>-0.21410000000000001</c:v>
                </c:pt>
                <c:pt idx="490">
                  <c:v>-2.4611999999999998</c:v>
                </c:pt>
                <c:pt idx="491">
                  <c:v>3.7067999999999999</c:v>
                </c:pt>
                <c:pt idx="492">
                  <c:v>2.1920000000000002</c:v>
                </c:pt>
                <c:pt idx="493">
                  <c:v>4.0422000000000002</c:v>
                </c:pt>
                <c:pt idx="494">
                  <c:v>-0.63849999999999996</c:v>
                </c:pt>
                <c:pt idx="495">
                  <c:v>-1.8539000000000001</c:v>
                </c:pt>
                <c:pt idx="496">
                  <c:v>3.7090000000000001</c:v>
                </c:pt>
                <c:pt idx="497">
                  <c:v>1.5596000000000001</c:v>
                </c:pt>
                <c:pt idx="498">
                  <c:v>4.8903999999999996</c:v>
                </c:pt>
                <c:pt idx="499">
                  <c:v>-0.66759999999999997</c:v>
                </c:pt>
                <c:pt idx="500">
                  <c:v>8.5199999999999998E-2</c:v>
                </c:pt>
                <c:pt idx="501">
                  <c:v>2.81E-2</c:v>
                </c:pt>
                <c:pt idx="502">
                  <c:v>1.0373000000000001</c:v>
                </c:pt>
                <c:pt idx="503">
                  <c:v>3.0737999999999999</c:v>
                </c:pt>
                <c:pt idx="504">
                  <c:v>0.42149999999999999</c:v>
                </c:pt>
                <c:pt idx="505">
                  <c:v>3.6347</c:v>
                </c:pt>
                <c:pt idx="506">
                  <c:v>-0.26119999999999999</c:v>
                </c:pt>
                <c:pt idx="507">
                  <c:v>-2.4678</c:v>
                </c:pt>
                <c:pt idx="508">
                  <c:v>2.9361999999999999</c:v>
                </c:pt>
                <c:pt idx="509">
                  <c:v>3.625</c:v>
                </c:pt>
                <c:pt idx="510">
                  <c:v>-0.86229999999999996</c:v>
                </c:pt>
                <c:pt idx="511">
                  <c:v>1.4544999999999999</c:v>
                </c:pt>
                <c:pt idx="512">
                  <c:v>-3.2564000000000002</c:v>
                </c:pt>
                <c:pt idx="513">
                  <c:v>-2.7465000000000002</c:v>
                </c:pt>
                <c:pt idx="514">
                  <c:v>1.8811</c:v>
                </c:pt>
                <c:pt idx="515">
                  <c:v>0.73080000000000001</c:v>
                </c:pt>
                <c:pt idx="516">
                  <c:v>3.2867000000000002</c:v>
                </c:pt>
                <c:pt idx="517">
                  <c:v>2.0318000000000001</c:v>
                </c:pt>
                <c:pt idx="518">
                  <c:v>-3.3485999999999998</c:v>
                </c:pt>
                <c:pt idx="519">
                  <c:v>-2.153</c:v>
                </c:pt>
                <c:pt idx="520">
                  <c:v>0.1711</c:v>
                </c:pt>
                <c:pt idx="521">
                  <c:v>4.9507000000000003</c:v>
                </c:pt>
                <c:pt idx="522">
                  <c:v>2.7694999999999999</c:v>
                </c:pt>
                <c:pt idx="523">
                  <c:v>-0.28689999999999999</c:v>
                </c:pt>
                <c:pt idx="524">
                  <c:v>-2.9116</c:v>
                </c:pt>
                <c:pt idx="525">
                  <c:v>3.5606</c:v>
                </c:pt>
                <c:pt idx="526">
                  <c:v>1.5610999999999999</c:v>
                </c:pt>
                <c:pt idx="527">
                  <c:v>-1.8873</c:v>
                </c:pt>
                <c:pt idx="528">
                  <c:v>4.5414000000000003</c:v>
                </c:pt>
                <c:pt idx="529">
                  <c:v>-0.33829999999999999</c:v>
                </c:pt>
                <c:pt idx="530">
                  <c:v>-1.9097</c:v>
                </c:pt>
                <c:pt idx="531">
                  <c:v>1.8399000000000001</c:v>
                </c:pt>
                <c:pt idx="532">
                  <c:v>-5.7352999999999996</c:v>
                </c:pt>
                <c:pt idx="533">
                  <c:v>-4.3362999999999996</c:v>
                </c:pt>
                <c:pt idx="534">
                  <c:v>1.3925000000000001</c:v>
                </c:pt>
                <c:pt idx="535">
                  <c:v>2.4498000000000002</c:v>
                </c:pt>
                <c:pt idx="536">
                  <c:v>0.69199999999999995</c:v>
                </c:pt>
                <c:pt idx="537">
                  <c:v>2.6042999999999998</c:v>
                </c:pt>
                <c:pt idx="538">
                  <c:v>-5.4269999999999996</c:v>
                </c:pt>
                <c:pt idx="539">
                  <c:v>0.49580000000000002</c:v>
                </c:pt>
                <c:pt idx="540">
                  <c:v>-1.0831999999999999</c:v>
                </c:pt>
                <c:pt idx="541">
                  <c:v>4.3407</c:v>
                </c:pt>
                <c:pt idx="542">
                  <c:v>6.8983999999999996</c:v>
                </c:pt>
                <c:pt idx="543">
                  <c:v>-2.0066000000000002</c:v>
                </c:pt>
                <c:pt idx="544">
                  <c:v>5.0366999999999997</c:v>
                </c:pt>
                <c:pt idx="545">
                  <c:v>-0.70709999999999995</c:v>
                </c:pt>
                <c:pt idx="546">
                  <c:v>-0.88380000000000003</c:v>
                </c:pt>
                <c:pt idx="547">
                  <c:v>6.0263999999999998</c:v>
                </c:pt>
                <c:pt idx="548">
                  <c:v>1.9711000000000001</c:v>
                </c:pt>
                <c:pt idx="549">
                  <c:v>-0.59889999999999999</c:v>
                </c:pt>
                <c:pt idx="550">
                  <c:v>-4.7839999999999998</c:v>
                </c:pt>
                <c:pt idx="551">
                  <c:v>-4.0647000000000002</c:v>
                </c:pt>
                <c:pt idx="552">
                  <c:v>-0.41739999999999999</c:v>
                </c:pt>
                <c:pt idx="553">
                  <c:v>-3.1141000000000001</c:v>
                </c:pt>
                <c:pt idx="554">
                  <c:v>1.4378</c:v>
                </c:pt>
                <c:pt idx="555">
                  <c:v>-0.16439999999999999</c:v>
                </c:pt>
                <c:pt idx="556">
                  <c:v>-1.8401000000000001</c:v>
                </c:pt>
                <c:pt idx="557">
                  <c:v>0.89410000000000001</c:v>
                </c:pt>
                <c:pt idx="558">
                  <c:v>1.4165000000000001</c:v>
                </c:pt>
                <c:pt idx="559">
                  <c:v>-3.7100000000000001E-2</c:v>
                </c:pt>
                <c:pt idx="560">
                  <c:v>-3.2724000000000002</c:v>
                </c:pt>
                <c:pt idx="561">
                  <c:v>-0.38279999999999997</c:v>
                </c:pt>
                <c:pt idx="562">
                  <c:v>-1.2472000000000001</c:v>
                </c:pt>
                <c:pt idx="563">
                  <c:v>-4.3404999999999996</c:v>
                </c:pt>
                <c:pt idx="564">
                  <c:v>-3.9079000000000002</c:v>
                </c:pt>
                <c:pt idx="565">
                  <c:v>3.1116000000000001</c:v>
                </c:pt>
                <c:pt idx="566">
                  <c:v>5.2420999999999998</c:v>
                </c:pt>
                <c:pt idx="567">
                  <c:v>0.94410000000000005</c:v>
                </c:pt>
                <c:pt idx="568">
                  <c:v>-0.625</c:v>
                </c:pt>
                <c:pt idx="569">
                  <c:v>2.8639999999999999</c:v>
                </c:pt>
                <c:pt idx="570">
                  <c:v>3.7368000000000001</c:v>
                </c:pt>
                <c:pt idx="571">
                  <c:v>-2.8384</c:v>
                </c:pt>
                <c:pt idx="572">
                  <c:v>4.8728999999999996</c:v>
                </c:pt>
                <c:pt idx="573">
                  <c:v>-5.8131000000000004</c:v>
                </c:pt>
                <c:pt idx="574">
                  <c:v>-1.8382000000000001</c:v>
                </c:pt>
                <c:pt idx="575">
                  <c:v>-3.0729000000000002</c:v>
                </c:pt>
                <c:pt idx="576">
                  <c:v>-3.2780999999999998</c:v>
                </c:pt>
                <c:pt idx="577">
                  <c:v>0.75280000000000002</c:v>
                </c:pt>
                <c:pt idx="578">
                  <c:v>-1.7992999999999999</c:v>
                </c:pt>
                <c:pt idx="579">
                  <c:v>5.7561999999999998</c:v>
                </c:pt>
                <c:pt idx="580">
                  <c:v>2.6800000000000001E-2</c:v>
                </c:pt>
                <c:pt idx="581">
                  <c:v>2.4058000000000002</c:v>
                </c:pt>
                <c:pt idx="582">
                  <c:v>-3.8754</c:v>
                </c:pt>
                <c:pt idx="583">
                  <c:v>-3.1787000000000001</c:v>
                </c:pt>
                <c:pt idx="584">
                  <c:v>2.032</c:v>
                </c:pt>
                <c:pt idx="585">
                  <c:v>-4.7279999999999998</c:v>
                </c:pt>
                <c:pt idx="586">
                  <c:v>1.7039</c:v>
                </c:pt>
                <c:pt idx="587">
                  <c:v>2.7109999999999999</c:v>
                </c:pt>
                <c:pt idx="588">
                  <c:v>2.4918</c:v>
                </c:pt>
                <c:pt idx="589">
                  <c:v>1.7115</c:v>
                </c:pt>
                <c:pt idx="590">
                  <c:v>0.19350000000000001</c:v>
                </c:pt>
                <c:pt idx="591">
                  <c:v>-1.3727</c:v>
                </c:pt>
                <c:pt idx="592">
                  <c:v>2.0284</c:v>
                </c:pt>
                <c:pt idx="593">
                  <c:v>0.61460000000000004</c:v>
                </c:pt>
                <c:pt idx="594">
                  <c:v>6.7199999999999996E-2</c:v>
                </c:pt>
                <c:pt idx="595">
                  <c:v>1.7301</c:v>
                </c:pt>
                <c:pt idx="596">
                  <c:v>2.5308999999999999</c:v>
                </c:pt>
                <c:pt idx="597">
                  <c:v>2.8388</c:v>
                </c:pt>
                <c:pt idx="598">
                  <c:v>-1.9613</c:v>
                </c:pt>
                <c:pt idx="599">
                  <c:v>-3.9693000000000001</c:v>
                </c:pt>
                <c:pt idx="600">
                  <c:v>-0.74919999999999998</c:v>
                </c:pt>
                <c:pt idx="601">
                  <c:v>1.9755</c:v>
                </c:pt>
                <c:pt idx="602">
                  <c:v>1.0492999999999999</c:v>
                </c:pt>
                <c:pt idx="603">
                  <c:v>0.98360000000000003</c:v>
                </c:pt>
                <c:pt idx="604">
                  <c:v>-9.0200000000000002E-2</c:v>
                </c:pt>
                <c:pt idx="605">
                  <c:v>-2.6431</c:v>
                </c:pt>
                <c:pt idx="606">
                  <c:v>-1.0370999999999999</c:v>
                </c:pt>
                <c:pt idx="607">
                  <c:v>-2.6646999999999998</c:v>
                </c:pt>
                <c:pt idx="608">
                  <c:v>5.2563000000000004</c:v>
                </c:pt>
                <c:pt idx="609">
                  <c:v>5.1045999999999996</c:v>
                </c:pt>
                <c:pt idx="610">
                  <c:v>3.3416999999999999</c:v>
                </c:pt>
                <c:pt idx="611">
                  <c:v>1.0651999999999999</c:v>
                </c:pt>
                <c:pt idx="612">
                  <c:v>0.64239999999999997</c:v>
                </c:pt>
                <c:pt idx="613">
                  <c:v>1.3396999999999999</c:v>
                </c:pt>
                <c:pt idx="614">
                  <c:v>-5.3400999999999996</c:v>
                </c:pt>
                <c:pt idx="615">
                  <c:v>4.1412000000000004</c:v>
                </c:pt>
                <c:pt idx="616">
                  <c:v>-1.8624000000000001</c:v>
                </c:pt>
                <c:pt idx="617">
                  <c:v>-3.5005999999999999</c:v>
                </c:pt>
                <c:pt idx="618">
                  <c:v>-5.7367999999999997</c:v>
                </c:pt>
                <c:pt idx="619">
                  <c:v>-4.7765000000000004</c:v>
                </c:pt>
                <c:pt idx="620">
                  <c:v>2.0630000000000002</c:v>
                </c:pt>
                <c:pt idx="621">
                  <c:v>2.3349000000000002</c:v>
                </c:pt>
                <c:pt idx="622">
                  <c:v>-3.0973000000000002</c:v>
                </c:pt>
                <c:pt idx="623">
                  <c:v>-0.33750000000000002</c:v>
                </c:pt>
                <c:pt idx="624">
                  <c:v>6.9612999999999996</c:v>
                </c:pt>
                <c:pt idx="625">
                  <c:v>3.2547000000000001</c:v>
                </c:pt>
                <c:pt idx="626">
                  <c:v>2.2473999999999998</c:v>
                </c:pt>
                <c:pt idx="627">
                  <c:v>1.2192000000000001</c:v>
                </c:pt>
                <c:pt idx="628">
                  <c:v>-5.3423999999999996</c:v>
                </c:pt>
                <c:pt idx="629">
                  <c:v>2.1837</c:v>
                </c:pt>
                <c:pt idx="630">
                  <c:v>6.1638000000000002</c:v>
                </c:pt>
                <c:pt idx="631">
                  <c:v>-1.6113</c:v>
                </c:pt>
                <c:pt idx="632">
                  <c:v>-2.3037000000000001</c:v>
                </c:pt>
                <c:pt idx="633">
                  <c:v>4.1135999999999999</c:v>
                </c:pt>
                <c:pt idx="634">
                  <c:v>-1.3648</c:v>
                </c:pt>
                <c:pt idx="635">
                  <c:v>-3.4453</c:v>
                </c:pt>
                <c:pt idx="636">
                  <c:v>-3.3014000000000001</c:v>
                </c:pt>
                <c:pt idx="637">
                  <c:v>1.1475</c:v>
                </c:pt>
                <c:pt idx="638">
                  <c:v>-2.7088999999999999</c:v>
                </c:pt>
                <c:pt idx="639">
                  <c:v>-2.5261</c:v>
                </c:pt>
                <c:pt idx="640">
                  <c:v>-2.1779999999999999</c:v>
                </c:pt>
                <c:pt idx="641">
                  <c:v>-3.9363000000000001</c:v>
                </c:pt>
                <c:pt idx="642">
                  <c:v>1.4945999999999999</c:v>
                </c:pt>
                <c:pt idx="643">
                  <c:v>-3.0726</c:v>
                </c:pt>
                <c:pt idx="644">
                  <c:v>-4.4158999999999997</c:v>
                </c:pt>
                <c:pt idx="645">
                  <c:v>0.46879999999999999</c:v>
                </c:pt>
                <c:pt idx="646">
                  <c:v>8.6072000000000006</c:v>
                </c:pt>
                <c:pt idx="647">
                  <c:v>-0.99029999999999996</c:v>
                </c:pt>
                <c:pt idx="648">
                  <c:v>-0.85909999999999997</c:v>
                </c:pt>
                <c:pt idx="649">
                  <c:v>2.0522</c:v>
                </c:pt>
                <c:pt idx="650">
                  <c:v>-2.59</c:v>
                </c:pt>
                <c:pt idx="651">
                  <c:v>0.61709999999999998</c:v>
                </c:pt>
                <c:pt idx="652">
                  <c:v>3.5535999999999999</c:v>
                </c:pt>
                <c:pt idx="653">
                  <c:v>-0.2404</c:v>
                </c:pt>
                <c:pt idx="654">
                  <c:v>-8.3292999999999999</c:v>
                </c:pt>
                <c:pt idx="655">
                  <c:v>2.3304999999999998</c:v>
                </c:pt>
                <c:pt idx="656">
                  <c:v>-1.7862</c:v>
                </c:pt>
                <c:pt idx="657">
                  <c:v>-0.4763</c:v>
                </c:pt>
                <c:pt idx="658">
                  <c:v>-3.9434</c:v>
                </c:pt>
                <c:pt idx="659">
                  <c:v>2.2738</c:v>
                </c:pt>
                <c:pt idx="660">
                  <c:v>-0.69230000000000003</c:v>
                </c:pt>
                <c:pt idx="661">
                  <c:v>0.72360000000000002</c:v>
                </c:pt>
                <c:pt idx="662">
                  <c:v>-9.5251000000000001</c:v>
                </c:pt>
                <c:pt idx="663">
                  <c:v>-2.5598000000000001</c:v>
                </c:pt>
                <c:pt idx="664">
                  <c:v>3.1840999999999999</c:v>
                </c:pt>
                <c:pt idx="665">
                  <c:v>-0.998</c:v>
                </c:pt>
                <c:pt idx="666">
                  <c:v>0.19989999999999999</c:v>
                </c:pt>
                <c:pt idx="667">
                  <c:v>2.6337000000000002</c:v>
                </c:pt>
                <c:pt idx="668">
                  <c:v>-0.26179999999999998</c:v>
                </c:pt>
                <c:pt idx="669">
                  <c:v>5.2682000000000002</c:v>
                </c:pt>
                <c:pt idx="670">
                  <c:v>-2.0015000000000001</c:v>
                </c:pt>
                <c:pt idx="671">
                  <c:v>1.6065</c:v>
                </c:pt>
                <c:pt idx="672">
                  <c:v>1.9857</c:v>
                </c:pt>
                <c:pt idx="673">
                  <c:v>4.7439999999999998</c:v>
                </c:pt>
                <c:pt idx="674">
                  <c:v>0.81530000000000002</c:v>
                </c:pt>
                <c:pt idx="675">
                  <c:v>-1.9613</c:v>
                </c:pt>
                <c:pt idx="676">
                  <c:v>-3.7610000000000001</c:v>
                </c:pt>
                <c:pt idx="677">
                  <c:v>0.2329</c:v>
                </c:pt>
                <c:pt idx="678">
                  <c:v>7.7731000000000003</c:v>
                </c:pt>
                <c:pt idx="679">
                  <c:v>-0.27879999999999999</c:v>
                </c:pt>
                <c:pt idx="680">
                  <c:v>4.9865000000000004</c:v>
                </c:pt>
                <c:pt idx="681">
                  <c:v>-0.49030000000000001</c:v>
                </c:pt>
                <c:pt idx="682">
                  <c:v>-4.7855999999999996</c:v>
                </c:pt>
                <c:pt idx="683">
                  <c:v>-5.1029</c:v>
                </c:pt>
                <c:pt idx="684">
                  <c:v>-1.0355000000000001</c:v>
                </c:pt>
                <c:pt idx="685">
                  <c:v>-0.94059999999999999</c:v>
                </c:pt>
                <c:pt idx="686">
                  <c:v>-3.8125</c:v>
                </c:pt>
                <c:pt idx="687">
                  <c:v>2.0693999999999999</c:v>
                </c:pt>
                <c:pt idx="688">
                  <c:v>2.4291</c:v>
                </c:pt>
                <c:pt idx="689">
                  <c:v>1.8120000000000001</c:v>
                </c:pt>
                <c:pt idx="690">
                  <c:v>-3.7050000000000001</c:v>
                </c:pt>
                <c:pt idx="691">
                  <c:v>0.28960000000000002</c:v>
                </c:pt>
                <c:pt idx="692">
                  <c:v>1.9490000000000001</c:v>
                </c:pt>
                <c:pt idx="693">
                  <c:v>-6.4137000000000004</c:v>
                </c:pt>
                <c:pt idx="694">
                  <c:v>-2.1863999999999999</c:v>
                </c:pt>
                <c:pt idx="695">
                  <c:v>-3.508</c:v>
                </c:pt>
                <c:pt idx="696">
                  <c:v>3.7454999999999998</c:v>
                </c:pt>
                <c:pt idx="697">
                  <c:v>-2.3915999999999999</c:v>
                </c:pt>
                <c:pt idx="698">
                  <c:v>3.5284</c:v>
                </c:pt>
                <c:pt idx="699">
                  <c:v>0.85919999999999996</c:v>
                </c:pt>
                <c:pt idx="700">
                  <c:v>-5.7329999999999997</c:v>
                </c:pt>
                <c:pt idx="701">
                  <c:v>-1.2137</c:v>
                </c:pt>
                <c:pt idx="702">
                  <c:v>4.9124999999999996</c:v>
                </c:pt>
                <c:pt idx="703">
                  <c:v>-5.7781000000000002</c:v>
                </c:pt>
                <c:pt idx="704">
                  <c:v>4.5934999999999997</c:v>
                </c:pt>
                <c:pt idx="705">
                  <c:v>1.5832999999999999</c:v>
                </c:pt>
                <c:pt idx="706">
                  <c:v>-1.5114000000000001</c:v>
                </c:pt>
                <c:pt idx="707">
                  <c:v>-1.7063999999999999</c:v>
                </c:pt>
                <c:pt idx="708">
                  <c:v>1.4418</c:v>
                </c:pt>
                <c:pt idx="709">
                  <c:v>0.89929999999999999</c:v>
                </c:pt>
                <c:pt idx="710">
                  <c:v>-1.0630999999999999</c:v>
                </c:pt>
                <c:pt idx="711">
                  <c:v>-0.67559999999999998</c:v>
                </c:pt>
                <c:pt idx="712">
                  <c:v>3.0632000000000001</c:v>
                </c:pt>
                <c:pt idx="713">
                  <c:v>-1.2349000000000001</c:v>
                </c:pt>
                <c:pt idx="714">
                  <c:v>-1.9048</c:v>
                </c:pt>
                <c:pt idx="715">
                  <c:v>0.94850000000000001</c:v>
                </c:pt>
                <c:pt idx="716">
                  <c:v>-0.42630000000000001</c:v>
                </c:pt>
                <c:pt idx="717">
                  <c:v>2.2593000000000001</c:v>
                </c:pt>
                <c:pt idx="718">
                  <c:v>5.91E-2</c:v>
                </c:pt>
                <c:pt idx="719">
                  <c:v>-0.13639999999999999</c:v>
                </c:pt>
                <c:pt idx="720">
                  <c:v>-2.3231000000000002</c:v>
                </c:pt>
                <c:pt idx="721">
                  <c:v>1.9116</c:v>
                </c:pt>
                <c:pt idx="722">
                  <c:v>-2.4950999999999999</c:v>
                </c:pt>
                <c:pt idx="723">
                  <c:v>1.9016</c:v>
                </c:pt>
                <c:pt idx="724">
                  <c:v>3.1187999999999998</c:v>
                </c:pt>
                <c:pt idx="725">
                  <c:v>-1.3586</c:v>
                </c:pt>
                <c:pt idx="726">
                  <c:v>-5.7484000000000002</c:v>
                </c:pt>
                <c:pt idx="727">
                  <c:v>3.4270999999999998</c:v>
                </c:pt>
                <c:pt idx="728">
                  <c:v>-4.5045000000000002</c:v>
                </c:pt>
                <c:pt idx="729">
                  <c:v>2.9239999999999999</c:v>
                </c:pt>
                <c:pt idx="730">
                  <c:v>1.7618</c:v>
                </c:pt>
                <c:pt idx="731">
                  <c:v>0.45119999999999999</c:v>
                </c:pt>
                <c:pt idx="732">
                  <c:v>-1.6402000000000001</c:v>
                </c:pt>
                <c:pt idx="733">
                  <c:v>-1.8702000000000001</c:v>
                </c:pt>
                <c:pt idx="734">
                  <c:v>-2.2561</c:v>
                </c:pt>
                <c:pt idx="735">
                  <c:v>2.6987000000000001</c:v>
                </c:pt>
                <c:pt idx="736">
                  <c:v>3.2997999999999998</c:v>
                </c:pt>
                <c:pt idx="737">
                  <c:v>0.55130000000000001</c:v>
                </c:pt>
                <c:pt idx="738">
                  <c:v>6.0659000000000001</c:v>
                </c:pt>
                <c:pt idx="739">
                  <c:v>-5.1623000000000001</c:v>
                </c:pt>
                <c:pt idx="740">
                  <c:v>-4.6444999999999999</c:v>
                </c:pt>
                <c:pt idx="741">
                  <c:v>0.53920000000000001</c:v>
                </c:pt>
                <c:pt idx="742">
                  <c:v>-4.2713000000000001</c:v>
                </c:pt>
                <c:pt idx="743">
                  <c:v>1.7132000000000001</c:v>
                </c:pt>
                <c:pt idx="744">
                  <c:v>-2.5661</c:v>
                </c:pt>
                <c:pt idx="745">
                  <c:v>-2.1522999999999999</c:v>
                </c:pt>
                <c:pt idx="746">
                  <c:v>2.6120999999999999</c:v>
                </c:pt>
                <c:pt idx="747">
                  <c:v>7.0099999999999996E-2</c:v>
                </c:pt>
                <c:pt idx="748">
                  <c:v>-4.3413000000000004</c:v>
                </c:pt>
                <c:pt idx="749">
                  <c:v>5.0686</c:v>
                </c:pt>
                <c:pt idx="750">
                  <c:v>-3.5870000000000002</c:v>
                </c:pt>
                <c:pt idx="751">
                  <c:v>-4.1749000000000001</c:v>
                </c:pt>
                <c:pt idx="752">
                  <c:v>1.1073</c:v>
                </c:pt>
                <c:pt idx="753">
                  <c:v>3.3855</c:v>
                </c:pt>
                <c:pt idx="754">
                  <c:v>5.4428999999999998</c:v>
                </c:pt>
                <c:pt idx="755">
                  <c:v>-1.4023000000000001</c:v>
                </c:pt>
                <c:pt idx="756">
                  <c:v>-2.0623</c:v>
                </c:pt>
                <c:pt idx="757">
                  <c:v>-0.48</c:v>
                </c:pt>
                <c:pt idx="758">
                  <c:v>-2.9037000000000002</c:v>
                </c:pt>
                <c:pt idx="759">
                  <c:v>1.5037</c:v>
                </c:pt>
                <c:pt idx="760">
                  <c:v>-0.45669999999999999</c:v>
                </c:pt>
                <c:pt idx="761">
                  <c:v>0.28460000000000002</c:v>
                </c:pt>
                <c:pt idx="762">
                  <c:v>3.0341</c:v>
                </c:pt>
                <c:pt idx="763">
                  <c:v>1.9279999999999999</c:v>
                </c:pt>
                <c:pt idx="764">
                  <c:v>2.08</c:v>
                </c:pt>
                <c:pt idx="765">
                  <c:v>-4.3308999999999997</c:v>
                </c:pt>
                <c:pt idx="766">
                  <c:v>-3.8374999999999999</c:v>
                </c:pt>
                <c:pt idx="767">
                  <c:v>-8.6699999999999999E-2</c:v>
                </c:pt>
                <c:pt idx="768">
                  <c:v>4.0213000000000001</c:v>
                </c:pt>
                <c:pt idx="769">
                  <c:v>-1.7296</c:v>
                </c:pt>
                <c:pt idx="770">
                  <c:v>-2.4655999999999998</c:v>
                </c:pt>
                <c:pt idx="771">
                  <c:v>-2.0716000000000001</c:v>
                </c:pt>
                <c:pt idx="772">
                  <c:v>4.2980999999999998</c:v>
                </c:pt>
                <c:pt idx="773">
                  <c:v>-0.96460000000000001</c:v>
                </c:pt>
                <c:pt idx="774">
                  <c:v>-1.6918</c:v>
                </c:pt>
                <c:pt idx="775">
                  <c:v>2.6991000000000001</c:v>
                </c:pt>
                <c:pt idx="776">
                  <c:v>-2.4681999999999999</c:v>
                </c:pt>
                <c:pt idx="777">
                  <c:v>-1.1934</c:v>
                </c:pt>
                <c:pt idx="778">
                  <c:v>3.0396000000000001</c:v>
                </c:pt>
                <c:pt idx="779">
                  <c:v>1.6601999999999999</c:v>
                </c:pt>
                <c:pt idx="780">
                  <c:v>-4.1769999999999996</c:v>
                </c:pt>
                <c:pt idx="781">
                  <c:v>2.7130000000000001</c:v>
                </c:pt>
                <c:pt idx="782">
                  <c:v>-3.0371000000000001</c:v>
                </c:pt>
                <c:pt idx="783">
                  <c:v>-3.2574999999999998</c:v>
                </c:pt>
                <c:pt idx="784">
                  <c:v>-3.3054999999999999</c:v>
                </c:pt>
                <c:pt idx="785">
                  <c:v>-0.6663</c:v>
                </c:pt>
                <c:pt idx="786">
                  <c:v>-3.2425999999999999</c:v>
                </c:pt>
                <c:pt idx="787">
                  <c:v>0.55169999999999997</c:v>
                </c:pt>
                <c:pt idx="788">
                  <c:v>2.0878999999999999</c:v>
                </c:pt>
                <c:pt idx="789">
                  <c:v>-2.2107999999999999</c:v>
                </c:pt>
                <c:pt idx="790">
                  <c:v>1.0324</c:v>
                </c:pt>
                <c:pt idx="791">
                  <c:v>-3.6558000000000002</c:v>
                </c:pt>
                <c:pt idx="792">
                  <c:v>2.9096000000000002</c:v>
                </c:pt>
                <c:pt idx="793">
                  <c:v>-1.7074</c:v>
                </c:pt>
                <c:pt idx="794">
                  <c:v>-0.76080000000000003</c:v>
                </c:pt>
                <c:pt idx="795">
                  <c:v>-1.6316999999999999</c:v>
                </c:pt>
                <c:pt idx="796">
                  <c:v>-1.8089</c:v>
                </c:pt>
              </c:numCache>
            </c:numRef>
          </c:xVal>
          <c:yVal>
            <c:numRef>
              <c:f>'Defense SameTeam'!$BH$2:$BH$798</c:f>
              <c:numCache>
                <c:formatCode>General</c:formatCode>
                <c:ptCount val="797"/>
                <c:pt idx="0">
                  <c:v>-0.81320000000000003</c:v>
                </c:pt>
                <c:pt idx="1">
                  <c:v>0.85350000000000004</c:v>
                </c:pt>
                <c:pt idx="2">
                  <c:v>1.2161999999999999</c:v>
                </c:pt>
                <c:pt idx="3">
                  <c:v>4.5964</c:v>
                </c:pt>
                <c:pt idx="4">
                  <c:v>-2.8856000000000002</c:v>
                </c:pt>
                <c:pt idx="5">
                  <c:v>-5.4561999999999999</c:v>
                </c:pt>
                <c:pt idx="6">
                  <c:v>-5.7958999999999996</c:v>
                </c:pt>
                <c:pt idx="7">
                  <c:v>-1.6051</c:v>
                </c:pt>
                <c:pt idx="8">
                  <c:v>-4.6680000000000001</c:v>
                </c:pt>
                <c:pt idx="9">
                  <c:v>-0.8125</c:v>
                </c:pt>
                <c:pt idx="10">
                  <c:v>0.2477</c:v>
                </c:pt>
                <c:pt idx="11">
                  <c:v>-2.8498999999999999</c:v>
                </c:pt>
                <c:pt idx="12">
                  <c:v>-3.5047000000000001</c:v>
                </c:pt>
                <c:pt idx="13">
                  <c:v>-5.2514000000000003</c:v>
                </c:pt>
                <c:pt idx="14">
                  <c:v>0.13719999999999999</c:v>
                </c:pt>
                <c:pt idx="15">
                  <c:v>-5.1104000000000003</c:v>
                </c:pt>
                <c:pt idx="16">
                  <c:v>-0.39539999999999997</c:v>
                </c:pt>
                <c:pt idx="17">
                  <c:v>0.96250000000000002</c:v>
                </c:pt>
                <c:pt idx="18">
                  <c:v>1.4455</c:v>
                </c:pt>
                <c:pt idx="19">
                  <c:v>5.0514000000000001</c:v>
                </c:pt>
                <c:pt idx="20">
                  <c:v>1.2014</c:v>
                </c:pt>
                <c:pt idx="21">
                  <c:v>0.94079999999999997</c:v>
                </c:pt>
                <c:pt idx="22">
                  <c:v>-5.0138999999999996</c:v>
                </c:pt>
                <c:pt idx="23">
                  <c:v>0.53500000000000003</c:v>
                </c:pt>
                <c:pt idx="24">
                  <c:v>0.98080000000000001</c:v>
                </c:pt>
                <c:pt idx="25">
                  <c:v>7.9000000000000008E-3</c:v>
                </c:pt>
                <c:pt idx="26">
                  <c:v>4.0796000000000001</c:v>
                </c:pt>
                <c:pt idx="27">
                  <c:v>-5.2264999999999997</c:v>
                </c:pt>
                <c:pt idx="28">
                  <c:v>-4.5087999999999999</c:v>
                </c:pt>
                <c:pt idx="29">
                  <c:v>0.50329999999999997</c:v>
                </c:pt>
                <c:pt idx="30">
                  <c:v>-2.9262000000000001</c:v>
                </c:pt>
                <c:pt idx="31">
                  <c:v>1.0761000000000001</c:v>
                </c:pt>
                <c:pt idx="32">
                  <c:v>1.893</c:v>
                </c:pt>
                <c:pt idx="33">
                  <c:v>0.54139999999999999</c:v>
                </c:pt>
                <c:pt idx="34">
                  <c:v>-3.0615000000000001</c:v>
                </c:pt>
                <c:pt idx="35">
                  <c:v>-1.9359</c:v>
                </c:pt>
                <c:pt idx="36">
                  <c:v>5.8615000000000004</c:v>
                </c:pt>
                <c:pt idx="37">
                  <c:v>2.1751999999999998</c:v>
                </c:pt>
                <c:pt idx="38">
                  <c:v>1.3493999999999999</c:v>
                </c:pt>
                <c:pt idx="39">
                  <c:v>1.1312</c:v>
                </c:pt>
                <c:pt idx="40">
                  <c:v>0.85229999999999995</c:v>
                </c:pt>
                <c:pt idx="41">
                  <c:v>-1.2833000000000001</c:v>
                </c:pt>
                <c:pt idx="42">
                  <c:v>0.6613</c:v>
                </c:pt>
                <c:pt idx="43">
                  <c:v>-0.31809999999999999</c:v>
                </c:pt>
                <c:pt idx="44">
                  <c:v>7.3556999999999997</c:v>
                </c:pt>
                <c:pt idx="45">
                  <c:v>2.5720999999999998</c:v>
                </c:pt>
                <c:pt idx="46">
                  <c:v>-3.3976000000000002</c:v>
                </c:pt>
                <c:pt idx="47">
                  <c:v>2.5545</c:v>
                </c:pt>
                <c:pt idx="48">
                  <c:v>0.84389999999999998</c:v>
                </c:pt>
                <c:pt idx="49">
                  <c:v>-3.1709000000000001</c:v>
                </c:pt>
                <c:pt idx="50">
                  <c:v>-3.2187000000000001</c:v>
                </c:pt>
                <c:pt idx="51">
                  <c:v>1.7625999999999999</c:v>
                </c:pt>
                <c:pt idx="52">
                  <c:v>2.8224</c:v>
                </c:pt>
                <c:pt idx="53">
                  <c:v>3.3828</c:v>
                </c:pt>
                <c:pt idx="54">
                  <c:v>-3.7833000000000001</c:v>
                </c:pt>
                <c:pt idx="55">
                  <c:v>-0.80279999999999996</c:v>
                </c:pt>
                <c:pt idx="56">
                  <c:v>2.2442000000000002</c:v>
                </c:pt>
                <c:pt idx="57">
                  <c:v>-3.0886999999999998</c:v>
                </c:pt>
                <c:pt idx="58">
                  <c:v>-2.1726000000000001</c:v>
                </c:pt>
                <c:pt idx="59">
                  <c:v>-0.72799999999999998</c:v>
                </c:pt>
                <c:pt idx="60">
                  <c:v>4.8845000000000001</c:v>
                </c:pt>
                <c:pt idx="61">
                  <c:v>0.64239999999999997</c:v>
                </c:pt>
                <c:pt idx="62">
                  <c:v>-1.2668999999999999</c:v>
                </c:pt>
                <c:pt idx="63">
                  <c:v>3.6781999999999999</c:v>
                </c:pt>
                <c:pt idx="64">
                  <c:v>-5.9859</c:v>
                </c:pt>
                <c:pt idx="65">
                  <c:v>-1.8359000000000001</c:v>
                </c:pt>
                <c:pt idx="66">
                  <c:v>6.3230000000000004</c:v>
                </c:pt>
                <c:pt idx="67">
                  <c:v>-0.4541</c:v>
                </c:pt>
                <c:pt idx="68">
                  <c:v>-1.5314000000000001</c:v>
                </c:pt>
                <c:pt idx="69">
                  <c:v>1.2255</c:v>
                </c:pt>
                <c:pt idx="70">
                  <c:v>2.9516</c:v>
                </c:pt>
                <c:pt idx="71">
                  <c:v>-4.6395</c:v>
                </c:pt>
                <c:pt idx="72">
                  <c:v>-2.0945</c:v>
                </c:pt>
                <c:pt idx="73">
                  <c:v>4.0278</c:v>
                </c:pt>
                <c:pt idx="74">
                  <c:v>1.3964000000000001</c:v>
                </c:pt>
                <c:pt idx="75">
                  <c:v>-0.17369999999999999</c:v>
                </c:pt>
                <c:pt idx="76">
                  <c:v>-3.3895</c:v>
                </c:pt>
                <c:pt idx="77">
                  <c:v>6.3554000000000004</c:v>
                </c:pt>
                <c:pt idx="78">
                  <c:v>-1.1357999999999999</c:v>
                </c:pt>
                <c:pt idx="79">
                  <c:v>-5.7964000000000002</c:v>
                </c:pt>
                <c:pt idx="80">
                  <c:v>0.4446</c:v>
                </c:pt>
                <c:pt idx="81">
                  <c:v>-5.3482000000000003</c:v>
                </c:pt>
                <c:pt idx="82">
                  <c:v>4.4450000000000003</c:v>
                </c:pt>
                <c:pt idx="83">
                  <c:v>1.3514999999999999</c:v>
                </c:pt>
                <c:pt idx="84">
                  <c:v>8.4878</c:v>
                </c:pt>
                <c:pt idx="85">
                  <c:v>-0.3473</c:v>
                </c:pt>
                <c:pt idx="86">
                  <c:v>-1.2491000000000001</c:v>
                </c:pt>
                <c:pt idx="87">
                  <c:v>-5.3987999999999996</c:v>
                </c:pt>
                <c:pt idx="88">
                  <c:v>-0.68940000000000001</c:v>
                </c:pt>
                <c:pt idx="89">
                  <c:v>1.248</c:v>
                </c:pt>
                <c:pt idx="90">
                  <c:v>0.86850000000000005</c:v>
                </c:pt>
                <c:pt idx="91">
                  <c:v>-0.80600000000000005</c:v>
                </c:pt>
                <c:pt idx="92">
                  <c:v>0.94650000000000001</c:v>
                </c:pt>
                <c:pt idx="93">
                  <c:v>0.42549999999999999</c:v>
                </c:pt>
                <c:pt idx="94">
                  <c:v>-3.4878</c:v>
                </c:pt>
                <c:pt idx="95">
                  <c:v>2.4422999999999999</c:v>
                </c:pt>
                <c:pt idx="96">
                  <c:v>2.4339</c:v>
                </c:pt>
                <c:pt idx="97">
                  <c:v>-3.6371000000000002</c:v>
                </c:pt>
                <c:pt idx="98">
                  <c:v>-2.9285999999999999</c:v>
                </c:pt>
                <c:pt idx="99">
                  <c:v>2.7606999999999999</c:v>
                </c:pt>
                <c:pt idx="100">
                  <c:v>6.1824000000000003</c:v>
                </c:pt>
                <c:pt idx="101">
                  <c:v>3.3083</c:v>
                </c:pt>
                <c:pt idx="102">
                  <c:v>-1.0435000000000001</c:v>
                </c:pt>
                <c:pt idx="103">
                  <c:v>-2.9824000000000002</c:v>
                </c:pt>
                <c:pt idx="104">
                  <c:v>-0.85919999999999996</c:v>
                </c:pt>
                <c:pt idx="105">
                  <c:v>1.1559999999999999</c:v>
                </c:pt>
                <c:pt idx="106">
                  <c:v>-6.3997999999999999</c:v>
                </c:pt>
                <c:pt idx="107">
                  <c:v>-1.2419</c:v>
                </c:pt>
                <c:pt idx="108">
                  <c:v>-8.8310999999999993</c:v>
                </c:pt>
                <c:pt idx="109">
                  <c:v>-6.8034999999999997</c:v>
                </c:pt>
                <c:pt idx="110">
                  <c:v>-0.7036</c:v>
                </c:pt>
                <c:pt idx="111">
                  <c:v>0.74980000000000002</c:v>
                </c:pt>
                <c:pt idx="112">
                  <c:v>2.5118</c:v>
                </c:pt>
                <c:pt idx="113">
                  <c:v>-2.7610000000000001</c:v>
                </c:pt>
                <c:pt idx="114">
                  <c:v>4.2187000000000001</c:v>
                </c:pt>
                <c:pt idx="115">
                  <c:v>0.50590000000000002</c:v>
                </c:pt>
                <c:pt idx="116">
                  <c:v>-0.86160000000000003</c:v>
                </c:pt>
                <c:pt idx="117">
                  <c:v>4.5297999999999998</c:v>
                </c:pt>
                <c:pt idx="118">
                  <c:v>0.74429999999999996</c:v>
                </c:pt>
                <c:pt idx="119">
                  <c:v>-2.7736000000000001</c:v>
                </c:pt>
                <c:pt idx="120">
                  <c:v>-4.3859000000000004</c:v>
                </c:pt>
                <c:pt idx="121">
                  <c:v>-6.9000000000000006E-2</c:v>
                </c:pt>
                <c:pt idx="122">
                  <c:v>-0.8478</c:v>
                </c:pt>
                <c:pt idx="123">
                  <c:v>0.66020000000000001</c:v>
                </c:pt>
                <c:pt idx="124">
                  <c:v>-2.3115000000000001</c:v>
                </c:pt>
                <c:pt idx="125">
                  <c:v>-2.5051999999999999</c:v>
                </c:pt>
                <c:pt idx="126">
                  <c:v>-4.2252000000000001</c:v>
                </c:pt>
                <c:pt idx="127">
                  <c:v>4.6593999999999998</c:v>
                </c:pt>
                <c:pt idx="128">
                  <c:v>2.0196999999999998</c:v>
                </c:pt>
                <c:pt idx="129">
                  <c:v>-1.9137</c:v>
                </c:pt>
                <c:pt idx="130">
                  <c:v>4.6279000000000003</c:v>
                </c:pt>
                <c:pt idx="131">
                  <c:v>1.5626</c:v>
                </c:pt>
                <c:pt idx="132">
                  <c:v>-6.3630000000000004</c:v>
                </c:pt>
                <c:pt idx="133">
                  <c:v>3.0783999999999998</c:v>
                </c:pt>
                <c:pt idx="134">
                  <c:v>1.0939000000000001</c:v>
                </c:pt>
                <c:pt idx="135">
                  <c:v>-1.2386999999999999</c:v>
                </c:pt>
                <c:pt idx="136">
                  <c:v>-2.1850999999999998</c:v>
                </c:pt>
                <c:pt idx="137">
                  <c:v>-3.8184999999999998</c:v>
                </c:pt>
                <c:pt idx="138">
                  <c:v>-6.9650999999999996</c:v>
                </c:pt>
                <c:pt idx="139">
                  <c:v>-1.1798999999999999</c:v>
                </c:pt>
                <c:pt idx="140">
                  <c:v>-0.28760000000000002</c:v>
                </c:pt>
                <c:pt idx="141">
                  <c:v>2.0264000000000002</c:v>
                </c:pt>
                <c:pt idx="142">
                  <c:v>-9.1700000000000004E-2</c:v>
                </c:pt>
                <c:pt idx="143">
                  <c:v>6.5293999999999999</c:v>
                </c:pt>
                <c:pt idx="144">
                  <c:v>5.8973000000000004</c:v>
                </c:pt>
                <c:pt idx="145">
                  <c:v>4.5941999999999998</c:v>
                </c:pt>
                <c:pt idx="146">
                  <c:v>-4.0000000000000001E-3</c:v>
                </c:pt>
                <c:pt idx="147">
                  <c:v>3.3738000000000001</c:v>
                </c:pt>
                <c:pt idx="148">
                  <c:v>-1.3708</c:v>
                </c:pt>
                <c:pt idx="149">
                  <c:v>-3.1604999999999999</c:v>
                </c:pt>
                <c:pt idx="150">
                  <c:v>3.9441999999999999</c:v>
                </c:pt>
                <c:pt idx="151">
                  <c:v>-1.581</c:v>
                </c:pt>
                <c:pt idx="152">
                  <c:v>4.2874999999999996</c:v>
                </c:pt>
                <c:pt idx="153">
                  <c:v>-2.9203000000000001</c:v>
                </c:pt>
                <c:pt idx="154">
                  <c:v>-2.0931000000000002</c:v>
                </c:pt>
                <c:pt idx="155">
                  <c:v>-3.0350000000000001</c:v>
                </c:pt>
                <c:pt idx="156">
                  <c:v>1.1581999999999999</c:v>
                </c:pt>
                <c:pt idx="157">
                  <c:v>-3.7913000000000001</c:v>
                </c:pt>
                <c:pt idx="158">
                  <c:v>-1.4214</c:v>
                </c:pt>
                <c:pt idx="159">
                  <c:v>-2.6476000000000002</c:v>
                </c:pt>
                <c:pt idx="160">
                  <c:v>-0.11310000000000001</c:v>
                </c:pt>
                <c:pt idx="161">
                  <c:v>1.9372</c:v>
                </c:pt>
                <c:pt idx="162">
                  <c:v>0.74480000000000002</c:v>
                </c:pt>
                <c:pt idx="163">
                  <c:v>0.77929999999999999</c:v>
                </c:pt>
                <c:pt idx="164">
                  <c:v>3.5588000000000002</c:v>
                </c:pt>
                <c:pt idx="165">
                  <c:v>1.5904</c:v>
                </c:pt>
                <c:pt idx="166">
                  <c:v>-3.6722999999999999</c:v>
                </c:pt>
                <c:pt idx="167">
                  <c:v>2.7328999999999999</c:v>
                </c:pt>
                <c:pt idx="168">
                  <c:v>1.2512000000000001</c:v>
                </c:pt>
                <c:pt idx="169">
                  <c:v>-0.77380000000000004</c:v>
                </c:pt>
                <c:pt idx="170">
                  <c:v>-3.2997999999999998</c:v>
                </c:pt>
                <c:pt idx="171">
                  <c:v>-2.2532999999999999</c:v>
                </c:pt>
                <c:pt idx="172">
                  <c:v>0.85460000000000003</c:v>
                </c:pt>
                <c:pt idx="173">
                  <c:v>2.173</c:v>
                </c:pt>
                <c:pt idx="174">
                  <c:v>-0.82379999999999998</c:v>
                </c:pt>
                <c:pt idx="175">
                  <c:v>4.7988999999999997</c:v>
                </c:pt>
                <c:pt idx="176">
                  <c:v>2.6533000000000002</c:v>
                </c:pt>
                <c:pt idx="177">
                  <c:v>-0.39200000000000002</c:v>
                </c:pt>
                <c:pt idx="178">
                  <c:v>-0.51270000000000004</c:v>
                </c:pt>
                <c:pt idx="179">
                  <c:v>-2.5066999999999999</c:v>
                </c:pt>
                <c:pt idx="180">
                  <c:v>1.8519000000000001</c:v>
                </c:pt>
                <c:pt idx="181">
                  <c:v>-6.3564999999999996</c:v>
                </c:pt>
                <c:pt idx="182">
                  <c:v>-6.2643000000000004</c:v>
                </c:pt>
                <c:pt idx="183">
                  <c:v>2.0562</c:v>
                </c:pt>
                <c:pt idx="184">
                  <c:v>-0.70940000000000003</c:v>
                </c:pt>
                <c:pt idx="185">
                  <c:v>4.6025999999999998</c:v>
                </c:pt>
                <c:pt idx="186">
                  <c:v>0.2838</c:v>
                </c:pt>
                <c:pt idx="187">
                  <c:v>5.1288999999999998</c:v>
                </c:pt>
                <c:pt idx="188">
                  <c:v>1.9123000000000001</c:v>
                </c:pt>
                <c:pt idx="189">
                  <c:v>-1.9947999999999999</c:v>
                </c:pt>
                <c:pt idx="190">
                  <c:v>1.89E-2</c:v>
                </c:pt>
                <c:pt idx="191">
                  <c:v>-3.2227000000000001</c:v>
                </c:pt>
                <c:pt idx="192">
                  <c:v>-1.9115</c:v>
                </c:pt>
                <c:pt idx="193">
                  <c:v>-1.67</c:v>
                </c:pt>
                <c:pt idx="194">
                  <c:v>-0.37559999999999999</c:v>
                </c:pt>
                <c:pt idx="195">
                  <c:v>0.11990000000000001</c:v>
                </c:pt>
                <c:pt idx="196">
                  <c:v>2.9567000000000001</c:v>
                </c:pt>
                <c:pt idx="197">
                  <c:v>1.7430000000000001</c:v>
                </c:pt>
                <c:pt idx="198">
                  <c:v>-4.7769000000000004</c:v>
                </c:pt>
                <c:pt idx="199">
                  <c:v>-3.8512</c:v>
                </c:pt>
                <c:pt idx="200">
                  <c:v>1.4551000000000001</c:v>
                </c:pt>
                <c:pt idx="201">
                  <c:v>1.6022000000000001</c:v>
                </c:pt>
                <c:pt idx="202">
                  <c:v>-1.2154</c:v>
                </c:pt>
                <c:pt idx="203">
                  <c:v>6.2061999999999999</c:v>
                </c:pt>
                <c:pt idx="204">
                  <c:v>4.1729000000000003</c:v>
                </c:pt>
                <c:pt idx="205">
                  <c:v>0.4909</c:v>
                </c:pt>
                <c:pt idx="206">
                  <c:v>2.3904999999999998</c:v>
                </c:pt>
                <c:pt idx="207">
                  <c:v>-1.4958</c:v>
                </c:pt>
                <c:pt idx="208">
                  <c:v>-5.7727000000000004</c:v>
                </c:pt>
                <c:pt idx="209">
                  <c:v>3.9716</c:v>
                </c:pt>
                <c:pt idx="210">
                  <c:v>0.56989999999999996</c:v>
                </c:pt>
                <c:pt idx="211">
                  <c:v>0.2994</c:v>
                </c:pt>
                <c:pt idx="212">
                  <c:v>0.75460000000000005</c:v>
                </c:pt>
                <c:pt idx="213">
                  <c:v>-0.44679999999999997</c:v>
                </c:pt>
                <c:pt idx="214">
                  <c:v>3.9906000000000001</c:v>
                </c:pt>
                <c:pt idx="215">
                  <c:v>2.3978999999999999</c:v>
                </c:pt>
                <c:pt idx="216">
                  <c:v>1.2312000000000001</c:v>
                </c:pt>
                <c:pt idx="217">
                  <c:v>-1.6460999999999999</c:v>
                </c:pt>
                <c:pt idx="218">
                  <c:v>2.3818000000000001</c:v>
                </c:pt>
                <c:pt idx="219">
                  <c:v>3.0461999999999998</c:v>
                </c:pt>
                <c:pt idx="220">
                  <c:v>1.5019</c:v>
                </c:pt>
                <c:pt idx="221">
                  <c:v>0.85540000000000005</c:v>
                </c:pt>
                <c:pt idx="222">
                  <c:v>-1.2431000000000001</c:v>
                </c:pt>
                <c:pt idx="223">
                  <c:v>1.008</c:v>
                </c:pt>
                <c:pt idx="224">
                  <c:v>3.1488999999999998</c:v>
                </c:pt>
                <c:pt idx="225">
                  <c:v>5.21</c:v>
                </c:pt>
                <c:pt idx="226">
                  <c:v>-0.56359999999999999</c:v>
                </c:pt>
                <c:pt idx="227">
                  <c:v>-0.1111</c:v>
                </c:pt>
                <c:pt idx="228">
                  <c:v>0.48480000000000001</c:v>
                </c:pt>
                <c:pt idx="229">
                  <c:v>-0.92500000000000004</c:v>
                </c:pt>
                <c:pt idx="230">
                  <c:v>-3.4811000000000001</c:v>
                </c:pt>
                <c:pt idx="231">
                  <c:v>1.2982</c:v>
                </c:pt>
                <c:pt idx="232">
                  <c:v>-1.0336000000000001</c:v>
                </c:pt>
                <c:pt idx="233">
                  <c:v>-6.4321000000000002</c:v>
                </c:pt>
                <c:pt idx="234">
                  <c:v>4.1641000000000004</c:v>
                </c:pt>
                <c:pt idx="235">
                  <c:v>-0.61329999999999996</c:v>
                </c:pt>
                <c:pt idx="236">
                  <c:v>1.1368</c:v>
                </c:pt>
                <c:pt idx="237">
                  <c:v>-3.4761000000000002</c:v>
                </c:pt>
                <c:pt idx="238">
                  <c:v>0.29649999999999999</c:v>
                </c:pt>
                <c:pt idx="239">
                  <c:v>-0.41399999999999998</c:v>
                </c:pt>
                <c:pt idx="240">
                  <c:v>-0.95240000000000002</c:v>
                </c:pt>
                <c:pt idx="241">
                  <c:v>3.3176000000000001</c:v>
                </c:pt>
                <c:pt idx="242">
                  <c:v>-1.2948</c:v>
                </c:pt>
                <c:pt idx="243">
                  <c:v>0.57889999999999997</c:v>
                </c:pt>
                <c:pt idx="244">
                  <c:v>1.6016999999999999</c:v>
                </c:pt>
                <c:pt idx="245">
                  <c:v>-2.3176999999999999</c:v>
                </c:pt>
                <c:pt idx="246">
                  <c:v>0.47620000000000001</c:v>
                </c:pt>
                <c:pt idx="247">
                  <c:v>1.9895</c:v>
                </c:pt>
                <c:pt idx="248">
                  <c:v>5.5834999999999999</c:v>
                </c:pt>
                <c:pt idx="249">
                  <c:v>1.2745</c:v>
                </c:pt>
                <c:pt idx="250">
                  <c:v>-0.72550000000000003</c:v>
                </c:pt>
                <c:pt idx="251">
                  <c:v>0.85699999999999998</c:v>
                </c:pt>
                <c:pt idx="252">
                  <c:v>3.99</c:v>
                </c:pt>
                <c:pt idx="253">
                  <c:v>2.3376000000000001</c:v>
                </c:pt>
                <c:pt idx="254">
                  <c:v>-1.4153</c:v>
                </c:pt>
                <c:pt idx="255">
                  <c:v>4.5629999999999997</c:v>
                </c:pt>
                <c:pt idx="256">
                  <c:v>-0.80179999999999996</c:v>
                </c:pt>
                <c:pt idx="257">
                  <c:v>7.2533000000000003</c:v>
                </c:pt>
                <c:pt idx="258">
                  <c:v>0.39950000000000002</c:v>
                </c:pt>
                <c:pt idx="259">
                  <c:v>-1.4188000000000001</c:v>
                </c:pt>
                <c:pt idx="260">
                  <c:v>-0.76629999999999998</c:v>
                </c:pt>
                <c:pt idx="261">
                  <c:v>-6.1410999999999998</c:v>
                </c:pt>
                <c:pt idx="262">
                  <c:v>-2.2976000000000001</c:v>
                </c:pt>
                <c:pt idx="263">
                  <c:v>3.1337999999999999</c:v>
                </c:pt>
                <c:pt idx="264">
                  <c:v>-2.8037999999999998</c:v>
                </c:pt>
                <c:pt idx="265">
                  <c:v>-3.7730000000000001</c:v>
                </c:pt>
                <c:pt idx="266">
                  <c:v>-4.8446999999999996</c:v>
                </c:pt>
                <c:pt idx="267">
                  <c:v>0.81979999999999997</c:v>
                </c:pt>
                <c:pt idx="268">
                  <c:v>-0.96660000000000001</c:v>
                </c:pt>
                <c:pt idx="269">
                  <c:v>0.39340000000000003</c:v>
                </c:pt>
                <c:pt idx="270">
                  <c:v>-1.6987000000000001</c:v>
                </c:pt>
                <c:pt idx="271">
                  <c:v>-1.8864000000000001</c:v>
                </c:pt>
                <c:pt idx="272">
                  <c:v>-0.80300000000000005</c:v>
                </c:pt>
                <c:pt idx="273">
                  <c:v>1.1196999999999999</c:v>
                </c:pt>
                <c:pt idx="274">
                  <c:v>-0.89410000000000001</c:v>
                </c:pt>
                <c:pt idx="275">
                  <c:v>-3.4055</c:v>
                </c:pt>
                <c:pt idx="276">
                  <c:v>1.6213</c:v>
                </c:pt>
                <c:pt idx="277">
                  <c:v>-3.5488</c:v>
                </c:pt>
                <c:pt idx="278">
                  <c:v>0.59670000000000001</c:v>
                </c:pt>
                <c:pt idx="279">
                  <c:v>-2.5068999999999999</c:v>
                </c:pt>
                <c:pt idx="280">
                  <c:v>1.8234999999999999</c:v>
                </c:pt>
                <c:pt idx="281">
                  <c:v>-0.70779999999999998</c:v>
                </c:pt>
                <c:pt idx="282">
                  <c:v>0.40670000000000001</c:v>
                </c:pt>
                <c:pt idx="283">
                  <c:v>2.5280999999999998</c:v>
                </c:pt>
                <c:pt idx="284">
                  <c:v>-1.0629</c:v>
                </c:pt>
                <c:pt idx="285">
                  <c:v>-5.2629999999999999</c:v>
                </c:pt>
                <c:pt idx="286">
                  <c:v>5.7990000000000004</c:v>
                </c:pt>
                <c:pt idx="287">
                  <c:v>1.0150999999999999</c:v>
                </c:pt>
                <c:pt idx="288">
                  <c:v>5.4359000000000002</c:v>
                </c:pt>
                <c:pt idx="289">
                  <c:v>3.9157000000000002</c:v>
                </c:pt>
                <c:pt idx="290">
                  <c:v>2.3997999999999999</c:v>
                </c:pt>
                <c:pt idx="291">
                  <c:v>3.4279999999999999</c:v>
                </c:pt>
                <c:pt idx="292">
                  <c:v>1.3171999999999999</c:v>
                </c:pt>
                <c:pt idx="293">
                  <c:v>0.52400000000000002</c:v>
                </c:pt>
                <c:pt idx="294">
                  <c:v>-1.5788</c:v>
                </c:pt>
                <c:pt idx="295">
                  <c:v>-3.1859999999999999</c:v>
                </c:pt>
                <c:pt idx="296">
                  <c:v>-2.0453999999999999</c:v>
                </c:pt>
                <c:pt idx="297">
                  <c:v>-1.8412999999999999</c:v>
                </c:pt>
                <c:pt idx="298">
                  <c:v>0.51719999999999999</c:v>
                </c:pt>
                <c:pt idx="299">
                  <c:v>2.6211000000000002</c:v>
                </c:pt>
                <c:pt idx="300">
                  <c:v>-3.0840000000000001</c:v>
                </c:pt>
                <c:pt idx="301">
                  <c:v>0.3805</c:v>
                </c:pt>
                <c:pt idx="302">
                  <c:v>-0.88619999999999999</c:v>
                </c:pt>
                <c:pt idx="303">
                  <c:v>-2.1873</c:v>
                </c:pt>
                <c:pt idx="304">
                  <c:v>-2.1677</c:v>
                </c:pt>
                <c:pt idx="305">
                  <c:v>-0.75680000000000003</c:v>
                </c:pt>
                <c:pt idx="306">
                  <c:v>0.56589999999999996</c:v>
                </c:pt>
                <c:pt idx="307">
                  <c:v>1.1114999999999999</c:v>
                </c:pt>
                <c:pt idx="308">
                  <c:v>3.8999999999999998E-3</c:v>
                </c:pt>
                <c:pt idx="309">
                  <c:v>-0.94320000000000004</c:v>
                </c:pt>
                <c:pt idx="310">
                  <c:v>1.0363</c:v>
                </c:pt>
                <c:pt idx="311">
                  <c:v>-1.8588</c:v>
                </c:pt>
                <c:pt idx="312">
                  <c:v>-2.3570000000000002</c:v>
                </c:pt>
                <c:pt idx="313">
                  <c:v>-0.25409999999999999</c:v>
                </c:pt>
                <c:pt idx="314">
                  <c:v>2.1286999999999998</c:v>
                </c:pt>
                <c:pt idx="315">
                  <c:v>-3.2768999999999999</c:v>
                </c:pt>
                <c:pt idx="316">
                  <c:v>0.41710000000000003</c:v>
                </c:pt>
                <c:pt idx="317">
                  <c:v>3.7890999999999999</c:v>
                </c:pt>
                <c:pt idx="318">
                  <c:v>3.3195999999999999</c:v>
                </c:pt>
                <c:pt idx="319">
                  <c:v>-0.158</c:v>
                </c:pt>
                <c:pt idx="320">
                  <c:v>3.3248000000000002</c:v>
                </c:pt>
                <c:pt idx="321">
                  <c:v>-2.1657000000000002</c:v>
                </c:pt>
                <c:pt idx="322">
                  <c:v>-1.6579999999999999</c:v>
                </c:pt>
                <c:pt idx="323">
                  <c:v>3.6713</c:v>
                </c:pt>
                <c:pt idx="324">
                  <c:v>-1.2782</c:v>
                </c:pt>
                <c:pt idx="325">
                  <c:v>-1.9358</c:v>
                </c:pt>
                <c:pt idx="326">
                  <c:v>-3.5038999999999998</c:v>
                </c:pt>
                <c:pt idx="327">
                  <c:v>1.8535999999999999</c:v>
                </c:pt>
                <c:pt idx="328">
                  <c:v>-0.29670000000000002</c:v>
                </c:pt>
                <c:pt idx="329">
                  <c:v>1.9673</c:v>
                </c:pt>
                <c:pt idx="330">
                  <c:v>-3.4037000000000002</c:v>
                </c:pt>
                <c:pt idx="331">
                  <c:v>-7.5979000000000001</c:v>
                </c:pt>
                <c:pt idx="332">
                  <c:v>-2.3069999999999999</c:v>
                </c:pt>
                <c:pt idx="333">
                  <c:v>3.9199999999999999E-2</c:v>
                </c:pt>
                <c:pt idx="334">
                  <c:v>-0.42220000000000002</c:v>
                </c:pt>
                <c:pt idx="335">
                  <c:v>1.8809</c:v>
                </c:pt>
                <c:pt idx="336">
                  <c:v>1.044</c:v>
                </c:pt>
                <c:pt idx="337">
                  <c:v>-3.1671999999999998</c:v>
                </c:pt>
                <c:pt idx="338">
                  <c:v>1.6913</c:v>
                </c:pt>
                <c:pt idx="339">
                  <c:v>-4.7614000000000001</c:v>
                </c:pt>
                <c:pt idx="340">
                  <c:v>-0.50719999999999998</c:v>
                </c:pt>
                <c:pt idx="341">
                  <c:v>-1.5606</c:v>
                </c:pt>
                <c:pt idx="342">
                  <c:v>5.0481999999999996</c:v>
                </c:pt>
                <c:pt idx="343">
                  <c:v>-3.3372000000000002</c:v>
                </c:pt>
                <c:pt idx="344">
                  <c:v>-1.1758999999999999</c:v>
                </c:pt>
                <c:pt idx="345">
                  <c:v>1.8945000000000001</c:v>
                </c:pt>
                <c:pt idx="346">
                  <c:v>-0.61739999999999995</c:v>
                </c:pt>
                <c:pt idx="347">
                  <c:v>1.782</c:v>
                </c:pt>
                <c:pt idx="348">
                  <c:v>2.8487</c:v>
                </c:pt>
                <c:pt idx="349">
                  <c:v>-0.74550000000000005</c:v>
                </c:pt>
                <c:pt idx="350">
                  <c:v>-1.5610999999999999</c:v>
                </c:pt>
                <c:pt idx="351">
                  <c:v>1.1014999999999999</c:v>
                </c:pt>
                <c:pt idx="352">
                  <c:v>-1.3023</c:v>
                </c:pt>
                <c:pt idx="353">
                  <c:v>-2.3605999999999998</c:v>
                </c:pt>
                <c:pt idx="354">
                  <c:v>2.8400000000000002E-2</c:v>
                </c:pt>
                <c:pt idx="355">
                  <c:v>2.5219</c:v>
                </c:pt>
                <c:pt idx="356">
                  <c:v>-6.7187000000000001</c:v>
                </c:pt>
                <c:pt idx="357">
                  <c:v>2.6922000000000001</c:v>
                </c:pt>
                <c:pt idx="358">
                  <c:v>3.3308</c:v>
                </c:pt>
                <c:pt idx="359">
                  <c:v>1.7983</c:v>
                </c:pt>
                <c:pt idx="360">
                  <c:v>2.0385</c:v>
                </c:pt>
                <c:pt idx="361">
                  <c:v>3.7406999999999999</c:v>
                </c:pt>
                <c:pt idx="362">
                  <c:v>2.0853000000000002</c:v>
                </c:pt>
                <c:pt idx="363">
                  <c:v>2.1777000000000002</c:v>
                </c:pt>
                <c:pt idx="364">
                  <c:v>2.698</c:v>
                </c:pt>
                <c:pt idx="365">
                  <c:v>-1.0976999999999999</c:v>
                </c:pt>
                <c:pt idx="366">
                  <c:v>1.8857999999999999</c:v>
                </c:pt>
                <c:pt idx="367">
                  <c:v>1.0765</c:v>
                </c:pt>
                <c:pt idx="368">
                  <c:v>2.2307000000000001</c:v>
                </c:pt>
                <c:pt idx="369">
                  <c:v>-1.2011000000000001</c:v>
                </c:pt>
                <c:pt idx="370">
                  <c:v>-5.6416000000000004</c:v>
                </c:pt>
                <c:pt idx="371">
                  <c:v>0.4864</c:v>
                </c:pt>
                <c:pt idx="372">
                  <c:v>1.4661999999999999</c:v>
                </c:pt>
                <c:pt idx="373">
                  <c:v>-1.4423999999999999</c:v>
                </c:pt>
                <c:pt idx="374">
                  <c:v>-1.6076999999999999</c:v>
                </c:pt>
                <c:pt idx="375">
                  <c:v>0.1673</c:v>
                </c:pt>
                <c:pt idx="376">
                  <c:v>4.5038999999999998</c:v>
                </c:pt>
                <c:pt idx="377">
                  <c:v>-5.1707999999999998</c:v>
                </c:pt>
                <c:pt idx="378">
                  <c:v>-2.2669999999999999</c:v>
                </c:pt>
                <c:pt idx="379">
                  <c:v>-4.6550000000000002</c:v>
                </c:pt>
                <c:pt idx="380">
                  <c:v>-3.4799000000000002</c:v>
                </c:pt>
                <c:pt idx="381">
                  <c:v>-2.6196000000000002</c:v>
                </c:pt>
                <c:pt idx="382">
                  <c:v>-2.6301000000000001</c:v>
                </c:pt>
                <c:pt idx="383">
                  <c:v>-2.2334000000000001</c:v>
                </c:pt>
                <c:pt idx="384">
                  <c:v>-5.0900000000000001E-2</c:v>
                </c:pt>
                <c:pt idx="385">
                  <c:v>-3.3860000000000001</c:v>
                </c:pt>
                <c:pt idx="386">
                  <c:v>-0.17860000000000001</c:v>
                </c:pt>
                <c:pt idx="387">
                  <c:v>-2.5886999999999998</c:v>
                </c:pt>
                <c:pt idx="388">
                  <c:v>2.2431999999999999</c:v>
                </c:pt>
                <c:pt idx="389">
                  <c:v>2.4318</c:v>
                </c:pt>
                <c:pt idx="390">
                  <c:v>5.1891999999999996</c:v>
                </c:pt>
                <c:pt idx="391">
                  <c:v>5.9836999999999998</c:v>
                </c:pt>
                <c:pt idx="392">
                  <c:v>-6.3098999999999998</c:v>
                </c:pt>
                <c:pt idx="393">
                  <c:v>5.6822999999999997</c:v>
                </c:pt>
                <c:pt idx="394">
                  <c:v>-8.2825000000000006</c:v>
                </c:pt>
                <c:pt idx="395">
                  <c:v>-1.6785000000000001</c:v>
                </c:pt>
                <c:pt idx="396">
                  <c:v>3.9352999999999998</c:v>
                </c:pt>
                <c:pt idx="397">
                  <c:v>2.6465000000000001</c:v>
                </c:pt>
                <c:pt idx="398">
                  <c:v>-3.5095000000000001</c:v>
                </c:pt>
                <c:pt idx="399">
                  <c:v>1.4204000000000001</c:v>
                </c:pt>
                <c:pt idx="400">
                  <c:v>-1.4029</c:v>
                </c:pt>
                <c:pt idx="401">
                  <c:v>0.96840000000000004</c:v>
                </c:pt>
                <c:pt idx="402">
                  <c:v>-5.0320999999999998</c:v>
                </c:pt>
                <c:pt idx="403">
                  <c:v>0.23419999999999999</c:v>
                </c:pt>
                <c:pt idx="404">
                  <c:v>-3.2046999999999999</c:v>
                </c:pt>
                <c:pt idx="405">
                  <c:v>-1.5584</c:v>
                </c:pt>
                <c:pt idx="406">
                  <c:v>-3.4975000000000001</c:v>
                </c:pt>
                <c:pt idx="407">
                  <c:v>-1.8171999999999999</c:v>
                </c:pt>
                <c:pt idx="408">
                  <c:v>1.7161</c:v>
                </c:pt>
                <c:pt idx="409">
                  <c:v>5.7862999999999998</c:v>
                </c:pt>
                <c:pt idx="410">
                  <c:v>2.9660000000000002</c:v>
                </c:pt>
                <c:pt idx="411">
                  <c:v>-8.4873999999999992</c:v>
                </c:pt>
                <c:pt idx="412">
                  <c:v>2.0956999999999999</c:v>
                </c:pt>
                <c:pt idx="413">
                  <c:v>-5.9337</c:v>
                </c:pt>
                <c:pt idx="414">
                  <c:v>1.7513000000000001</c:v>
                </c:pt>
                <c:pt idx="415">
                  <c:v>3.2606000000000002</c:v>
                </c:pt>
                <c:pt idx="416">
                  <c:v>-7.1920000000000002</c:v>
                </c:pt>
                <c:pt idx="417">
                  <c:v>5.1405000000000003</c:v>
                </c:pt>
                <c:pt idx="418">
                  <c:v>-0.68149999999999999</c:v>
                </c:pt>
                <c:pt idx="419">
                  <c:v>-4.8213999999999997</c:v>
                </c:pt>
                <c:pt idx="420">
                  <c:v>-2.5312000000000001</c:v>
                </c:pt>
                <c:pt idx="421">
                  <c:v>-2.1983000000000001</c:v>
                </c:pt>
                <c:pt idx="422">
                  <c:v>-4.2957000000000001</c:v>
                </c:pt>
                <c:pt idx="423">
                  <c:v>7.7100000000000002E-2</c:v>
                </c:pt>
                <c:pt idx="424">
                  <c:v>0.32900000000000001</c:v>
                </c:pt>
                <c:pt idx="425">
                  <c:v>1.4037999999999999</c:v>
                </c:pt>
                <c:pt idx="426">
                  <c:v>1.5226</c:v>
                </c:pt>
                <c:pt idx="427">
                  <c:v>3.7892999999999999</c:v>
                </c:pt>
                <c:pt idx="428">
                  <c:v>0.75960000000000005</c:v>
                </c:pt>
                <c:pt idx="429">
                  <c:v>-0.69699999999999995</c:v>
                </c:pt>
                <c:pt idx="430">
                  <c:v>3.1646999999999998</c:v>
                </c:pt>
                <c:pt idx="431">
                  <c:v>-4.3776999999999999</c:v>
                </c:pt>
                <c:pt idx="432">
                  <c:v>-3.0295000000000001</c:v>
                </c:pt>
                <c:pt idx="433">
                  <c:v>0.1246</c:v>
                </c:pt>
                <c:pt idx="434">
                  <c:v>-0.2777</c:v>
                </c:pt>
                <c:pt idx="435">
                  <c:v>-8.8400000000000006E-2</c:v>
                </c:pt>
                <c:pt idx="436">
                  <c:v>-3.6532</c:v>
                </c:pt>
                <c:pt idx="437">
                  <c:v>-1.3562000000000001</c:v>
                </c:pt>
                <c:pt idx="438">
                  <c:v>-0.65069999999999995</c:v>
                </c:pt>
                <c:pt idx="439">
                  <c:v>-1.2941</c:v>
                </c:pt>
                <c:pt idx="440">
                  <c:v>5.2042999999999999</c:v>
                </c:pt>
                <c:pt idx="441">
                  <c:v>1.6217999999999999</c:v>
                </c:pt>
                <c:pt idx="442">
                  <c:v>5.7851999999999997</c:v>
                </c:pt>
                <c:pt idx="443">
                  <c:v>2.0093999999999999</c:v>
                </c:pt>
                <c:pt idx="444">
                  <c:v>-2.5638000000000001</c:v>
                </c:pt>
                <c:pt idx="445">
                  <c:v>-1.8473999999999999</c:v>
                </c:pt>
                <c:pt idx="446">
                  <c:v>-1.2190000000000001</c:v>
                </c:pt>
                <c:pt idx="447">
                  <c:v>-2.1573000000000002</c:v>
                </c:pt>
                <c:pt idx="448">
                  <c:v>-0.68169999999999997</c:v>
                </c:pt>
                <c:pt idx="449">
                  <c:v>-5.6684000000000001</c:v>
                </c:pt>
                <c:pt idx="450">
                  <c:v>-4.7500000000000001E-2</c:v>
                </c:pt>
                <c:pt idx="451">
                  <c:v>3.0792999999999999</c:v>
                </c:pt>
                <c:pt idx="452">
                  <c:v>1.0664</c:v>
                </c:pt>
                <c:pt idx="453">
                  <c:v>-1.3956999999999999</c:v>
                </c:pt>
                <c:pt idx="454">
                  <c:v>2.2587000000000002</c:v>
                </c:pt>
                <c:pt idx="455">
                  <c:v>1E-4</c:v>
                </c:pt>
                <c:pt idx="456">
                  <c:v>1.0402</c:v>
                </c:pt>
                <c:pt idx="457">
                  <c:v>0.50580000000000003</c:v>
                </c:pt>
                <c:pt idx="458">
                  <c:v>0.86450000000000005</c:v>
                </c:pt>
                <c:pt idx="459">
                  <c:v>-8.3400000000000002E-2</c:v>
                </c:pt>
                <c:pt idx="460">
                  <c:v>1.6616</c:v>
                </c:pt>
                <c:pt idx="461">
                  <c:v>4.0400999999999998</c:v>
                </c:pt>
                <c:pt idx="462">
                  <c:v>1.4370000000000001</c:v>
                </c:pt>
                <c:pt idx="463">
                  <c:v>-1.0919000000000001</c:v>
                </c:pt>
                <c:pt idx="464">
                  <c:v>-1.0351999999999999</c:v>
                </c:pt>
                <c:pt idx="465">
                  <c:v>-3.5817999999999999</c:v>
                </c:pt>
                <c:pt idx="466">
                  <c:v>6.1092000000000004</c:v>
                </c:pt>
                <c:pt idx="467">
                  <c:v>-3.5421999999999998</c:v>
                </c:pt>
                <c:pt idx="468">
                  <c:v>0.84209999999999996</c:v>
                </c:pt>
                <c:pt idx="469">
                  <c:v>-4.5176999999999996</c:v>
                </c:pt>
                <c:pt idx="470">
                  <c:v>-4.4172000000000002</c:v>
                </c:pt>
                <c:pt idx="471">
                  <c:v>-1.9473</c:v>
                </c:pt>
                <c:pt idx="472">
                  <c:v>-1.1201000000000001</c:v>
                </c:pt>
                <c:pt idx="473">
                  <c:v>2.6031</c:v>
                </c:pt>
                <c:pt idx="474">
                  <c:v>1.286</c:v>
                </c:pt>
                <c:pt idx="475">
                  <c:v>-3.5354000000000001</c:v>
                </c:pt>
                <c:pt idx="476">
                  <c:v>-5.0056000000000003</c:v>
                </c:pt>
                <c:pt idx="477">
                  <c:v>0.94710000000000005</c:v>
                </c:pt>
                <c:pt idx="478">
                  <c:v>2.3986000000000001</c:v>
                </c:pt>
                <c:pt idx="479">
                  <c:v>-3.9304999999999999</c:v>
                </c:pt>
                <c:pt idx="480">
                  <c:v>3.3309000000000002</c:v>
                </c:pt>
                <c:pt idx="481">
                  <c:v>-1.706</c:v>
                </c:pt>
                <c:pt idx="482">
                  <c:v>-0.61599999999999999</c:v>
                </c:pt>
                <c:pt idx="483">
                  <c:v>-1.4518</c:v>
                </c:pt>
                <c:pt idx="484">
                  <c:v>-6.0063000000000004</c:v>
                </c:pt>
                <c:pt idx="485">
                  <c:v>0.89939999999999998</c:v>
                </c:pt>
                <c:pt idx="486">
                  <c:v>-4.0658000000000003</c:v>
                </c:pt>
                <c:pt idx="487">
                  <c:v>-6.8994</c:v>
                </c:pt>
                <c:pt idx="488">
                  <c:v>2.6276000000000002</c:v>
                </c:pt>
                <c:pt idx="489">
                  <c:v>-0.48849999999999999</c:v>
                </c:pt>
                <c:pt idx="490">
                  <c:v>-2.7065999999999999</c:v>
                </c:pt>
                <c:pt idx="491">
                  <c:v>2.0375999999999999</c:v>
                </c:pt>
                <c:pt idx="492">
                  <c:v>2.7298</c:v>
                </c:pt>
                <c:pt idx="493">
                  <c:v>4.6981999999999999</c:v>
                </c:pt>
                <c:pt idx="494">
                  <c:v>1.1460999999999999</c:v>
                </c:pt>
                <c:pt idx="495">
                  <c:v>3.1842000000000001</c:v>
                </c:pt>
                <c:pt idx="496">
                  <c:v>-1.4771000000000001</c:v>
                </c:pt>
                <c:pt idx="497">
                  <c:v>-0.76870000000000005</c:v>
                </c:pt>
                <c:pt idx="498">
                  <c:v>0.26769999999999999</c:v>
                </c:pt>
                <c:pt idx="499">
                  <c:v>-0.22650000000000001</c:v>
                </c:pt>
                <c:pt idx="500">
                  <c:v>-6.2637</c:v>
                </c:pt>
                <c:pt idx="501">
                  <c:v>-0.94630000000000003</c:v>
                </c:pt>
                <c:pt idx="502">
                  <c:v>-0.85699999999999998</c:v>
                </c:pt>
                <c:pt idx="503">
                  <c:v>4.9763000000000002</c:v>
                </c:pt>
                <c:pt idx="504">
                  <c:v>4.9276999999999997</c:v>
                </c:pt>
                <c:pt idx="505">
                  <c:v>0.56940000000000002</c:v>
                </c:pt>
                <c:pt idx="506">
                  <c:v>-1.7101</c:v>
                </c:pt>
                <c:pt idx="507">
                  <c:v>0.50090000000000001</c:v>
                </c:pt>
                <c:pt idx="508">
                  <c:v>2.1941999999999999</c:v>
                </c:pt>
                <c:pt idx="509">
                  <c:v>1.7266999999999999</c:v>
                </c:pt>
                <c:pt idx="510">
                  <c:v>-0.73740000000000006</c:v>
                </c:pt>
                <c:pt idx="511">
                  <c:v>-1.1367</c:v>
                </c:pt>
                <c:pt idx="512">
                  <c:v>-2.4241999999999999</c:v>
                </c:pt>
                <c:pt idx="513">
                  <c:v>-2.1254</c:v>
                </c:pt>
                <c:pt idx="514">
                  <c:v>0.63639999999999997</c:v>
                </c:pt>
                <c:pt idx="515">
                  <c:v>-1.9745999999999999</c:v>
                </c:pt>
                <c:pt idx="516">
                  <c:v>-1.4049</c:v>
                </c:pt>
                <c:pt idx="517">
                  <c:v>3.8273000000000001</c:v>
                </c:pt>
                <c:pt idx="518">
                  <c:v>-2.0082</c:v>
                </c:pt>
                <c:pt idx="519">
                  <c:v>-0.63790000000000002</c:v>
                </c:pt>
                <c:pt idx="520">
                  <c:v>-2.9666000000000001</c:v>
                </c:pt>
                <c:pt idx="521">
                  <c:v>-2.931</c:v>
                </c:pt>
                <c:pt idx="522">
                  <c:v>-1.4242999999999999</c:v>
                </c:pt>
                <c:pt idx="523">
                  <c:v>0.52039999999999997</c:v>
                </c:pt>
                <c:pt idx="524">
                  <c:v>-1.4056999999999999</c:v>
                </c:pt>
                <c:pt idx="525">
                  <c:v>3.7601</c:v>
                </c:pt>
                <c:pt idx="526">
                  <c:v>4.4839000000000002</c:v>
                </c:pt>
                <c:pt idx="527">
                  <c:v>-3.1433</c:v>
                </c:pt>
                <c:pt idx="528">
                  <c:v>4.6006</c:v>
                </c:pt>
                <c:pt idx="529">
                  <c:v>-8.0634999999999994</c:v>
                </c:pt>
                <c:pt idx="530">
                  <c:v>-7.2249999999999996</c:v>
                </c:pt>
                <c:pt idx="531">
                  <c:v>0.68220000000000003</c:v>
                </c:pt>
                <c:pt idx="532">
                  <c:v>-7.2380000000000004</c:v>
                </c:pt>
                <c:pt idx="533">
                  <c:v>-7.1898999999999997</c:v>
                </c:pt>
                <c:pt idx="534">
                  <c:v>3.4956999999999998</c:v>
                </c:pt>
                <c:pt idx="535">
                  <c:v>-1.0972999999999999</c:v>
                </c:pt>
                <c:pt idx="536">
                  <c:v>1.429</c:v>
                </c:pt>
                <c:pt idx="537">
                  <c:v>1.9695</c:v>
                </c:pt>
                <c:pt idx="538">
                  <c:v>-4.7789999999999999</c:v>
                </c:pt>
                <c:pt idx="539">
                  <c:v>1.5517000000000001</c:v>
                </c:pt>
                <c:pt idx="540">
                  <c:v>2.3699999999999999E-2</c:v>
                </c:pt>
                <c:pt idx="541">
                  <c:v>1.6534</c:v>
                </c:pt>
                <c:pt idx="542">
                  <c:v>3.7732999999999999</c:v>
                </c:pt>
                <c:pt idx="543">
                  <c:v>-2.8092000000000001</c:v>
                </c:pt>
                <c:pt idx="544">
                  <c:v>2.7195999999999998</c:v>
                </c:pt>
                <c:pt idx="545">
                  <c:v>-2.5059999999999998</c:v>
                </c:pt>
                <c:pt idx="546">
                  <c:v>-5.3535000000000004</c:v>
                </c:pt>
                <c:pt idx="547">
                  <c:v>-0.37280000000000002</c:v>
                </c:pt>
                <c:pt idx="548">
                  <c:v>2.7515999999999998</c:v>
                </c:pt>
                <c:pt idx="549">
                  <c:v>-4.1562000000000001</c:v>
                </c:pt>
                <c:pt idx="550">
                  <c:v>0.31840000000000002</c:v>
                </c:pt>
                <c:pt idx="551">
                  <c:v>-5.0833000000000004</c:v>
                </c:pt>
                <c:pt idx="552">
                  <c:v>-5.8639999999999999</c:v>
                </c:pt>
                <c:pt idx="553">
                  <c:v>-3.0840999999999998</c:v>
                </c:pt>
                <c:pt idx="554">
                  <c:v>-0.1293</c:v>
                </c:pt>
                <c:pt idx="555">
                  <c:v>2.157</c:v>
                </c:pt>
                <c:pt idx="556">
                  <c:v>1.4794</c:v>
                </c:pt>
                <c:pt idx="557">
                  <c:v>2.9455</c:v>
                </c:pt>
                <c:pt idx="558">
                  <c:v>-4.0845000000000002</c:v>
                </c:pt>
                <c:pt idx="559">
                  <c:v>4.2389000000000001</c:v>
                </c:pt>
                <c:pt idx="560">
                  <c:v>-0.84550000000000003</c:v>
                </c:pt>
                <c:pt idx="561">
                  <c:v>2.1589999999999998</c:v>
                </c:pt>
                <c:pt idx="562">
                  <c:v>0.42470000000000002</c:v>
                </c:pt>
                <c:pt idx="563">
                  <c:v>7.1999999999999995E-2</c:v>
                </c:pt>
                <c:pt idx="564">
                  <c:v>2.5914000000000001</c:v>
                </c:pt>
                <c:pt idx="565">
                  <c:v>5.2850000000000001</c:v>
                </c:pt>
                <c:pt idx="566">
                  <c:v>0.41149999999999998</c:v>
                </c:pt>
                <c:pt idx="567">
                  <c:v>1.1137999999999999</c:v>
                </c:pt>
                <c:pt idx="568">
                  <c:v>3.0893000000000002</c:v>
                </c:pt>
                <c:pt idx="569">
                  <c:v>4.1604999999999999</c:v>
                </c:pt>
                <c:pt idx="570">
                  <c:v>3.09</c:v>
                </c:pt>
                <c:pt idx="571">
                  <c:v>-3.3403</c:v>
                </c:pt>
                <c:pt idx="572">
                  <c:v>3.4397000000000002</c:v>
                </c:pt>
                <c:pt idx="573">
                  <c:v>-0.6724</c:v>
                </c:pt>
                <c:pt idx="574">
                  <c:v>-1.2917000000000001</c:v>
                </c:pt>
                <c:pt idx="575">
                  <c:v>-0.80730000000000002</c:v>
                </c:pt>
                <c:pt idx="576">
                  <c:v>1.839</c:v>
                </c:pt>
                <c:pt idx="577">
                  <c:v>2.0844999999999998</c:v>
                </c:pt>
                <c:pt idx="578">
                  <c:v>-1.1177999999999999</c:v>
                </c:pt>
                <c:pt idx="579">
                  <c:v>1.6157999999999999</c:v>
                </c:pt>
                <c:pt idx="580">
                  <c:v>2.3852000000000002</c:v>
                </c:pt>
                <c:pt idx="581">
                  <c:v>3.9672000000000001</c:v>
                </c:pt>
                <c:pt idx="582">
                  <c:v>-1.0092000000000001</c:v>
                </c:pt>
                <c:pt idx="583">
                  <c:v>3.4000000000000002E-2</c:v>
                </c:pt>
                <c:pt idx="584">
                  <c:v>5.3703000000000003</c:v>
                </c:pt>
                <c:pt idx="585">
                  <c:v>-4.6131000000000002</c:v>
                </c:pt>
                <c:pt idx="586">
                  <c:v>4.3841000000000001</c:v>
                </c:pt>
                <c:pt idx="587">
                  <c:v>-0.48249999999999998</c:v>
                </c:pt>
                <c:pt idx="588">
                  <c:v>-0.61570000000000003</c:v>
                </c:pt>
                <c:pt idx="589">
                  <c:v>0.42980000000000002</c:v>
                </c:pt>
                <c:pt idx="590">
                  <c:v>0.24260000000000001</c:v>
                </c:pt>
                <c:pt idx="591">
                  <c:v>-1.5828</c:v>
                </c:pt>
                <c:pt idx="592">
                  <c:v>1.3660000000000001</c:v>
                </c:pt>
                <c:pt idx="593">
                  <c:v>0.40460000000000002</c:v>
                </c:pt>
                <c:pt idx="594">
                  <c:v>0.60919999999999996</c:v>
                </c:pt>
                <c:pt idx="595">
                  <c:v>1.5357000000000001</c:v>
                </c:pt>
                <c:pt idx="596">
                  <c:v>1.01</c:v>
                </c:pt>
                <c:pt idx="597">
                  <c:v>0.378</c:v>
                </c:pt>
                <c:pt idx="598">
                  <c:v>2.09</c:v>
                </c:pt>
                <c:pt idx="599">
                  <c:v>-1.4967999999999999</c:v>
                </c:pt>
                <c:pt idx="600">
                  <c:v>-2.6034999999999999</c:v>
                </c:pt>
                <c:pt idx="601">
                  <c:v>-1.3641000000000001</c:v>
                </c:pt>
                <c:pt idx="602">
                  <c:v>-3.5754999999999999</c:v>
                </c:pt>
                <c:pt idx="603">
                  <c:v>-0.85609999999999997</c:v>
                </c:pt>
                <c:pt idx="604">
                  <c:v>-0.7631</c:v>
                </c:pt>
                <c:pt idx="605">
                  <c:v>-3.1463000000000001</c:v>
                </c:pt>
                <c:pt idx="606">
                  <c:v>1.6706000000000001</c:v>
                </c:pt>
                <c:pt idx="607">
                  <c:v>0.58960000000000001</c:v>
                </c:pt>
                <c:pt idx="608">
                  <c:v>-0.21410000000000001</c:v>
                </c:pt>
                <c:pt idx="609">
                  <c:v>3.7067999999999999</c:v>
                </c:pt>
                <c:pt idx="610">
                  <c:v>2.1920000000000002</c:v>
                </c:pt>
                <c:pt idx="611">
                  <c:v>4.0422000000000002</c:v>
                </c:pt>
                <c:pt idx="612">
                  <c:v>-0.63849999999999996</c:v>
                </c:pt>
                <c:pt idx="613">
                  <c:v>5.8559000000000001</c:v>
                </c:pt>
                <c:pt idx="614">
                  <c:v>-1.8539000000000001</c:v>
                </c:pt>
                <c:pt idx="615">
                  <c:v>3.7090000000000001</c:v>
                </c:pt>
                <c:pt idx="616">
                  <c:v>1.5596000000000001</c:v>
                </c:pt>
                <c:pt idx="617">
                  <c:v>-0.66759999999999997</c:v>
                </c:pt>
                <c:pt idx="618">
                  <c:v>8.5199999999999998E-2</c:v>
                </c:pt>
                <c:pt idx="619">
                  <c:v>1.0373000000000001</c:v>
                </c:pt>
                <c:pt idx="620">
                  <c:v>0.42149999999999999</c:v>
                </c:pt>
                <c:pt idx="621">
                  <c:v>3.6347</c:v>
                </c:pt>
                <c:pt idx="622">
                  <c:v>-2.2461000000000002</c:v>
                </c:pt>
                <c:pt idx="623">
                  <c:v>-0.26119999999999999</c:v>
                </c:pt>
                <c:pt idx="624">
                  <c:v>2.9361999999999999</c:v>
                </c:pt>
                <c:pt idx="625">
                  <c:v>4.5231000000000003</c:v>
                </c:pt>
                <c:pt idx="626">
                  <c:v>3.625</c:v>
                </c:pt>
                <c:pt idx="627">
                  <c:v>-0.86229999999999996</c:v>
                </c:pt>
                <c:pt idx="628">
                  <c:v>-1.0127999999999999</c:v>
                </c:pt>
                <c:pt idx="629">
                  <c:v>-2.1387999999999998</c:v>
                </c:pt>
                <c:pt idx="630">
                  <c:v>-3.2564000000000002</c:v>
                </c:pt>
                <c:pt idx="631">
                  <c:v>-5.9493999999999998</c:v>
                </c:pt>
                <c:pt idx="632">
                  <c:v>0.73080000000000001</c:v>
                </c:pt>
                <c:pt idx="633">
                  <c:v>2.0318000000000001</c:v>
                </c:pt>
                <c:pt idx="634">
                  <c:v>-3.3485999999999998</c:v>
                </c:pt>
                <c:pt idx="635">
                  <c:v>-2.153</c:v>
                </c:pt>
                <c:pt idx="636">
                  <c:v>0.1711</c:v>
                </c:pt>
                <c:pt idx="637">
                  <c:v>4.9507000000000003</c:v>
                </c:pt>
                <c:pt idx="638">
                  <c:v>-2.1698</c:v>
                </c:pt>
                <c:pt idx="639">
                  <c:v>-2.6661999999999999</c:v>
                </c:pt>
                <c:pt idx="640">
                  <c:v>-0.59299999999999997</c:v>
                </c:pt>
                <c:pt idx="641">
                  <c:v>-0.57230000000000003</c:v>
                </c:pt>
                <c:pt idx="642">
                  <c:v>-0.28689999999999999</c:v>
                </c:pt>
                <c:pt idx="643">
                  <c:v>0.73550000000000004</c:v>
                </c:pt>
                <c:pt idx="644">
                  <c:v>-2.9116</c:v>
                </c:pt>
                <c:pt idx="645">
                  <c:v>-0.88549999999999995</c:v>
                </c:pt>
                <c:pt idx="646">
                  <c:v>3.5606</c:v>
                </c:pt>
                <c:pt idx="647">
                  <c:v>1.5610999999999999</c:v>
                </c:pt>
                <c:pt idx="648">
                  <c:v>-1.8873</c:v>
                </c:pt>
                <c:pt idx="649">
                  <c:v>4.5414000000000003</c:v>
                </c:pt>
                <c:pt idx="650">
                  <c:v>-5.6184000000000003</c:v>
                </c:pt>
                <c:pt idx="651">
                  <c:v>1.8399000000000001</c:v>
                </c:pt>
                <c:pt idx="652">
                  <c:v>-2.0472999999999999</c:v>
                </c:pt>
                <c:pt idx="653">
                  <c:v>-2.1623000000000001</c:v>
                </c:pt>
                <c:pt idx="654">
                  <c:v>-5.7352999999999996</c:v>
                </c:pt>
                <c:pt idx="655">
                  <c:v>0.30380000000000001</c:v>
                </c:pt>
                <c:pt idx="656">
                  <c:v>-4.3362999999999996</c:v>
                </c:pt>
                <c:pt idx="657">
                  <c:v>1.3925000000000001</c:v>
                </c:pt>
                <c:pt idx="658">
                  <c:v>2.4498000000000002</c:v>
                </c:pt>
                <c:pt idx="659">
                  <c:v>0.69199999999999995</c:v>
                </c:pt>
                <c:pt idx="660">
                  <c:v>-5.4269999999999996</c:v>
                </c:pt>
                <c:pt idx="661">
                  <c:v>-3.4321999999999999</c:v>
                </c:pt>
                <c:pt idx="662">
                  <c:v>-1.0831999999999999</c:v>
                </c:pt>
                <c:pt idx="663">
                  <c:v>-2.5043000000000002</c:v>
                </c:pt>
                <c:pt idx="664">
                  <c:v>4.3407</c:v>
                </c:pt>
                <c:pt idx="665">
                  <c:v>-2.1682000000000001</c:v>
                </c:pt>
                <c:pt idx="666">
                  <c:v>-2.0543999999999998</c:v>
                </c:pt>
                <c:pt idx="667">
                  <c:v>6.8983999999999996</c:v>
                </c:pt>
                <c:pt idx="668">
                  <c:v>-2.0066000000000002</c:v>
                </c:pt>
                <c:pt idx="669">
                  <c:v>5.0366999999999997</c:v>
                </c:pt>
                <c:pt idx="670">
                  <c:v>3.4607000000000001</c:v>
                </c:pt>
                <c:pt idx="671">
                  <c:v>6.0263999999999998</c:v>
                </c:pt>
                <c:pt idx="672">
                  <c:v>-0.59889999999999999</c:v>
                </c:pt>
                <c:pt idx="673">
                  <c:v>2.4093</c:v>
                </c:pt>
                <c:pt idx="674">
                  <c:v>-3.1141000000000001</c:v>
                </c:pt>
                <c:pt idx="675">
                  <c:v>1.4378</c:v>
                </c:pt>
                <c:pt idx="676">
                  <c:v>-0.16439999999999999</c:v>
                </c:pt>
                <c:pt idx="677">
                  <c:v>-1.8401000000000001</c:v>
                </c:pt>
                <c:pt idx="678">
                  <c:v>0.89410000000000001</c:v>
                </c:pt>
                <c:pt idx="679">
                  <c:v>3.3</c:v>
                </c:pt>
                <c:pt idx="680">
                  <c:v>1.4165000000000001</c:v>
                </c:pt>
                <c:pt idx="681">
                  <c:v>-3.7100000000000001E-2</c:v>
                </c:pt>
                <c:pt idx="682">
                  <c:v>-0.38279999999999997</c:v>
                </c:pt>
                <c:pt idx="683">
                  <c:v>-1.8382000000000001</c:v>
                </c:pt>
                <c:pt idx="684">
                  <c:v>-2.4672000000000001</c:v>
                </c:pt>
                <c:pt idx="685">
                  <c:v>-0.79990000000000006</c:v>
                </c:pt>
                <c:pt idx="686">
                  <c:v>-3.2780999999999998</c:v>
                </c:pt>
                <c:pt idx="687">
                  <c:v>-1.7992999999999999</c:v>
                </c:pt>
                <c:pt idx="688">
                  <c:v>1.3128</c:v>
                </c:pt>
                <c:pt idx="689">
                  <c:v>2.6800000000000001E-2</c:v>
                </c:pt>
                <c:pt idx="690">
                  <c:v>-1.1486000000000001</c:v>
                </c:pt>
                <c:pt idx="691">
                  <c:v>-0.39889999999999998</c:v>
                </c:pt>
                <c:pt idx="692">
                  <c:v>2.4058000000000002</c:v>
                </c:pt>
                <c:pt idx="693">
                  <c:v>-4.8868999999999998</c:v>
                </c:pt>
                <c:pt idx="694">
                  <c:v>-3.1787000000000001</c:v>
                </c:pt>
                <c:pt idx="695">
                  <c:v>-0.75770000000000004</c:v>
                </c:pt>
                <c:pt idx="696">
                  <c:v>2.032</c:v>
                </c:pt>
                <c:pt idx="697">
                  <c:v>-4.7279999999999998</c:v>
                </c:pt>
                <c:pt idx="698">
                  <c:v>1.7039</c:v>
                </c:pt>
                <c:pt idx="699">
                  <c:v>2.7109999999999999</c:v>
                </c:pt>
                <c:pt idx="700">
                  <c:v>2.4918</c:v>
                </c:pt>
                <c:pt idx="701">
                  <c:v>-4.9775</c:v>
                </c:pt>
                <c:pt idx="702">
                  <c:v>0.2777</c:v>
                </c:pt>
                <c:pt idx="703">
                  <c:v>-1.3727</c:v>
                </c:pt>
                <c:pt idx="704">
                  <c:v>1.96</c:v>
                </c:pt>
                <c:pt idx="705">
                  <c:v>2.0284</c:v>
                </c:pt>
                <c:pt idx="706">
                  <c:v>-1.0046999999999999</c:v>
                </c:pt>
                <c:pt idx="707">
                  <c:v>-0.59399999999999997</c:v>
                </c:pt>
                <c:pt idx="708">
                  <c:v>6.7199999999999996E-2</c:v>
                </c:pt>
                <c:pt idx="709">
                  <c:v>1.7301</c:v>
                </c:pt>
                <c:pt idx="710">
                  <c:v>2.5308999999999999</c:v>
                </c:pt>
                <c:pt idx="711">
                  <c:v>-1.3422000000000001</c:v>
                </c:pt>
                <c:pt idx="712">
                  <c:v>2.8388</c:v>
                </c:pt>
                <c:pt idx="713">
                  <c:v>-1.9613</c:v>
                </c:pt>
                <c:pt idx="714">
                  <c:v>-3.9693000000000001</c:v>
                </c:pt>
                <c:pt idx="715">
                  <c:v>-2.3208000000000002</c:v>
                </c:pt>
                <c:pt idx="716">
                  <c:v>2.8944999999999999</c:v>
                </c:pt>
                <c:pt idx="717">
                  <c:v>-0.74919999999999998</c:v>
                </c:pt>
                <c:pt idx="718">
                  <c:v>1.9755</c:v>
                </c:pt>
                <c:pt idx="719">
                  <c:v>1.0492999999999999</c:v>
                </c:pt>
                <c:pt idx="720">
                  <c:v>-1.5490999999999999</c:v>
                </c:pt>
                <c:pt idx="721">
                  <c:v>2.3306</c:v>
                </c:pt>
                <c:pt idx="722">
                  <c:v>-9.0200000000000002E-2</c:v>
                </c:pt>
                <c:pt idx="723">
                  <c:v>4.7358000000000002</c:v>
                </c:pt>
                <c:pt idx="724">
                  <c:v>1.1157999999999999</c:v>
                </c:pt>
                <c:pt idx="725">
                  <c:v>-2.6646999999999998</c:v>
                </c:pt>
                <c:pt idx="726">
                  <c:v>-2.4037999999999999</c:v>
                </c:pt>
                <c:pt idx="727">
                  <c:v>5.1045999999999996</c:v>
                </c:pt>
                <c:pt idx="728">
                  <c:v>-4.2760999999999996</c:v>
                </c:pt>
                <c:pt idx="729">
                  <c:v>3.3416999999999999</c:v>
                </c:pt>
                <c:pt idx="730">
                  <c:v>1.0651999999999999</c:v>
                </c:pt>
                <c:pt idx="731">
                  <c:v>0.64239999999999997</c:v>
                </c:pt>
                <c:pt idx="732">
                  <c:v>-3.4929000000000001</c:v>
                </c:pt>
                <c:pt idx="733">
                  <c:v>-0.83709999999999996</c:v>
                </c:pt>
                <c:pt idx="734">
                  <c:v>-5.3400999999999996</c:v>
                </c:pt>
                <c:pt idx="735">
                  <c:v>4.1412000000000004</c:v>
                </c:pt>
                <c:pt idx="736">
                  <c:v>-0.69830000000000003</c:v>
                </c:pt>
                <c:pt idx="737">
                  <c:v>-1.8624000000000001</c:v>
                </c:pt>
                <c:pt idx="738">
                  <c:v>4.5968999999999998</c:v>
                </c:pt>
                <c:pt idx="739">
                  <c:v>-3.5005999999999999</c:v>
                </c:pt>
                <c:pt idx="740">
                  <c:v>-5.7367999999999997</c:v>
                </c:pt>
                <c:pt idx="741">
                  <c:v>-1.6055999999999999</c:v>
                </c:pt>
                <c:pt idx="742">
                  <c:v>-4.7765000000000004</c:v>
                </c:pt>
                <c:pt idx="743">
                  <c:v>-1.5790999999999999</c:v>
                </c:pt>
                <c:pt idx="744">
                  <c:v>2.3349000000000002</c:v>
                </c:pt>
                <c:pt idx="745">
                  <c:v>-4.7446000000000002</c:v>
                </c:pt>
                <c:pt idx="746">
                  <c:v>2.2473999999999998</c:v>
                </c:pt>
                <c:pt idx="747">
                  <c:v>1.2192000000000001</c:v>
                </c:pt>
                <c:pt idx="748">
                  <c:v>-5.3423999999999996</c:v>
                </c:pt>
                <c:pt idx="749">
                  <c:v>6.1638000000000002</c:v>
                </c:pt>
                <c:pt idx="750">
                  <c:v>-1.6113</c:v>
                </c:pt>
                <c:pt idx="751">
                  <c:v>-0.93420000000000003</c:v>
                </c:pt>
                <c:pt idx="752">
                  <c:v>-2.3037000000000001</c:v>
                </c:pt>
                <c:pt idx="753">
                  <c:v>-2.6667999999999998</c:v>
                </c:pt>
                <c:pt idx="754">
                  <c:v>4.1135999999999999</c:v>
                </c:pt>
                <c:pt idx="755">
                  <c:v>-3.4453</c:v>
                </c:pt>
                <c:pt idx="756">
                  <c:v>-3.3014000000000001</c:v>
                </c:pt>
                <c:pt idx="757">
                  <c:v>-2.5981999999999998</c:v>
                </c:pt>
                <c:pt idx="758">
                  <c:v>1.1475</c:v>
                </c:pt>
                <c:pt idx="759">
                  <c:v>2.4218999999999999</c:v>
                </c:pt>
                <c:pt idx="760">
                  <c:v>-2.5261</c:v>
                </c:pt>
                <c:pt idx="761">
                  <c:v>-2.1779999999999999</c:v>
                </c:pt>
                <c:pt idx="762">
                  <c:v>5.3516000000000004</c:v>
                </c:pt>
                <c:pt idx="763">
                  <c:v>-3.9363000000000001</c:v>
                </c:pt>
                <c:pt idx="764">
                  <c:v>-3.0726</c:v>
                </c:pt>
                <c:pt idx="765">
                  <c:v>-4.4158999999999997</c:v>
                </c:pt>
                <c:pt idx="766">
                  <c:v>-1.5916999999999999</c:v>
                </c:pt>
                <c:pt idx="767">
                  <c:v>0.46879999999999999</c:v>
                </c:pt>
                <c:pt idx="768">
                  <c:v>8.6072000000000006</c:v>
                </c:pt>
                <c:pt idx="769">
                  <c:v>-1.7992999999999999</c:v>
                </c:pt>
                <c:pt idx="770">
                  <c:v>-0.99029999999999996</c:v>
                </c:pt>
                <c:pt idx="771">
                  <c:v>-0.85909999999999997</c:v>
                </c:pt>
                <c:pt idx="772">
                  <c:v>2.0522</c:v>
                </c:pt>
                <c:pt idx="773">
                  <c:v>-1.4967999999999999</c:v>
                </c:pt>
                <c:pt idx="774">
                  <c:v>-2.59</c:v>
                </c:pt>
                <c:pt idx="775">
                  <c:v>-2.6509999999999998</c:v>
                </c:pt>
                <c:pt idx="776">
                  <c:v>0.61709999999999998</c:v>
                </c:pt>
                <c:pt idx="777">
                  <c:v>3.5535999999999999</c:v>
                </c:pt>
                <c:pt idx="778">
                  <c:v>2.3304999999999998</c:v>
                </c:pt>
                <c:pt idx="779">
                  <c:v>5.5762</c:v>
                </c:pt>
                <c:pt idx="780">
                  <c:v>-1.7862</c:v>
                </c:pt>
                <c:pt idx="781">
                  <c:v>-0.4763</c:v>
                </c:pt>
                <c:pt idx="782">
                  <c:v>-4.5270999999999999</c:v>
                </c:pt>
                <c:pt idx="783">
                  <c:v>-3.9434</c:v>
                </c:pt>
                <c:pt idx="784">
                  <c:v>2.2738</c:v>
                </c:pt>
                <c:pt idx="785">
                  <c:v>0.72360000000000002</c:v>
                </c:pt>
                <c:pt idx="786">
                  <c:v>-9.5251000000000001</c:v>
                </c:pt>
                <c:pt idx="787">
                  <c:v>-2.5598000000000001</c:v>
                </c:pt>
                <c:pt idx="788">
                  <c:v>-0.998</c:v>
                </c:pt>
                <c:pt idx="789">
                  <c:v>-2.5714000000000001</c:v>
                </c:pt>
                <c:pt idx="790">
                  <c:v>2.6337000000000002</c:v>
                </c:pt>
                <c:pt idx="791">
                  <c:v>-0.26179999999999998</c:v>
                </c:pt>
                <c:pt idx="792">
                  <c:v>-2.0015000000000001</c:v>
                </c:pt>
                <c:pt idx="793">
                  <c:v>-4.4142000000000001</c:v>
                </c:pt>
                <c:pt idx="794">
                  <c:v>-1.9613</c:v>
                </c:pt>
                <c:pt idx="795">
                  <c:v>-0.79949999999999999</c:v>
                </c:pt>
                <c:pt idx="796">
                  <c:v>-5.1029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7653888"/>
        <c:axId val="527655456"/>
      </c:scatterChart>
      <c:valAx>
        <c:axId val="527653888"/>
        <c:scaling>
          <c:orientation val="minMax"/>
          <c:max val="15"/>
          <c:min val="-15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7655456"/>
        <c:crosses val="autoZero"/>
        <c:crossBetween val="midCat"/>
      </c:valAx>
      <c:valAx>
        <c:axId val="527655456"/>
        <c:scaling>
          <c:orientation val="minMax"/>
          <c:max val="15"/>
          <c:min val="-15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7653888"/>
        <c:crosses val="autoZero"/>
        <c:crossBetween val="midCat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>
                <a:alpha val="0"/>
              </a:schemeClr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Y1 vs Y2 CF60 Rel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'Defense DiffTeam'!$BH$1</c:f>
              <c:strCache>
                <c:ptCount val="1"/>
                <c:pt idx="0">
                  <c:v>Y2CF60Rel</c:v>
                </c:pt>
              </c:strCache>
            </c:strRef>
          </c:tx>
          <c:spPr>
            <a:ln w="25400" cap="flat" cmpd="sng" algn="ctr">
              <a:noFill/>
              <a:prstDash val="sysDot"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1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0.23706772666278453"/>
                  <c:y val="0.4326789151356080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aseline="0" dirty="0"/>
                      <a:t>y = 0.4905x - 0.2755</a:t>
                    </a:r>
                    <a:br>
                      <a:rPr lang="en-US" sz="1400" baseline="0" dirty="0"/>
                    </a:br>
                    <a:r>
                      <a:rPr lang="en-US" sz="1400" baseline="0" dirty="0"/>
                      <a:t>R² = </a:t>
                    </a:r>
                    <a:r>
                      <a:rPr lang="en-US" sz="1400" baseline="0" dirty="0">
                        <a:solidFill>
                          <a:srgbClr val="FF0000"/>
                        </a:solidFill>
                      </a:rPr>
                      <a:t>0.2005</a:t>
                    </a:r>
                    <a:endParaRPr lang="en-US" sz="1400" dirty="0">
                      <a:solidFill>
                        <a:srgbClr val="FF0000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'Defense DiffTeam'!$BG$2:$BG$269</c:f>
              <c:numCache>
                <c:formatCode>General</c:formatCode>
                <c:ptCount val="268"/>
                <c:pt idx="0">
                  <c:v>-2.5051999999999999</c:v>
                </c:pt>
                <c:pt idx="1">
                  <c:v>-3.2422</c:v>
                </c:pt>
                <c:pt idx="2">
                  <c:v>9.5399999999999999E-2</c:v>
                </c:pt>
                <c:pt idx="3">
                  <c:v>-0.83050000000000002</c:v>
                </c:pt>
                <c:pt idx="4">
                  <c:v>0.34820000000000001</c:v>
                </c:pt>
                <c:pt idx="5">
                  <c:v>4.6279000000000003</c:v>
                </c:pt>
                <c:pt idx="6">
                  <c:v>-0.28760000000000002</c:v>
                </c:pt>
                <c:pt idx="7">
                  <c:v>4.5941999999999998</c:v>
                </c:pt>
                <c:pt idx="8">
                  <c:v>-4.7382999999999997</c:v>
                </c:pt>
                <c:pt idx="9">
                  <c:v>-4.0000000000000001E-3</c:v>
                </c:pt>
                <c:pt idx="10">
                  <c:v>3.9441999999999999</c:v>
                </c:pt>
                <c:pt idx="11">
                  <c:v>1.3347</c:v>
                </c:pt>
                <c:pt idx="12">
                  <c:v>-2.9203000000000001</c:v>
                </c:pt>
                <c:pt idx="13">
                  <c:v>-3.7913000000000001</c:v>
                </c:pt>
                <c:pt idx="14">
                  <c:v>-0.83479999999999999</c:v>
                </c:pt>
                <c:pt idx="15">
                  <c:v>-0.3291</c:v>
                </c:pt>
                <c:pt idx="16">
                  <c:v>-3.6722999999999999</c:v>
                </c:pt>
                <c:pt idx="17">
                  <c:v>3.2987000000000002</c:v>
                </c:pt>
                <c:pt idx="18">
                  <c:v>1.2512000000000001</c:v>
                </c:pt>
                <c:pt idx="19">
                  <c:v>-3.2997999999999998</c:v>
                </c:pt>
                <c:pt idx="20">
                  <c:v>0.85460000000000003</c:v>
                </c:pt>
                <c:pt idx="21">
                  <c:v>4.7988999999999997</c:v>
                </c:pt>
                <c:pt idx="22">
                  <c:v>2.6533000000000002</c:v>
                </c:pt>
                <c:pt idx="23">
                  <c:v>-6.2643000000000004</c:v>
                </c:pt>
                <c:pt idx="24">
                  <c:v>0.2838</c:v>
                </c:pt>
                <c:pt idx="25">
                  <c:v>-1.9947999999999999</c:v>
                </c:pt>
                <c:pt idx="26">
                  <c:v>-3.2227000000000001</c:v>
                </c:pt>
                <c:pt idx="27">
                  <c:v>-1.9115</c:v>
                </c:pt>
                <c:pt idx="28">
                  <c:v>5.7542</c:v>
                </c:pt>
                <c:pt idx="29">
                  <c:v>-1.67</c:v>
                </c:pt>
                <c:pt idx="30">
                  <c:v>1.8016000000000001</c:v>
                </c:pt>
                <c:pt idx="31">
                  <c:v>0.22650000000000001</c:v>
                </c:pt>
                <c:pt idx="32">
                  <c:v>0.11990000000000001</c:v>
                </c:pt>
                <c:pt idx="33">
                  <c:v>1.7430000000000001</c:v>
                </c:pt>
                <c:pt idx="34">
                  <c:v>-4.7769000000000004</c:v>
                </c:pt>
                <c:pt idx="35">
                  <c:v>-3.8512</c:v>
                </c:pt>
                <c:pt idx="36">
                  <c:v>-1.2154</c:v>
                </c:pt>
                <c:pt idx="37">
                  <c:v>0.4909</c:v>
                </c:pt>
                <c:pt idx="38">
                  <c:v>-4.7542</c:v>
                </c:pt>
                <c:pt idx="39">
                  <c:v>0.2994</c:v>
                </c:pt>
                <c:pt idx="40">
                  <c:v>0.57050000000000001</c:v>
                </c:pt>
                <c:pt idx="41">
                  <c:v>2.3978999999999999</c:v>
                </c:pt>
                <c:pt idx="42">
                  <c:v>-0.39450000000000002</c:v>
                </c:pt>
                <c:pt idx="43">
                  <c:v>-0.56820000000000004</c:v>
                </c:pt>
                <c:pt idx="44">
                  <c:v>-1.2603</c:v>
                </c:pt>
                <c:pt idx="45">
                  <c:v>-2.1606000000000001</c:v>
                </c:pt>
                <c:pt idx="46">
                  <c:v>-0.1111</c:v>
                </c:pt>
                <c:pt idx="47">
                  <c:v>1.1368</c:v>
                </c:pt>
                <c:pt idx="48">
                  <c:v>-3.4761000000000002</c:v>
                </c:pt>
                <c:pt idx="49">
                  <c:v>-0.95240000000000002</c:v>
                </c:pt>
                <c:pt idx="50">
                  <c:v>2.3376000000000001</c:v>
                </c:pt>
                <c:pt idx="51">
                  <c:v>-1.1014999999999999</c:v>
                </c:pt>
                <c:pt idx="52">
                  <c:v>-1.4188000000000001</c:v>
                </c:pt>
                <c:pt idx="53">
                  <c:v>-2.8037999999999998</c:v>
                </c:pt>
                <c:pt idx="54">
                  <c:v>0.81979999999999997</c:v>
                </c:pt>
                <c:pt idx="55">
                  <c:v>0.39340000000000003</c:v>
                </c:pt>
                <c:pt idx="56">
                  <c:v>-3.4055</c:v>
                </c:pt>
                <c:pt idx="57">
                  <c:v>-0.70779999999999998</c:v>
                </c:pt>
                <c:pt idx="58">
                  <c:v>0.40670000000000001</c:v>
                </c:pt>
                <c:pt idx="59">
                  <c:v>-1.0629</c:v>
                </c:pt>
                <c:pt idx="60">
                  <c:v>-2.1677</c:v>
                </c:pt>
                <c:pt idx="61">
                  <c:v>0.56589999999999996</c:v>
                </c:pt>
                <c:pt idx="62">
                  <c:v>1.1161000000000001</c:v>
                </c:pt>
                <c:pt idx="63">
                  <c:v>-4.6195000000000004</c:v>
                </c:pt>
                <c:pt idx="64">
                  <c:v>3.7890999999999999</c:v>
                </c:pt>
                <c:pt idx="65">
                  <c:v>-3.1671999999999998</c:v>
                </c:pt>
                <c:pt idx="66">
                  <c:v>1.6913</c:v>
                </c:pt>
                <c:pt idx="67">
                  <c:v>-0.50719999999999998</c:v>
                </c:pt>
                <c:pt idx="68">
                  <c:v>1.266</c:v>
                </c:pt>
                <c:pt idx="69">
                  <c:v>-3.4788000000000001</c:v>
                </c:pt>
                <c:pt idx="70">
                  <c:v>1.1014999999999999</c:v>
                </c:pt>
                <c:pt idx="71">
                  <c:v>-1.3023</c:v>
                </c:pt>
                <c:pt idx="72">
                  <c:v>-2.3605999999999998</c:v>
                </c:pt>
                <c:pt idx="73">
                  <c:v>1.7983</c:v>
                </c:pt>
                <c:pt idx="74">
                  <c:v>-4.4999999999999997E-3</c:v>
                </c:pt>
                <c:pt idx="75">
                  <c:v>2.0853000000000002</c:v>
                </c:pt>
                <c:pt idx="76">
                  <c:v>-7.3856999999999999</c:v>
                </c:pt>
                <c:pt idx="77">
                  <c:v>-1.2011000000000001</c:v>
                </c:pt>
                <c:pt idx="78">
                  <c:v>-5.6416000000000004</c:v>
                </c:pt>
                <c:pt idx="79">
                  <c:v>0.4864</c:v>
                </c:pt>
                <c:pt idx="80">
                  <c:v>2.5127000000000002</c:v>
                </c:pt>
                <c:pt idx="81">
                  <c:v>2.5066999999999999</c:v>
                </c:pt>
                <c:pt idx="82">
                  <c:v>1.4204000000000001</c:v>
                </c:pt>
                <c:pt idx="83">
                  <c:v>-2.492</c:v>
                </c:pt>
                <c:pt idx="84">
                  <c:v>-3.4975000000000001</c:v>
                </c:pt>
                <c:pt idx="85">
                  <c:v>-8.4873999999999992</c:v>
                </c:pt>
                <c:pt idx="86">
                  <c:v>-7.1920000000000002</c:v>
                </c:pt>
                <c:pt idx="87">
                  <c:v>0.32900000000000001</c:v>
                </c:pt>
                <c:pt idx="88">
                  <c:v>3.1646999999999998</c:v>
                </c:pt>
                <c:pt idx="89">
                  <c:v>-4.7500000000000001E-2</c:v>
                </c:pt>
                <c:pt idx="90">
                  <c:v>-6.1204999999999998</c:v>
                </c:pt>
                <c:pt idx="91">
                  <c:v>-1.0351999999999999</c:v>
                </c:pt>
                <c:pt idx="92">
                  <c:v>0.84209999999999996</c:v>
                </c:pt>
                <c:pt idx="93">
                  <c:v>-5.5023999999999997</c:v>
                </c:pt>
                <c:pt idx="94">
                  <c:v>-3.39E-2</c:v>
                </c:pt>
                <c:pt idx="95">
                  <c:v>1.8262</c:v>
                </c:pt>
                <c:pt idx="96">
                  <c:v>-0.36709999999999998</c:v>
                </c:pt>
                <c:pt idx="97">
                  <c:v>-5.0056000000000003</c:v>
                </c:pt>
                <c:pt idx="98">
                  <c:v>2.0002</c:v>
                </c:pt>
                <c:pt idx="99">
                  <c:v>3.3309000000000002</c:v>
                </c:pt>
                <c:pt idx="100">
                  <c:v>-0.87460000000000004</c:v>
                </c:pt>
                <c:pt idx="101">
                  <c:v>-4.0658000000000003</c:v>
                </c:pt>
                <c:pt idx="102">
                  <c:v>-0.48049999999999998</c:v>
                </c:pt>
                <c:pt idx="103">
                  <c:v>-0.48849999999999999</c:v>
                </c:pt>
                <c:pt idx="104">
                  <c:v>-2.7065999999999999</c:v>
                </c:pt>
                <c:pt idx="105">
                  <c:v>3.4645999999999999</c:v>
                </c:pt>
                <c:pt idx="106">
                  <c:v>3.1842000000000001</c:v>
                </c:pt>
                <c:pt idx="107">
                  <c:v>5.8776999999999999</c:v>
                </c:pt>
                <c:pt idx="108">
                  <c:v>-6.2637</c:v>
                </c:pt>
                <c:pt idx="109">
                  <c:v>4.9763000000000002</c:v>
                </c:pt>
                <c:pt idx="110">
                  <c:v>0.50090000000000001</c:v>
                </c:pt>
                <c:pt idx="111">
                  <c:v>1.7266999999999999</c:v>
                </c:pt>
                <c:pt idx="112">
                  <c:v>-2.4241999999999999</c:v>
                </c:pt>
                <c:pt idx="113">
                  <c:v>3.8273000000000001</c:v>
                </c:pt>
                <c:pt idx="114">
                  <c:v>-0.63790000000000002</c:v>
                </c:pt>
                <c:pt idx="115">
                  <c:v>-2.931</c:v>
                </c:pt>
                <c:pt idx="116">
                  <c:v>1.3411999999999999</c:v>
                </c:pt>
                <c:pt idx="117">
                  <c:v>-1.4242999999999999</c:v>
                </c:pt>
                <c:pt idx="118">
                  <c:v>0.52039999999999997</c:v>
                </c:pt>
                <c:pt idx="119">
                  <c:v>1.1423000000000001</c:v>
                </c:pt>
                <c:pt idx="120">
                  <c:v>1.9695</c:v>
                </c:pt>
                <c:pt idx="121">
                  <c:v>1.5517000000000001</c:v>
                </c:pt>
                <c:pt idx="122">
                  <c:v>-2.8092000000000001</c:v>
                </c:pt>
                <c:pt idx="123">
                  <c:v>-2.9685000000000001</c:v>
                </c:pt>
                <c:pt idx="124">
                  <c:v>2.157</c:v>
                </c:pt>
                <c:pt idx="125">
                  <c:v>2.1589999999999998</c:v>
                </c:pt>
                <c:pt idx="126">
                  <c:v>0.41149999999999998</c:v>
                </c:pt>
                <c:pt idx="127">
                  <c:v>3.4397000000000002</c:v>
                </c:pt>
                <c:pt idx="128">
                  <c:v>-2.2328999999999999</c:v>
                </c:pt>
                <c:pt idx="129">
                  <c:v>-1.2917000000000001</c:v>
                </c:pt>
                <c:pt idx="130">
                  <c:v>-0.80730000000000002</c:v>
                </c:pt>
                <c:pt idx="131">
                  <c:v>1.3304</c:v>
                </c:pt>
                <c:pt idx="132">
                  <c:v>2.0373999999999999</c:v>
                </c:pt>
                <c:pt idx="133">
                  <c:v>0.24260000000000001</c:v>
                </c:pt>
                <c:pt idx="134">
                  <c:v>-1.5828</c:v>
                </c:pt>
                <c:pt idx="135">
                  <c:v>2.6446000000000001</c:v>
                </c:pt>
                <c:pt idx="136">
                  <c:v>1.3660000000000001</c:v>
                </c:pt>
                <c:pt idx="137">
                  <c:v>0.40460000000000002</c:v>
                </c:pt>
                <c:pt idx="138">
                  <c:v>-1.7061999999999999</c:v>
                </c:pt>
                <c:pt idx="139">
                  <c:v>1.5357000000000001</c:v>
                </c:pt>
                <c:pt idx="140">
                  <c:v>2.09</c:v>
                </c:pt>
                <c:pt idx="141">
                  <c:v>-1.4967999999999999</c:v>
                </c:pt>
                <c:pt idx="142">
                  <c:v>-1.9296</c:v>
                </c:pt>
                <c:pt idx="143">
                  <c:v>0.38829999999999998</c:v>
                </c:pt>
                <c:pt idx="144">
                  <c:v>-2.6034999999999999</c:v>
                </c:pt>
                <c:pt idx="145">
                  <c:v>-3.1463000000000001</c:v>
                </c:pt>
                <c:pt idx="146">
                  <c:v>0.58960000000000001</c:v>
                </c:pt>
                <c:pt idx="147">
                  <c:v>-1.1536</c:v>
                </c:pt>
                <c:pt idx="148">
                  <c:v>5.8559000000000001</c:v>
                </c:pt>
                <c:pt idx="149">
                  <c:v>0.2702</c:v>
                </c:pt>
                <c:pt idx="150">
                  <c:v>-1.8361000000000001</c:v>
                </c:pt>
                <c:pt idx="151">
                  <c:v>2.4676</c:v>
                </c:pt>
                <c:pt idx="152">
                  <c:v>-2.1387999999999998</c:v>
                </c:pt>
                <c:pt idx="153">
                  <c:v>0.44240000000000002</c:v>
                </c:pt>
                <c:pt idx="154">
                  <c:v>-5.9493999999999998</c:v>
                </c:pt>
                <c:pt idx="155">
                  <c:v>-2.2599999999999999E-2</c:v>
                </c:pt>
                <c:pt idx="156">
                  <c:v>-2.1698</c:v>
                </c:pt>
                <c:pt idx="157">
                  <c:v>-0.59299999999999997</c:v>
                </c:pt>
                <c:pt idx="158">
                  <c:v>-0.57230000000000003</c:v>
                </c:pt>
                <c:pt idx="159">
                  <c:v>-1.3724000000000001</c:v>
                </c:pt>
                <c:pt idx="160">
                  <c:v>-0.88549999999999995</c:v>
                </c:pt>
                <c:pt idx="161">
                  <c:v>-5.6184000000000003</c:v>
                </c:pt>
                <c:pt idx="162">
                  <c:v>-2.0472999999999999</c:v>
                </c:pt>
                <c:pt idx="163">
                  <c:v>-2.1623000000000001</c:v>
                </c:pt>
                <c:pt idx="164">
                  <c:v>0.30380000000000001</c:v>
                </c:pt>
                <c:pt idx="165">
                  <c:v>3.8008999999999999</c:v>
                </c:pt>
                <c:pt idx="166">
                  <c:v>-2.5043000000000002</c:v>
                </c:pt>
                <c:pt idx="167">
                  <c:v>-2.1682000000000001</c:v>
                </c:pt>
                <c:pt idx="168">
                  <c:v>-4.944</c:v>
                </c:pt>
                <c:pt idx="169">
                  <c:v>-2.0543999999999998</c:v>
                </c:pt>
                <c:pt idx="170">
                  <c:v>-2.4923999999999999</c:v>
                </c:pt>
                <c:pt idx="171">
                  <c:v>0.51529999999999998</c:v>
                </c:pt>
                <c:pt idx="172">
                  <c:v>2.4093</c:v>
                </c:pt>
                <c:pt idx="173">
                  <c:v>-1.0747</c:v>
                </c:pt>
                <c:pt idx="174">
                  <c:v>-1.6076999999999999</c:v>
                </c:pt>
                <c:pt idx="175">
                  <c:v>-2.4672000000000001</c:v>
                </c:pt>
                <c:pt idx="176">
                  <c:v>-0.79990000000000006</c:v>
                </c:pt>
                <c:pt idx="177">
                  <c:v>6.5060000000000002</c:v>
                </c:pt>
                <c:pt idx="178">
                  <c:v>1.3128</c:v>
                </c:pt>
                <c:pt idx="179">
                  <c:v>-1.1486000000000001</c:v>
                </c:pt>
                <c:pt idx="180">
                  <c:v>-4.8868999999999998</c:v>
                </c:pt>
                <c:pt idx="181">
                  <c:v>-4.9775</c:v>
                </c:pt>
                <c:pt idx="182">
                  <c:v>0.2777</c:v>
                </c:pt>
                <c:pt idx="183">
                  <c:v>1.96</c:v>
                </c:pt>
                <c:pt idx="184">
                  <c:v>-1.0046999999999999</c:v>
                </c:pt>
                <c:pt idx="185">
                  <c:v>-0.59399999999999997</c:v>
                </c:pt>
                <c:pt idx="186">
                  <c:v>-1.3422000000000001</c:v>
                </c:pt>
                <c:pt idx="187">
                  <c:v>2.4228999999999998</c:v>
                </c:pt>
                <c:pt idx="188">
                  <c:v>-2.3208000000000002</c:v>
                </c:pt>
                <c:pt idx="189">
                  <c:v>-1.5490999999999999</c:v>
                </c:pt>
                <c:pt idx="190">
                  <c:v>4.7358000000000002</c:v>
                </c:pt>
                <c:pt idx="191">
                  <c:v>-2.4037999999999999</c:v>
                </c:pt>
                <c:pt idx="192">
                  <c:v>-3.4929000000000001</c:v>
                </c:pt>
                <c:pt idx="193">
                  <c:v>-0.83709999999999996</c:v>
                </c:pt>
                <c:pt idx="194">
                  <c:v>-0.69830000000000003</c:v>
                </c:pt>
                <c:pt idx="195">
                  <c:v>4.5968999999999998</c:v>
                </c:pt>
                <c:pt idx="196">
                  <c:v>-1.6055999999999999</c:v>
                </c:pt>
                <c:pt idx="197">
                  <c:v>-1.5790999999999999</c:v>
                </c:pt>
                <c:pt idx="198">
                  <c:v>-4.7446000000000002</c:v>
                </c:pt>
                <c:pt idx="199">
                  <c:v>4.4741</c:v>
                </c:pt>
                <c:pt idx="200">
                  <c:v>0.90100000000000002</c:v>
                </c:pt>
                <c:pt idx="201">
                  <c:v>-0.93420000000000003</c:v>
                </c:pt>
                <c:pt idx="202">
                  <c:v>2.0884</c:v>
                </c:pt>
                <c:pt idx="203">
                  <c:v>-3.0428000000000002</c:v>
                </c:pt>
                <c:pt idx="204">
                  <c:v>-2.6667999999999998</c:v>
                </c:pt>
                <c:pt idx="205">
                  <c:v>7.7571000000000003</c:v>
                </c:pt>
                <c:pt idx="206">
                  <c:v>5.3516000000000004</c:v>
                </c:pt>
                <c:pt idx="207">
                  <c:v>-1.5916999999999999</c:v>
                </c:pt>
                <c:pt idx="208">
                  <c:v>-0.74199999999999999</c:v>
                </c:pt>
                <c:pt idx="209">
                  <c:v>-1.4967999999999999</c:v>
                </c:pt>
                <c:pt idx="210">
                  <c:v>-2.6509999999999998</c:v>
                </c:pt>
                <c:pt idx="211">
                  <c:v>-3.2383999999999999</c:v>
                </c:pt>
                <c:pt idx="212">
                  <c:v>-4.9799999999999997E-2</c:v>
                </c:pt>
                <c:pt idx="213">
                  <c:v>5.5762</c:v>
                </c:pt>
                <c:pt idx="214">
                  <c:v>-4.5270999999999999</c:v>
                </c:pt>
                <c:pt idx="215">
                  <c:v>5.8822000000000001</c:v>
                </c:pt>
                <c:pt idx="216">
                  <c:v>0.37169999999999997</c:v>
                </c:pt>
                <c:pt idx="217">
                  <c:v>1.9298</c:v>
                </c:pt>
                <c:pt idx="218">
                  <c:v>-4.4142000000000001</c:v>
                </c:pt>
                <c:pt idx="219">
                  <c:v>4.1982999999999997</c:v>
                </c:pt>
                <c:pt idx="220">
                  <c:v>-0.79949999999999999</c:v>
                </c:pt>
                <c:pt idx="221">
                  <c:v>-3.5554000000000001</c:v>
                </c:pt>
                <c:pt idx="222">
                  <c:v>-1.4894000000000001</c:v>
                </c:pt>
                <c:pt idx="223">
                  <c:v>2.4426000000000001</c:v>
                </c:pt>
                <c:pt idx="224">
                  <c:v>0.12889999999999999</c:v>
                </c:pt>
                <c:pt idx="225">
                  <c:v>4.9993999999999996</c:v>
                </c:pt>
                <c:pt idx="226">
                  <c:v>1.3602000000000001</c:v>
                </c:pt>
                <c:pt idx="227">
                  <c:v>6.4101999999999997</c:v>
                </c:pt>
                <c:pt idx="228">
                  <c:v>2.0398999999999998</c:v>
                </c:pt>
                <c:pt idx="229">
                  <c:v>-1.6046</c:v>
                </c:pt>
                <c:pt idx="230">
                  <c:v>-1.1883999999999999</c:v>
                </c:pt>
                <c:pt idx="231">
                  <c:v>-4.6090999999999998</c:v>
                </c:pt>
                <c:pt idx="232">
                  <c:v>4.3522999999999996</c:v>
                </c:pt>
                <c:pt idx="233">
                  <c:v>-0.75580000000000003</c:v>
                </c:pt>
                <c:pt idx="234">
                  <c:v>0.61160000000000003</c:v>
                </c:pt>
                <c:pt idx="235">
                  <c:v>-2.7963</c:v>
                </c:pt>
                <c:pt idx="236">
                  <c:v>-2.9653</c:v>
                </c:pt>
                <c:pt idx="237">
                  <c:v>0.2747</c:v>
                </c:pt>
                <c:pt idx="238">
                  <c:v>4.8799000000000001</c:v>
                </c:pt>
                <c:pt idx="239">
                  <c:v>0.74970000000000003</c:v>
                </c:pt>
                <c:pt idx="240">
                  <c:v>-1.8913</c:v>
                </c:pt>
                <c:pt idx="241">
                  <c:v>3.1190000000000002</c:v>
                </c:pt>
                <c:pt idx="242">
                  <c:v>1.8405</c:v>
                </c:pt>
                <c:pt idx="243">
                  <c:v>-1.0947</c:v>
                </c:pt>
                <c:pt idx="244">
                  <c:v>2.0762999999999998</c:v>
                </c:pt>
                <c:pt idx="245">
                  <c:v>3.1042999999999998</c:v>
                </c:pt>
                <c:pt idx="246">
                  <c:v>-2.8193000000000001</c:v>
                </c:pt>
                <c:pt idx="247">
                  <c:v>-0.95020000000000004</c:v>
                </c:pt>
                <c:pt idx="248">
                  <c:v>-1.8514999999999999</c:v>
                </c:pt>
                <c:pt idx="249">
                  <c:v>0.60329999999999995</c:v>
                </c:pt>
                <c:pt idx="250">
                  <c:v>-0.34910000000000002</c:v>
                </c:pt>
                <c:pt idx="251">
                  <c:v>-1.6000000000000001E-3</c:v>
                </c:pt>
                <c:pt idx="252">
                  <c:v>-2.2597999999999998</c:v>
                </c:pt>
                <c:pt idx="253">
                  <c:v>1.6548</c:v>
                </c:pt>
                <c:pt idx="254">
                  <c:v>-1.2068000000000001</c:v>
                </c:pt>
                <c:pt idx="255">
                  <c:v>2.1837</c:v>
                </c:pt>
                <c:pt idx="256">
                  <c:v>2.6421000000000001</c:v>
                </c:pt>
                <c:pt idx="257">
                  <c:v>-2.4611000000000001</c:v>
                </c:pt>
                <c:pt idx="258">
                  <c:v>-1.569</c:v>
                </c:pt>
                <c:pt idx="259">
                  <c:v>-0.8085</c:v>
                </c:pt>
                <c:pt idx="260">
                  <c:v>4.1862000000000004</c:v>
                </c:pt>
                <c:pt idx="261">
                  <c:v>-8.1143000000000001</c:v>
                </c:pt>
                <c:pt idx="262">
                  <c:v>5.1967999999999996</c:v>
                </c:pt>
                <c:pt idx="263">
                  <c:v>-0.13969999999999999</c:v>
                </c:pt>
                <c:pt idx="264">
                  <c:v>-3.4506999999999999</c:v>
                </c:pt>
                <c:pt idx="265">
                  <c:v>1.6635</c:v>
                </c:pt>
                <c:pt idx="266">
                  <c:v>5.2088999999999999</c:v>
                </c:pt>
                <c:pt idx="267">
                  <c:v>1.2174</c:v>
                </c:pt>
              </c:numCache>
            </c:numRef>
          </c:xVal>
          <c:yVal>
            <c:numRef>
              <c:f>'Defense DiffTeam'!$BH$2:$BH$269</c:f>
              <c:numCache>
                <c:formatCode>General</c:formatCode>
                <c:ptCount val="268"/>
                <c:pt idx="0">
                  <c:v>-2.9559000000000002</c:v>
                </c:pt>
                <c:pt idx="1">
                  <c:v>-3.5632999999999999</c:v>
                </c:pt>
                <c:pt idx="2">
                  <c:v>1.9798</c:v>
                </c:pt>
                <c:pt idx="3">
                  <c:v>-1.552</c:v>
                </c:pt>
                <c:pt idx="4">
                  <c:v>-5.5998999999999999</c:v>
                </c:pt>
                <c:pt idx="5">
                  <c:v>-1.7138</c:v>
                </c:pt>
                <c:pt idx="6">
                  <c:v>1.6617</c:v>
                </c:pt>
                <c:pt idx="7">
                  <c:v>5.0004999999999997</c:v>
                </c:pt>
                <c:pt idx="8">
                  <c:v>-3.1406999999999998</c:v>
                </c:pt>
                <c:pt idx="9">
                  <c:v>-1.6664000000000001</c:v>
                </c:pt>
                <c:pt idx="10">
                  <c:v>0.88460000000000005</c:v>
                </c:pt>
                <c:pt idx="11">
                  <c:v>-3.1053000000000002</c:v>
                </c:pt>
                <c:pt idx="12">
                  <c:v>-4.5316000000000001</c:v>
                </c:pt>
                <c:pt idx="13">
                  <c:v>1.2359</c:v>
                </c:pt>
                <c:pt idx="14">
                  <c:v>-3.6335000000000002</c:v>
                </c:pt>
                <c:pt idx="15">
                  <c:v>-1.0621</c:v>
                </c:pt>
                <c:pt idx="16">
                  <c:v>-3.8479000000000001</c:v>
                </c:pt>
                <c:pt idx="17">
                  <c:v>5.3437000000000001</c:v>
                </c:pt>
                <c:pt idx="18">
                  <c:v>2.8372000000000002</c:v>
                </c:pt>
                <c:pt idx="19">
                  <c:v>-2.35E-2</c:v>
                </c:pt>
                <c:pt idx="20">
                  <c:v>3.7160000000000002</c:v>
                </c:pt>
                <c:pt idx="21">
                  <c:v>3.7584</c:v>
                </c:pt>
                <c:pt idx="22">
                  <c:v>4.9093999999999998</c:v>
                </c:pt>
                <c:pt idx="23">
                  <c:v>-1.4883</c:v>
                </c:pt>
                <c:pt idx="24">
                  <c:v>-2.6560000000000001</c:v>
                </c:pt>
                <c:pt idx="25">
                  <c:v>-0.13919999999999999</c:v>
                </c:pt>
                <c:pt idx="26">
                  <c:v>0.41249999999999998</c:v>
                </c:pt>
                <c:pt idx="27">
                  <c:v>0.74170000000000003</c:v>
                </c:pt>
                <c:pt idx="28">
                  <c:v>2.4348000000000001</c:v>
                </c:pt>
                <c:pt idx="29">
                  <c:v>0.83</c:v>
                </c:pt>
                <c:pt idx="30">
                  <c:v>0.80120000000000002</c:v>
                </c:pt>
                <c:pt idx="31">
                  <c:v>1.7250000000000001</c:v>
                </c:pt>
                <c:pt idx="32">
                  <c:v>-4.3254999999999999</c:v>
                </c:pt>
                <c:pt idx="33">
                  <c:v>1.8342000000000001</c:v>
                </c:pt>
                <c:pt idx="34">
                  <c:v>-5.5833000000000004</c:v>
                </c:pt>
                <c:pt idx="35">
                  <c:v>-2.7488000000000001</c:v>
                </c:pt>
                <c:pt idx="36">
                  <c:v>0.33760000000000001</c:v>
                </c:pt>
                <c:pt idx="37">
                  <c:v>4.2065000000000001</c:v>
                </c:pt>
                <c:pt idx="38">
                  <c:v>0.91910000000000003</c:v>
                </c:pt>
                <c:pt idx="39">
                  <c:v>-1.9434</c:v>
                </c:pt>
                <c:pt idx="40">
                  <c:v>-4.5050999999999997</c:v>
                </c:pt>
                <c:pt idx="41">
                  <c:v>-0.32800000000000001</c:v>
                </c:pt>
                <c:pt idx="42">
                  <c:v>1.4910000000000001</c:v>
                </c:pt>
                <c:pt idx="43">
                  <c:v>1.6479999999999999</c:v>
                </c:pt>
                <c:pt idx="44">
                  <c:v>-1.0129999999999999</c:v>
                </c:pt>
                <c:pt idx="45">
                  <c:v>-3.0169999999999999</c:v>
                </c:pt>
                <c:pt idx="46">
                  <c:v>0.82750000000000001</c:v>
                </c:pt>
                <c:pt idx="47">
                  <c:v>0.95369999999999999</c:v>
                </c:pt>
                <c:pt idx="48">
                  <c:v>-3.2422</c:v>
                </c:pt>
                <c:pt idx="49">
                  <c:v>0.34820000000000001</c:v>
                </c:pt>
                <c:pt idx="50">
                  <c:v>-4.7382999999999997</c:v>
                </c:pt>
                <c:pt idx="51">
                  <c:v>-5.0199999999999996</c:v>
                </c:pt>
                <c:pt idx="52">
                  <c:v>1.3347</c:v>
                </c:pt>
                <c:pt idx="53">
                  <c:v>-2.8431000000000002</c:v>
                </c:pt>
                <c:pt idx="54">
                  <c:v>-0.83479999999999999</c:v>
                </c:pt>
                <c:pt idx="55">
                  <c:v>-2.3492999999999999</c:v>
                </c:pt>
                <c:pt idx="56">
                  <c:v>-0.45119999999999999</c:v>
                </c:pt>
                <c:pt idx="57">
                  <c:v>3.2987000000000002</c:v>
                </c:pt>
                <c:pt idx="58">
                  <c:v>-4.7370999999999999</c:v>
                </c:pt>
                <c:pt idx="59">
                  <c:v>-6.6417000000000002</c:v>
                </c:pt>
                <c:pt idx="60">
                  <c:v>-7.1327999999999996</c:v>
                </c:pt>
                <c:pt idx="61">
                  <c:v>0.22650000000000001</c:v>
                </c:pt>
                <c:pt idx="62">
                  <c:v>-0.72789999999999999</c:v>
                </c:pt>
                <c:pt idx="63">
                  <c:v>-4.7590000000000003</c:v>
                </c:pt>
                <c:pt idx="64">
                  <c:v>-1.6637</c:v>
                </c:pt>
                <c:pt idx="65">
                  <c:v>-3.3782999999999999</c:v>
                </c:pt>
                <c:pt idx="66">
                  <c:v>4.1322999999999999</c:v>
                </c:pt>
                <c:pt idx="67">
                  <c:v>-0.51170000000000004</c:v>
                </c:pt>
                <c:pt idx="68">
                  <c:v>1.2799</c:v>
                </c:pt>
                <c:pt idx="69">
                  <c:v>-2.0406</c:v>
                </c:pt>
                <c:pt idx="70">
                  <c:v>-1.0200000000000001E-2</c:v>
                </c:pt>
                <c:pt idx="71">
                  <c:v>-2.7953999999999999</c:v>
                </c:pt>
                <c:pt idx="72">
                  <c:v>-3.9693000000000001</c:v>
                </c:pt>
                <c:pt idx="73">
                  <c:v>-1.5276000000000001</c:v>
                </c:pt>
                <c:pt idx="74">
                  <c:v>-1.9638</c:v>
                </c:pt>
                <c:pt idx="75">
                  <c:v>-0.85709999999999997</c:v>
                </c:pt>
                <c:pt idx="76">
                  <c:v>-6.9522000000000004</c:v>
                </c:pt>
                <c:pt idx="77">
                  <c:v>-3.2572999999999999</c:v>
                </c:pt>
                <c:pt idx="78">
                  <c:v>-1.1014999999999999</c:v>
                </c:pt>
                <c:pt idx="79">
                  <c:v>-0.2084</c:v>
                </c:pt>
                <c:pt idx="80">
                  <c:v>3.524</c:v>
                </c:pt>
                <c:pt idx="81">
                  <c:v>-0.63729999999999998</c:v>
                </c:pt>
                <c:pt idx="82">
                  <c:v>3.1002000000000001</c:v>
                </c:pt>
                <c:pt idx="83">
                  <c:v>-4.6528</c:v>
                </c:pt>
                <c:pt idx="84">
                  <c:v>-4.3087</c:v>
                </c:pt>
                <c:pt idx="85">
                  <c:v>-3.8166000000000002</c:v>
                </c:pt>
                <c:pt idx="86">
                  <c:v>-2.2385000000000002</c:v>
                </c:pt>
                <c:pt idx="87">
                  <c:v>1.3752</c:v>
                </c:pt>
                <c:pt idx="88">
                  <c:v>1.5479000000000001</c:v>
                </c:pt>
                <c:pt idx="89">
                  <c:v>-4.6195000000000004</c:v>
                </c:pt>
                <c:pt idx="90">
                  <c:v>1.264</c:v>
                </c:pt>
                <c:pt idx="91">
                  <c:v>-2.4630000000000001</c:v>
                </c:pt>
                <c:pt idx="92">
                  <c:v>4.9187000000000003</c:v>
                </c:pt>
                <c:pt idx="93">
                  <c:v>-4.1108000000000002</c:v>
                </c:pt>
                <c:pt idx="94">
                  <c:v>1.266</c:v>
                </c:pt>
                <c:pt idx="95">
                  <c:v>2.2685</c:v>
                </c:pt>
                <c:pt idx="96">
                  <c:v>0.80210000000000004</c:v>
                </c:pt>
                <c:pt idx="97">
                  <c:v>-4.5837000000000003</c:v>
                </c:pt>
                <c:pt idx="98">
                  <c:v>-1.0430999999999999</c:v>
                </c:pt>
                <c:pt idx="99">
                  <c:v>-1.1749000000000001</c:v>
                </c:pt>
                <c:pt idx="100">
                  <c:v>-3.4788000000000001</c:v>
                </c:pt>
                <c:pt idx="101">
                  <c:v>-3.6154000000000002</c:v>
                </c:pt>
                <c:pt idx="102">
                  <c:v>4.1871999999999998</c:v>
                </c:pt>
                <c:pt idx="103">
                  <c:v>2.3872</c:v>
                </c:pt>
                <c:pt idx="104">
                  <c:v>-4.4999999999999997E-3</c:v>
                </c:pt>
                <c:pt idx="105">
                  <c:v>0.1787</c:v>
                </c:pt>
                <c:pt idx="106">
                  <c:v>-2.8328000000000002</c:v>
                </c:pt>
                <c:pt idx="107">
                  <c:v>-6.0613000000000001</c:v>
                </c:pt>
                <c:pt idx="108">
                  <c:v>-7.3856999999999999</c:v>
                </c:pt>
                <c:pt idx="109">
                  <c:v>4.4458000000000002</c:v>
                </c:pt>
                <c:pt idx="110">
                  <c:v>-2.74</c:v>
                </c:pt>
                <c:pt idx="111">
                  <c:v>-1.2707999999999999</c:v>
                </c:pt>
                <c:pt idx="112">
                  <c:v>-2.4434</c:v>
                </c:pt>
                <c:pt idx="113">
                  <c:v>-0.32450000000000001</c:v>
                </c:pt>
                <c:pt idx="114">
                  <c:v>-5.9916</c:v>
                </c:pt>
                <c:pt idx="115">
                  <c:v>2.5066999999999999</c:v>
                </c:pt>
                <c:pt idx="116">
                  <c:v>-1.9421999999999999</c:v>
                </c:pt>
                <c:pt idx="117">
                  <c:v>5.2084999999999999</c:v>
                </c:pt>
                <c:pt idx="118">
                  <c:v>3.2603</c:v>
                </c:pt>
                <c:pt idx="119">
                  <c:v>2.1368999999999998</c:v>
                </c:pt>
                <c:pt idx="120">
                  <c:v>2.1711</c:v>
                </c:pt>
                <c:pt idx="121">
                  <c:v>-1.2023999999999999</c:v>
                </c:pt>
                <c:pt idx="122">
                  <c:v>-6.0787000000000004</c:v>
                </c:pt>
                <c:pt idx="123">
                  <c:v>-3.8273000000000001</c:v>
                </c:pt>
                <c:pt idx="124">
                  <c:v>0.43519999999999998</c:v>
                </c:pt>
                <c:pt idx="125">
                  <c:v>1.21</c:v>
                </c:pt>
                <c:pt idx="126">
                  <c:v>0.2487</c:v>
                </c:pt>
                <c:pt idx="127">
                  <c:v>1.9207000000000001</c:v>
                </c:pt>
                <c:pt idx="128">
                  <c:v>2.0198</c:v>
                </c:pt>
                <c:pt idx="129">
                  <c:v>-5.6436000000000002</c:v>
                </c:pt>
                <c:pt idx="130">
                  <c:v>-6.1204999999999998</c:v>
                </c:pt>
                <c:pt idx="131">
                  <c:v>-1.7787999999999999</c:v>
                </c:pt>
                <c:pt idx="132">
                  <c:v>-3.39E-2</c:v>
                </c:pt>
                <c:pt idx="133">
                  <c:v>1.8965000000000001</c:v>
                </c:pt>
                <c:pt idx="134">
                  <c:v>0.46910000000000002</c:v>
                </c:pt>
                <c:pt idx="135">
                  <c:v>1.8262</c:v>
                </c:pt>
                <c:pt idx="136">
                  <c:v>-0.36709999999999998</c:v>
                </c:pt>
                <c:pt idx="137">
                  <c:v>-1.1664000000000001</c:v>
                </c:pt>
                <c:pt idx="138">
                  <c:v>2.0002</c:v>
                </c:pt>
                <c:pt idx="139">
                  <c:v>-1.3335999999999999</c:v>
                </c:pt>
                <c:pt idx="140">
                  <c:v>1.6958</c:v>
                </c:pt>
                <c:pt idx="141">
                  <c:v>-0.87460000000000004</c:v>
                </c:pt>
                <c:pt idx="142">
                  <c:v>-0.72089999999999999</c:v>
                </c:pt>
                <c:pt idx="143">
                  <c:v>-2.4161000000000001</c:v>
                </c:pt>
                <c:pt idx="144">
                  <c:v>2.9235000000000002</c:v>
                </c:pt>
                <c:pt idx="145">
                  <c:v>-0.48049999999999998</c:v>
                </c:pt>
                <c:pt idx="146">
                  <c:v>3.6217000000000001</c:v>
                </c:pt>
                <c:pt idx="147">
                  <c:v>-5.1288999999999998</c:v>
                </c:pt>
                <c:pt idx="148">
                  <c:v>3.4645999999999999</c:v>
                </c:pt>
                <c:pt idx="149">
                  <c:v>5.8776999999999999</c:v>
                </c:pt>
                <c:pt idx="150">
                  <c:v>-1.5496000000000001</c:v>
                </c:pt>
                <c:pt idx="151">
                  <c:v>5.67E-2</c:v>
                </c:pt>
                <c:pt idx="152">
                  <c:v>-5.6223000000000001</c:v>
                </c:pt>
                <c:pt idx="153">
                  <c:v>-1.2020999999999999</c:v>
                </c:pt>
                <c:pt idx="154">
                  <c:v>-4.7302</c:v>
                </c:pt>
                <c:pt idx="155">
                  <c:v>-1.5955999999999999</c:v>
                </c:pt>
                <c:pt idx="156">
                  <c:v>1.3411999999999999</c:v>
                </c:pt>
                <c:pt idx="157">
                  <c:v>4.0044000000000004</c:v>
                </c:pt>
                <c:pt idx="158">
                  <c:v>2.2521</c:v>
                </c:pt>
                <c:pt idx="159">
                  <c:v>-0.51170000000000004</c:v>
                </c:pt>
                <c:pt idx="160">
                  <c:v>-5.8228999999999997</c:v>
                </c:pt>
                <c:pt idx="161">
                  <c:v>-4.9032999999999998</c:v>
                </c:pt>
                <c:pt idx="162">
                  <c:v>-6.9500000000000006E-2</c:v>
                </c:pt>
                <c:pt idx="163">
                  <c:v>-0.86339999999999995</c:v>
                </c:pt>
                <c:pt idx="164">
                  <c:v>1.7128000000000001</c:v>
                </c:pt>
                <c:pt idx="165">
                  <c:v>1.1423000000000001</c:v>
                </c:pt>
                <c:pt idx="166">
                  <c:v>-0.3019</c:v>
                </c:pt>
                <c:pt idx="167">
                  <c:v>8.6425000000000001</c:v>
                </c:pt>
                <c:pt idx="168">
                  <c:v>-3.0373000000000001</c:v>
                </c:pt>
                <c:pt idx="169">
                  <c:v>-1.2009000000000001</c:v>
                </c:pt>
                <c:pt idx="170">
                  <c:v>0.79400000000000004</c:v>
                </c:pt>
                <c:pt idx="171">
                  <c:v>6.9657</c:v>
                </c:pt>
                <c:pt idx="172">
                  <c:v>3.0169999999999999</c:v>
                </c:pt>
                <c:pt idx="173">
                  <c:v>-0.81369999999999998</c:v>
                </c:pt>
                <c:pt idx="174">
                  <c:v>3.5488</c:v>
                </c:pt>
                <c:pt idx="175">
                  <c:v>1.3987000000000001</c:v>
                </c:pt>
                <c:pt idx="176">
                  <c:v>1.1980999999999999</c:v>
                </c:pt>
                <c:pt idx="177">
                  <c:v>3.9476</c:v>
                </c:pt>
                <c:pt idx="178">
                  <c:v>0.18140000000000001</c:v>
                </c:pt>
                <c:pt idx="179">
                  <c:v>-4.4611999999999998</c:v>
                </c:pt>
                <c:pt idx="180">
                  <c:v>-2.8165</c:v>
                </c:pt>
                <c:pt idx="181">
                  <c:v>-0.24429999999999999</c:v>
                </c:pt>
                <c:pt idx="182">
                  <c:v>2.0373999999999999</c:v>
                </c:pt>
                <c:pt idx="183">
                  <c:v>2.6446000000000001</c:v>
                </c:pt>
                <c:pt idx="184">
                  <c:v>-5.9706000000000001</c:v>
                </c:pt>
                <c:pt idx="185">
                  <c:v>-1.7061999999999999</c:v>
                </c:pt>
                <c:pt idx="186">
                  <c:v>-2.0611000000000002</c:v>
                </c:pt>
                <c:pt idx="187">
                  <c:v>-1.9296</c:v>
                </c:pt>
                <c:pt idx="188">
                  <c:v>-4.8345000000000002</c:v>
                </c:pt>
                <c:pt idx="189">
                  <c:v>-1.3582000000000001</c:v>
                </c:pt>
                <c:pt idx="190">
                  <c:v>0.7833</c:v>
                </c:pt>
                <c:pt idx="191">
                  <c:v>-2.4611999999999998</c:v>
                </c:pt>
                <c:pt idx="192">
                  <c:v>-0.65210000000000001</c:v>
                </c:pt>
                <c:pt idx="193">
                  <c:v>-4.7835999999999999</c:v>
                </c:pt>
                <c:pt idx="194">
                  <c:v>0.2702</c:v>
                </c:pt>
                <c:pt idx="195">
                  <c:v>4.8903999999999996</c:v>
                </c:pt>
                <c:pt idx="196">
                  <c:v>2.81E-2</c:v>
                </c:pt>
                <c:pt idx="197">
                  <c:v>3.0737999999999999</c:v>
                </c:pt>
                <c:pt idx="198">
                  <c:v>-2.4678</c:v>
                </c:pt>
                <c:pt idx="199">
                  <c:v>0.44240000000000002</c:v>
                </c:pt>
                <c:pt idx="200">
                  <c:v>1.4544999999999999</c:v>
                </c:pt>
                <c:pt idx="201">
                  <c:v>-2.7465000000000002</c:v>
                </c:pt>
                <c:pt idx="202">
                  <c:v>-2.4988000000000001</c:v>
                </c:pt>
                <c:pt idx="203">
                  <c:v>1.8811</c:v>
                </c:pt>
                <c:pt idx="204">
                  <c:v>3.2867000000000002</c:v>
                </c:pt>
                <c:pt idx="205">
                  <c:v>1.8555999999999999</c:v>
                </c:pt>
                <c:pt idx="206">
                  <c:v>2.7694999999999999</c:v>
                </c:pt>
                <c:pt idx="207">
                  <c:v>-1.3724000000000001</c:v>
                </c:pt>
                <c:pt idx="208">
                  <c:v>-0.33829999999999999</c:v>
                </c:pt>
                <c:pt idx="209">
                  <c:v>-1.3373999999999999</c:v>
                </c:pt>
                <c:pt idx="210">
                  <c:v>-1.9097</c:v>
                </c:pt>
                <c:pt idx="211">
                  <c:v>-3.0975000000000001</c:v>
                </c:pt>
                <c:pt idx="212">
                  <c:v>-1.7718</c:v>
                </c:pt>
                <c:pt idx="213">
                  <c:v>-0.64029999999999998</c:v>
                </c:pt>
                <c:pt idx="214">
                  <c:v>3.0099999999999998E-2</c:v>
                </c:pt>
                <c:pt idx="215">
                  <c:v>2.6042999999999998</c:v>
                </c:pt>
                <c:pt idx="216">
                  <c:v>-4.944</c:v>
                </c:pt>
                <c:pt idx="217">
                  <c:v>0.51529999999999998</c:v>
                </c:pt>
                <c:pt idx="218">
                  <c:v>-0.70709999999999995</c:v>
                </c:pt>
                <c:pt idx="219">
                  <c:v>-1.0183</c:v>
                </c:pt>
                <c:pt idx="220">
                  <c:v>-1.6076999999999999</c:v>
                </c:pt>
                <c:pt idx="221">
                  <c:v>-3.0729000000000002</c:v>
                </c:pt>
                <c:pt idx="222">
                  <c:v>0.75280000000000002</c:v>
                </c:pt>
                <c:pt idx="223">
                  <c:v>6.5060000000000002</c:v>
                </c:pt>
                <c:pt idx="224">
                  <c:v>5.7561999999999998</c:v>
                </c:pt>
                <c:pt idx="225">
                  <c:v>6.2122999999999999</c:v>
                </c:pt>
                <c:pt idx="226">
                  <c:v>-3.8754</c:v>
                </c:pt>
                <c:pt idx="227">
                  <c:v>1.7115</c:v>
                </c:pt>
                <c:pt idx="228">
                  <c:v>0.19350000000000001</c:v>
                </c:pt>
                <c:pt idx="229">
                  <c:v>0.61460000000000004</c:v>
                </c:pt>
                <c:pt idx="230">
                  <c:v>2.2765</c:v>
                </c:pt>
                <c:pt idx="231">
                  <c:v>-8.4565000000000001</c:v>
                </c:pt>
                <c:pt idx="232">
                  <c:v>2.4228999999999998</c:v>
                </c:pt>
                <c:pt idx="233">
                  <c:v>-0.52710000000000001</c:v>
                </c:pt>
                <c:pt idx="234">
                  <c:v>0.98360000000000003</c:v>
                </c:pt>
                <c:pt idx="235">
                  <c:v>-0.1143</c:v>
                </c:pt>
                <c:pt idx="236">
                  <c:v>-2.6431</c:v>
                </c:pt>
                <c:pt idx="237">
                  <c:v>-1.0370999999999999</c:v>
                </c:pt>
                <c:pt idx="238">
                  <c:v>5.2563000000000004</c:v>
                </c:pt>
                <c:pt idx="239">
                  <c:v>1.3396999999999999</c:v>
                </c:pt>
                <c:pt idx="240">
                  <c:v>-1.3190999999999999</c:v>
                </c:pt>
                <c:pt idx="241">
                  <c:v>2.0630000000000002</c:v>
                </c:pt>
                <c:pt idx="242">
                  <c:v>-3.0973000000000002</c:v>
                </c:pt>
                <c:pt idx="243">
                  <c:v>-0.33750000000000002</c:v>
                </c:pt>
                <c:pt idx="244">
                  <c:v>6.9612999999999996</c:v>
                </c:pt>
                <c:pt idx="245">
                  <c:v>4.5948000000000002</c:v>
                </c:pt>
                <c:pt idx="246">
                  <c:v>2.1837</c:v>
                </c:pt>
                <c:pt idx="247">
                  <c:v>4.4741</c:v>
                </c:pt>
                <c:pt idx="248">
                  <c:v>0.90100000000000002</c:v>
                </c:pt>
                <c:pt idx="249">
                  <c:v>2.0884</c:v>
                </c:pt>
                <c:pt idx="250">
                  <c:v>-3.0428000000000002</c:v>
                </c:pt>
                <c:pt idx="251">
                  <c:v>-1.3648</c:v>
                </c:pt>
                <c:pt idx="252">
                  <c:v>-2.7088999999999999</c:v>
                </c:pt>
                <c:pt idx="253">
                  <c:v>7.7571000000000003</c:v>
                </c:pt>
                <c:pt idx="254">
                  <c:v>-1.4938</c:v>
                </c:pt>
                <c:pt idx="255">
                  <c:v>1.4945999999999999</c:v>
                </c:pt>
                <c:pt idx="256">
                  <c:v>-1.1576</c:v>
                </c:pt>
                <c:pt idx="257">
                  <c:v>-4.9278000000000004</c:v>
                </c:pt>
                <c:pt idx="258">
                  <c:v>-0.74199999999999999</c:v>
                </c:pt>
                <c:pt idx="259">
                  <c:v>-3.2383999999999999</c:v>
                </c:pt>
                <c:pt idx="260">
                  <c:v>-0.2404</c:v>
                </c:pt>
                <c:pt idx="261">
                  <c:v>-8.3292999999999999</c:v>
                </c:pt>
                <c:pt idx="262">
                  <c:v>-4.9799999999999997E-2</c:v>
                </c:pt>
                <c:pt idx="263">
                  <c:v>-1.6674</c:v>
                </c:pt>
                <c:pt idx="264">
                  <c:v>-5.3426</c:v>
                </c:pt>
                <c:pt idx="265">
                  <c:v>5.8822000000000001</c:v>
                </c:pt>
                <c:pt idx="266">
                  <c:v>3.1840999999999999</c:v>
                </c:pt>
                <c:pt idx="267">
                  <c:v>4.1357999999999997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9990808"/>
        <c:axId val="439989632"/>
      </c:scatterChart>
      <c:valAx>
        <c:axId val="439990808"/>
        <c:scaling>
          <c:orientation val="minMax"/>
          <c:max val="15"/>
          <c:min val="-15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989632"/>
        <c:crosses val="autoZero"/>
        <c:crossBetween val="midCat"/>
      </c:valAx>
      <c:valAx>
        <c:axId val="439989632"/>
        <c:scaling>
          <c:orientation val="minMax"/>
          <c:max val="15"/>
          <c:min val="-15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990808"/>
        <c:crosses val="autoZero"/>
        <c:crossBetween val="midCat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>
                <a:alpha val="0"/>
              </a:schemeClr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Y1 vs Y2 CA60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'Defense DiffTeam'!$T$1</c:f>
              <c:strCache>
                <c:ptCount val="1"/>
                <c:pt idx="0">
                  <c:v>Y2CA60</c:v>
                </c:pt>
              </c:strCache>
            </c:strRef>
          </c:tx>
          <c:spPr>
            <a:ln w="25400" cap="flat" cmpd="sng" algn="ctr">
              <a:noFill/>
              <a:prstDash val="sysDot"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1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0.13942669063473176"/>
                  <c:y val="0.41771569858115559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aseline="0" dirty="0"/>
                      <a:t>y = 0.2379x + 42.416</a:t>
                    </a:r>
                    <a:br>
                      <a:rPr lang="en-US" sz="1400" baseline="0" dirty="0"/>
                    </a:br>
                    <a:r>
                      <a:rPr lang="en-US" sz="1400" baseline="0" dirty="0"/>
                      <a:t>R² = </a:t>
                    </a:r>
                    <a:r>
                      <a:rPr lang="en-US" sz="1400" baseline="0" dirty="0">
                        <a:solidFill>
                          <a:srgbClr val="FF0000"/>
                        </a:solidFill>
                      </a:rPr>
                      <a:t>0.0581</a:t>
                    </a:r>
                    <a:endParaRPr lang="en-US" sz="1400" dirty="0">
                      <a:solidFill>
                        <a:srgbClr val="FF0000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'Defense DiffTeam'!$S$2:$S$269</c:f>
              <c:numCache>
                <c:formatCode>General</c:formatCode>
                <c:ptCount val="268"/>
                <c:pt idx="0">
                  <c:v>56.264000000000003</c:v>
                </c:pt>
                <c:pt idx="1">
                  <c:v>68.897000000000006</c:v>
                </c:pt>
                <c:pt idx="2">
                  <c:v>57.064</c:v>
                </c:pt>
                <c:pt idx="3">
                  <c:v>39.409999999999997</c:v>
                </c:pt>
                <c:pt idx="4">
                  <c:v>55.134999999999998</c:v>
                </c:pt>
                <c:pt idx="5">
                  <c:v>48.969000000000001</c:v>
                </c:pt>
                <c:pt idx="6">
                  <c:v>42.859000000000002</c:v>
                </c:pt>
                <c:pt idx="7">
                  <c:v>48.548000000000002</c:v>
                </c:pt>
                <c:pt idx="8">
                  <c:v>62.13</c:v>
                </c:pt>
                <c:pt idx="9">
                  <c:v>53.302999999999997</c:v>
                </c:pt>
                <c:pt idx="10">
                  <c:v>59.156999999999996</c:v>
                </c:pt>
                <c:pt idx="11">
                  <c:v>51.347000000000001</c:v>
                </c:pt>
                <c:pt idx="12">
                  <c:v>51.057000000000002</c:v>
                </c:pt>
                <c:pt idx="13">
                  <c:v>55.09</c:v>
                </c:pt>
                <c:pt idx="14">
                  <c:v>59.14</c:v>
                </c:pt>
                <c:pt idx="15">
                  <c:v>48.786999999999999</c:v>
                </c:pt>
                <c:pt idx="16">
                  <c:v>59.536999999999999</c:v>
                </c:pt>
                <c:pt idx="17">
                  <c:v>58.408999999999999</c:v>
                </c:pt>
                <c:pt idx="18">
                  <c:v>46.859000000000002</c:v>
                </c:pt>
                <c:pt idx="19">
                  <c:v>52.584000000000003</c:v>
                </c:pt>
                <c:pt idx="20">
                  <c:v>55.743000000000002</c:v>
                </c:pt>
                <c:pt idx="21">
                  <c:v>56.844999999999999</c:v>
                </c:pt>
                <c:pt idx="22">
                  <c:v>49.633000000000003</c:v>
                </c:pt>
                <c:pt idx="23">
                  <c:v>50.780999999999999</c:v>
                </c:pt>
                <c:pt idx="24">
                  <c:v>58.142000000000003</c:v>
                </c:pt>
                <c:pt idx="25">
                  <c:v>56.875</c:v>
                </c:pt>
                <c:pt idx="26">
                  <c:v>55.683999999999997</c:v>
                </c:pt>
                <c:pt idx="27">
                  <c:v>64.408000000000001</c:v>
                </c:pt>
                <c:pt idx="28">
                  <c:v>52.875999999999998</c:v>
                </c:pt>
                <c:pt idx="29">
                  <c:v>62.104999999999997</c:v>
                </c:pt>
                <c:pt idx="30">
                  <c:v>52.194000000000003</c:v>
                </c:pt>
                <c:pt idx="31">
                  <c:v>55.185000000000002</c:v>
                </c:pt>
                <c:pt idx="32">
                  <c:v>57.79</c:v>
                </c:pt>
                <c:pt idx="33">
                  <c:v>63.46</c:v>
                </c:pt>
                <c:pt idx="34">
                  <c:v>58.783999999999999</c:v>
                </c:pt>
                <c:pt idx="35">
                  <c:v>68.742000000000004</c:v>
                </c:pt>
                <c:pt idx="36">
                  <c:v>52.744999999999997</c:v>
                </c:pt>
                <c:pt idx="37">
                  <c:v>44.738999999999997</c:v>
                </c:pt>
                <c:pt idx="38">
                  <c:v>52.238999999999997</c:v>
                </c:pt>
                <c:pt idx="39">
                  <c:v>54.996000000000002</c:v>
                </c:pt>
                <c:pt idx="40">
                  <c:v>39.877000000000002</c:v>
                </c:pt>
                <c:pt idx="41">
                  <c:v>57.875999999999998</c:v>
                </c:pt>
                <c:pt idx="42">
                  <c:v>54.454000000000001</c:v>
                </c:pt>
                <c:pt idx="43">
                  <c:v>59.146999999999998</c:v>
                </c:pt>
                <c:pt idx="44">
                  <c:v>53.923000000000002</c:v>
                </c:pt>
                <c:pt idx="45">
                  <c:v>57.622999999999998</c:v>
                </c:pt>
                <c:pt idx="46">
                  <c:v>55.637999999999998</c:v>
                </c:pt>
                <c:pt idx="47">
                  <c:v>57.305</c:v>
                </c:pt>
                <c:pt idx="48">
                  <c:v>62.162999999999997</c:v>
                </c:pt>
                <c:pt idx="49">
                  <c:v>56.258000000000003</c:v>
                </c:pt>
                <c:pt idx="50">
                  <c:v>59.808999999999997</c:v>
                </c:pt>
                <c:pt idx="51">
                  <c:v>64.557000000000002</c:v>
                </c:pt>
                <c:pt idx="52">
                  <c:v>51.018999999999998</c:v>
                </c:pt>
                <c:pt idx="53">
                  <c:v>51.902000000000001</c:v>
                </c:pt>
                <c:pt idx="54">
                  <c:v>54.771000000000001</c:v>
                </c:pt>
                <c:pt idx="55">
                  <c:v>62.027999999999999</c:v>
                </c:pt>
                <c:pt idx="56">
                  <c:v>53.362000000000002</c:v>
                </c:pt>
                <c:pt idx="57">
                  <c:v>62.234000000000002</c:v>
                </c:pt>
                <c:pt idx="58">
                  <c:v>53.567999999999998</c:v>
                </c:pt>
                <c:pt idx="59">
                  <c:v>60.256</c:v>
                </c:pt>
                <c:pt idx="60">
                  <c:v>60.951999999999998</c:v>
                </c:pt>
                <c:pt idx="61">
                  <c:v>59.078000000000003</c:v>
                </c:pt>
                <c:pt idx="62">
                  <c:v>63.381</c:v>
                </c:pt>
                <c:pt idx="63">
                  <c:v>45.98</c:v>
                </c:pt>
                <c:pt idx="64">
                  <c:v>57.402999999999999</c:v>
                </c:pt>
                <c:pt idx="65">
                  <c:v>47.991</c:v>
                </c:pt>
                <c:pt idx="66">
                  <c:v>52.420999999999999</c:v>
                </c:pt>
                <c:pt idx="67">
                  <c:v>56.488999999999997</c:v>
                </c:pt>
                <c:pt idx="68">
                  <c:v>52.381</c:v>
                </c:pt>
                <c:pt idx="69">
                  <c:v>58.448999999999998</c:v>
                </c:pt>
                <c:pt idx="70">
                  <c:v>57</c:v>
                </c:pt>
                <c:pt idx="71">
                  <c:v>57.709000000000003</c:v>
                </c:pt>
                <c:pt idx="72">
                  <c:v>58.326999999999998</c:v>
                </c:pt>
                <c:pt idx="73">
                  <c:v>56.936999999999998</c:v>
                </c:pt>
                <c:pt idx="74">
                  <c:v>53.853000000000002</c:v>
                </c:pt>
                <c:pt idx="75">
                  <c:v>53.374000000000002</c:v>
                </c:pt>
                <c:pt idx="76">
                  <c:v>55.664000000000001</c:v>
                </c:pt>
                <c:pt idx="77">
                  <c:v>52.789000000000001</c:v>
                </c:pt>
                <c:pt idx="78">
                  <c:v>60.85</c:v>
                </c:pt>
                <c:pt idx="79">
                  <c:v>54.118000000000002</c:v>
                </c:pt>
                <c:pt idx="80">
                  <c:v>58.210999999999999</c:v>
                </c:pt>
                <c:pt idx="81">
                  <c:v>50.661000000000001</c:v>
                </c:pt>
                <c:pt idx="82">
                  <c:v>55.619</c:v>
                </c:pt>
                <c:pt idx="83">
                  <c:v>51.63</c:v>
                </c:pt>
                <c:pt idx="84">
                  <c:v>51.305999999999997</c:v>
                </c:pt>
                <c:pt idx="85">
                  <c:v>56.372</c:v>
                </c:pt>
                <c:pt idx="86">
                  <c:v>54.165999999999997</c:v>
                </c:pt>
                <c:pt idx="87">
                  <c:v>63.037999999999997</c:v>
                </c:pt>
                <c:pt idx="88">
                  <c:v>49.3</c:v>
                </c:pt>
                <c:pt idx="89">
                  <c:v>56.13</c:v>
                </c:pt>
                <c:pt idx="90">
                  <c:v>60.279000000000003</c:v>
                </c:pt>
                <c:pt idx="91">
                  <c:v>57.154000000000003</c:v>
                </c:pt>
                <c:pt idx="92">
                  <c:v>59.664999999999999</c:v>
                </c:pt>
                <c:pt idx="93">
                  <c:v>60.533000000000001</c:v>
                </c:pt>
                <c:pt idx="94">
                  <c:v>61.475000000000001</c:v>
                </c:pt>
                <c:pt idx="95">
                  <c:v>59.188000000000002</c:v>
                </c:pt>
                <c:pt idx="96">
                  <c:v>59.448999999999998</c:v>
                </c:pt>
                <c:pt idx="97">
                  <c:v>54.948999999999998</c:v>
                </c:pt>
                <c:pt idx="98">
                  <c:v>51.823</c:v>
                </c:pt>
                <c:pt idx="99">
                  <c:v>58.078000000000003</c:v>
                </c:pt>
                <c:pt idx="100">
                  <c:v>54.07</c:v>
                </c:pt>
                <c:pt idx="101">
                  <c:v>58.701999999999998</c:v>
                </c:pt>
                <c:pt idx="102">
                  <c:v>54.03</c:v>
                </c:pt>
                <c:pt idx="103">
                  <c:v>59.609000000000002</c:v>
                </c:pt>
                <c:pt idx="104">
                  <c:v>61.335000000000001</c:v>
                </c:pt>
                <c:pt idx="105">
                  <c:v>59.841999999999999</c:v>
                </c:pt>
                <c:pt idx="106">
                  <c:v>56.790999999999997</c:v>
                </c:pt>
                <c:pt idx="107">
                  <c:v>52.817999999999998</c:v>
                </c:pt>
                <c:pt idx="108">
                  <c:v>52.624000000000002</c:v>
                </c:pt>
                <c:pt idx="109">
                  <c:v>51.261000000000003</c:v>
                </c:pt>
                <c:pt idx="110">
                  <c:v>53.514000000000003</c:v>
                </c:pt>
                <c:pt idx="111">
                  <c:v>55.811</c:v>
                </c:pt>
                <c:pt idx="112">
                  <c:v>57.13</c:v>
                </c:pt>
                <c:pt idx="113">
                  <c:v>52.795999999999999</c:v>
                </c:pt>
                <c:pt idx="114">
                  <c:v>51.734000000000002</c:v>
                </c:pt>
                <c:pt idx="115">
                  <c:v>63.655999999999999</c:v>
                </c:pt>
                <c:pt idx="116">
                  <c:v>50.563000000000002</c:v>
                </c:pt>
                <c:pt idx="117">
                  <c:v>56.642000000000003</c:v>
                </c:pt>
                <c:pt idx="118">
                  <c:v>47.194000000000003</c:v>
                </c:pt>
                <c:pt idx="119">
                  <c:v>58.951999999999998</c:v>
                </c:pt>
                <c:pt idx="120">
                  <c:v>59.621000000000002</c:v>
                </c:pt>
                <c:pt idx="121">
                  <c:v>49.895000000000003</c:v>
                </c:pt>
                <c:pt idx="122">
                  <c:v>47.11</c:v>
                </c:pt>
                <c:pt idx="123">
                  <c:v>53.427999999999997</c:v>
                </c:pt>
                <c:pt idx="124">
                  <c:v>64.906000000000006</c:v>
                </c:pt>
                <c:pt idx="125">
                  <c:v>52.826000000000001</c:v>
                </c:pt>
                <c:pt idx="126">
                  <c:v>53.036999999999999</c:v>
                </c:pt>
                <c:pt idx="127">
                  <c:v>52.685000000000002</c:v>
                </c:pt>
                <c:pt idx="128">
                  <c:v>50.984999999999999</c:v>
                </c:pt>
                <c:pt idx="129">
                  <c:v>54.295000000000002</c:v>
                </c:pt>
                <c:pt idx="130">
                  <c:v>50.33</c:v>
                </c:pt>
                <c:pt idx="131">
                  <c:v>55.481000000000002</c:v>
                </c:pt>
                <c:pt idx="132">
                  <c:v>51.43</c:v>
                </c:pt>
                <c:pt idx="133">
                  <c:v>53.701000000000001</c:v>
                </c:pt>
                <c:pt idx="134">
                  <c:v>52.790999999999997</c:v>
                </c:pt>
                <c:pt idx="135">
                  <c:v>53.344000000000001</c:v>
                </c:pt>
                <c:pt idx="136">
                  <c:v>52.652999999999999</c:v>
                </c:pt>
                <c:pt idx="137">
                  <c:v>60.256999999999998</c:v>
                </c:pt>
                <c:pt idx="138">
                  <c:v>54.392000000000003</c:v>
                </c:pt>
                <c:pt idx="139">
                  <c:v>48.743000000000002</c:v>
                </c:pt>
                <c:pt idx="140">
                  <c:v>56.822000000000003</c:v>
                </c:pt>
                <c:pt idx="141">
                  <c:v>58.121000000000002</c:v>
                </c:pt>
                <c:pt idx="142">
                  <c:v>57.444000000000003</c:v>
                </c:pt>
                <c:pt idx="143">
                  <c:v>64.049000000000007</c:v>
                </c:pt>
                <c:pt idx="144">
                  <c:v>52.808999999999997</c:v>
                </c:pt>
                <c:pt idx="145">
                  <c:v>49.210999999999999</c:v>
                </c:pt>
                <c:pt idx="146">
                  <c:v>50.073999999999998</c:v>
                </c:pt>
                <c:pt idx="147">
                  <c:v>48.966999999999999</c:v>
                </c:pt>
                <c:pt idx="148">
                  <c:v>53.720999999999997</c:v>
                </c:pt>
                <c:pt idx="149">
                  <c:v>56.207999999999998</c:v>
                </c:pt>
                <c:pt idx="150">
                  <c:v>53.926000000000002</c:v>
                </c:pt>
                <c:pt idx="151">
                  <c:v>50.993000000000002</c:v>
                </c:pt>
                <c:pt idx="152">
                  <c:v>65.12</c:v>
                </c:pt>
                <c:pt idx="153">
                  <c:v>53.134999999999998</c:v>
                </c:pt>
                <c:pt idx="154">
                  <c:v>52.472999999999999</c:v>
                </c:pt>
                <c:pt idx="155">
                  <c:v>52.994</c:v>
                </c:pt>
                <c:pt idx="156">
                  <c:v>46.612000000000002</c:v>
                </c:pt>
                <c:pt idx="157">
                  <c:v>55.41</c:v>
                </c:pt>
                <c:pt idx="158">
                  <c:v>53.820999999999998</c:v>
                </c:pt>
                <c:pt idx="159">
                  <c:v>51.317999999999998</c:v>
                </c:pt>
                <c:pt idx="160">
                  <c:v>54.634999999999998</c:v>
                </c:pt>
                <c:pt idx="161">
                  <c:v>51.143000000000001</c:v>
                </c:pt>
                <c:pt idx="162">
                  <c:v>53.277999999999999</c:v>
                </c:pt>
                <c:pt idx="163">
                  <c:v>52.777000000000001</c:v>
                </c:pt>
                <c:pt idx="164">
                  <c:v>52.610999999999997</c:v>
                </c:pt>
                <c:pt idx="165">
                  <c:v>54.155000000000001</c:v>
                </c:pt>
                <c:pt idx="166">
                  <c:v>58.534999999999997</c:v>
                </c:pt>
                <c:pt idx="167">
                  <c:v>47.335000000000001</c:v>
                </c:pt>
                <c:pt idx="168">
                  <c:v>61.04</c:v>
                </c:pt>
                <c:pt idx="169">
                  <c:v>51.695</c:v>
                </c:pt>
                <c:pt idx="170">
                  <c:v>61.31</c:v>
                </c:pt>
                <c:pt idx="171">
                  <c:v>52.793999999999997</c:v>
                </c:pt>
                <c:pt idx="172">
                  <c:v>55.707000000000001</c:v>
                </c:pt>
                <c:pt idx="173">
                  <c:v>47.793999999999997</c:v>
                </c:pt>
                <c:pt idx="174">
                  <c:v>48.904000000000003</c:v>
                </c:pt>
                <c:pt idx="175">
                  <c:v>51.658999999999999</c:v>
                </c:pt>
                <c:pt idx="176">
                  <c:v>47.762</c:v>
                </c:pt>
                <c:pt idx="177">
                  <c:v>53.570999999999998</c:v>
                </c:pt>
                <c:pt idx="178">
                  <c:v>61.076999999999998</c:v>
                </c:pt>
                <c:pt idx="179">
                  <c:v>54.366</c:v>
                </c:pt>
                <c:pt idx="180">
                  <c:v>52.683999999999997</c:v>
                </c:pt>
                <c:pt idx="181">
                  <c:v>57.692999999999998</c:v>
                </c:pt>
                <c:pt idx="182">
                  <c:v>56.668999999999997</c:v>
                </c:pt>
                <c:pt idx="183">
                  <c:v>56.174999999999997</c:v>
                </c:pt>
                <c:pt idx="184">
                  <c:v>55.94</c:v>
                </c:pt>
                <c:pt idx="185">
                  <c:v>55.116999999999997</c:v>
                </c:pt>
                <c:pt idx="186">
                  <c:v>62.119</c:v>
                </c:pt>
                <c:pt idx="187">
                  <c:v>53.831000000000003</c:v>
                </c:pt>
                <c:pt idx="188">
                  <c:v>60.695</c:v>
                </c:pt>
                <c:pt idx="189">
                  <c:v>56.13</c:v>
                </c:pt>
                <c:pt idx="190">
                  <c:v>48.744</c:v>
                </c:pt>
                <c:pt idx="191">
                  <c:v>57.981999999999999</c:v>
                </c:pt>
                <c:pt idx="192">
                  <c:v>53.521000000000001</c:v>
                </c:pt>
                <c:pt idx="193">
                  <c:v>54.079000000000001</c:v>
                </c:pt>
                <c:pt idx="194">
                  <c:v>63.77</c:v>
                </c:pt>
                <c:pt idx="195">
                  <c:v>53.317999999999998</c:v>
                </c:pt>
                <c:pt idx="196">
                  <c:v>45.838999999999999</c:v>
                </c:pt>
                <c:pt idx="197">
                  <c:v>45.688000000000002</c:v>
                </c:pt>
                <c:pt idx="198">
                  <c:v>58.587000000000003</c:v>
                </c:pt>
                <c:pt idx="199">
                  <c:v>59.459000000000003</c:v>
                </c:pt>
                <c:pt idx="200">
                  <c:v>60.69</c:v>
                </c:pt>
                <c:pt idx="201">
                  <c:v>58.832000000000001</c:v>
                </c:pt>
                <c:pt idx="202">
                  <c:v>49.165999999999997</c:v>
                </c:pt>
                <c:pt idx="203">
                  <c:v>56.375</c:v>
                </c:pt>
                <c:pt idx="204">
                  <c:v>55.887</c:v>
                </c:pt>
                <c:pt idx="205">
                  <c:v>50.95</c:v>
                </c:pt>
                <c:pt idx="206">
                  <c:v>50.704999999999998</c:v>
                </c:pt>
                <c:pt idx="207">
                  <c:v>48.874000000000002</c:v>
                </c:pt>
                <c:pt idx="208">
                  <c:v>57.481000000000002</c:v>
                </c:pt>
                <c:pt idx="209">
                  <c:v>52.984000000000002</c:v>
                </c:pt>
                <c:pt idx="210">
                  <c:v>54.999000000000002</c:v>
                </c:pt>
                <c:pt idx="211">
                  <c:v>52.234000000000002</c:v>
                </c:pt>
                <c:pt idx="212">
                  <c:v>48.597000000000001</c:v>
                </c:pt>
                <c:pt idx="213">
                  <c:v>55.261000000000003</c:v>
                </c:pt>
                <c:pt idx="214">
                  <c:v>57.587000000000003</c:v>
                </c:pt>
                <c:pt idx="215">
                  <c:v>50.225000000000001</c:v>
                </c:pt>
                <c:pt idx="216">
                  <c:v>53.798000000000002</c:v>
                </c:pt>
                <c:pt idx="217">
                  <c:v>48.719000000000001</c:v>
                </c:pt>
                <c:pt idx="218">
                  <c:v>41.503</c:v>
                </c:pt>
                <c:pt idx="219">
                  <c:v>47.834000000000003</c:v>
                </c:pt>
                <c:pt idx="220">
                  <c:v>48.213000000000001</c:v>
                </c:pt>
                <c:pt idx="221">
                  <c:v>46.685000000000002</c:v>
                </c:pt>
                <c:pt idx="222">
                  <c:v>63.066000000000003</c:v>
                </c:pt>
                <c:pt idx="223">
                  <c:v>53.904000000000003</c:v>
                </c:pt>
                <c:pt idx="224">
                  <c:v>57.146000000000001</c:v>
                </c:pt>
                <c:pt idx="225">
                  <c:v>58.256999999999998</c:v>
                </c:pt>
                <c:pt idx="226">
                  <c:v>51.32</c:v>
                </c:pt>
                <c:pt idx="227">
                  <c:v>49.078000000000003</c:v>
                </c:pt>
                <c:pt idx="228">
                  <c:v>51.476999999999997</c:v>
                </c:pt>
                <c:pt idx="229">
                  <c:v>54.134</c:v>
                </c:pt>
                <c:pt idx="230">
                  <c:v>48.527999999999999</c:v>
                </c:pt>
                <c:pt idx="231">
                  <c:v>49.569000000000003</c:v>
                </c:pt>
                <c:pt idx="232">
                  <c:v>45.807000000000002</c:v>
                </c:pt>
                <c:pt idx="233">
                  <c:v>46.289000000000001</c:v>
                </c:pt>
                <c:pt idx="234">
                  <c:v>46.377000000000002</c:v>
                </c:pt>
                <c:pt idx="235">
                  <c:v>51.213000000000001</c:v>
                </c:pt>
                <c:pt idx="236">
                  <c:v>54.122</c:v>
                </c:pt>
                <c:pt idx="237">
                  <c:v>50.62</c:v>
                </c:pt>
                <c:pt idx="238">
                  <c:v>48.372</c:v>
                </c:pt>
                <c:pt idx="239">
                  <c:v>45.585000000000001</c:v>
                </c:pt>
                <c:pt idx="240">
                  <c:v>59.414999999999999</c:v>
                </c:pt>
                <c:pt idx="241">
                  <c:v>41.116</c:v>
                </c:pt>
                <c:pt idx="242">
                  <c:v>44.676000000000002</c:v>
                </c:pt>
                <c:pt idx="243">
                  <c:v>56.991</c:v>
                </c:pt>
                <c:pt idx="244">
                  <c:v>56.779000000000003</c:v>
                </c:pt>
                <c:pt idx="245">
                  <c:v>47.69</c:v>
                </c:pt>
                <c:pt idx="246">
                  <c:v>56.392000000000003</c:v>
                </c:pt>
                <c:pt idx="247">
                  <c:v>56.945999999999998</c:v>
                </c:pt>
                <c:pt idx="248">
                  <c:v>56.164000000000001</c:v>
                </c:pt>
                <c:pt idx="249">
                  <c:v>59.338999999999999</c:v>
                </c:pt>
                <c:pt idx="250">
                  <c:v>60.613999999999997</c:v>
                </c:pt>
                <c:pt idx="251">
                  <c:v>44.082000000000001</c:v>
                </c:pt>
                <c:pt idx="252">
                  <c:v>49.177</c:v>
                </c:pt>
                <c:pt idx="253">
                  <c:v>52.23</c:v>
                </c:pt>
                <c:pt idx="254">
                  <c:v>52.207000000000001</c:v>
                </c:pt>
                <c:pt idx="255">
                  <c:v>47.817999999999998</c:v>
                </c:pt>
                <c:pt idx="256">
                  <c:v>52.106000000000002</c:v>
                </c:pt>
                <c:pt idx="257">
                  <c:v>62.139000000000003</c:v>
                </c:pt>
                <c:pt idx="258">
                  <c:v>48.558</c:v>
                </c:pt>
                <c:pt idx="259">
                  <c:v>51.387999999999998</c:v>
                </c:pt>
                <c:pt idx="260">
                  <c:v>46.225999999999999</c:v>
                </c:pt>
                <c:pt idx="261">
                  <c:v>49.280999999999999</c:v>
                </c:pt>
                <c:pt idx="262">
                  <c:v>51.5</c:v>
                </c:pt>
                <c:pt idx="263">
                  <c:v>52.82</c:v>
                </c:pt>
                <c:pt idx="264">
                  <c:v>45.914999999999999</c:v>
                </c:pt>
                <c:pt idx="265">
                  <c:v>51.726999999999997</c:v>
                </c:pt>
                <c:pt idx="266">
                  <c:v>49.982999999999997</c:v>
                </c:pt>
                <c:pt idx="267">
                  <c:v>45.079000000000001</c:v>
                </c:pt>
              </c:numCache>
            </c:numRef>
          </c:xVal>
          <c:yVal>
            <c:numRef>
              <c:f>'Defense DiffTeam'!$T$2:$T$269</c:f>
              <c:numCache>
                <c:formatCode>General</c:formatCode>
                <c:ptCount val="268"/>
                <c:pt idx="0">
                  <c:v>65.778999999999996</c:v>
                </c:pt>
                <c:pt idx="1">
                  <c:v>53.948</c:v>
                </c:pt>
                <c:pt idx="2">
                  <c:v>69.168000000000006</c:v>
                </c:pt>
                <c:pt idx="3">
                  <c:v>53.005000000000003</c:v>
                </c:pt>
                <c:pt idx="4">
                  <c:v>60.26</c:v>
                </c:pt>
                <c:pt idx="5">
                  <c:v>49.783999999999999</c:v>
                </c:pt>
                <c:pt idx="6">
                  <c:v>47.234999999999999</c:v>
                </c:pt>
                <c:pt idx="7">
                  <c:v>58.170999999999999</c:v>
                </c:pt>
                <c:pt idx="8">
                  <c:v>55.734999999999999</c:v>
                </c:pt>
                <c:pt idx="9">
                  <c:v>51.093000000000004</c:v>
                </c:pt>
                <c:pt idx="10">
                  <c:v>53.703000000000003</c:v>
                </c:pt>
                <c:pt idx="11">
                  <c:v>59.546999999999997</c:v>
                </c:pt>
                <c:pt idx="12">
                  <c:v>59.173000000000002</c:v>
                </c:pt>
                <c:pt idx="13">
                  <c:v>57.27</c:v>
                </c:pt>
                <c:pt idx="14">
                  <c:v>60.145000000000003</c:v>
                </c:pt>
                <c:pt idx="15">
                  <c:v>53.844999999999999</c:v>
                </c:pt>
                <c:pt idx="16">
                  <c:v>66.887</c:v>
                </c:pt>
                <c:pt idx="17">
                  <c:v>51.893999999999998</c:v>
                </c:pt>
                <c:pt idx="18">
                  <c:v>45.555999999999997</c:v>
                </c:pt>
                <c:pt idx="19">
                  <c:v>50.625</c:v>
                </c:pt>
                <c:pt idx="20">
                  <c:v>51.567</c:v>
                </c:pt>
                <c:pt idx="21">
                  <c:v>59.734000000000002</c:v>
                </c:pt>
                <c:pt idx="22">
                  <c:v>53.667000000000002</c:v>
                </c:pt>
                <c:pt idx="23">
                  <c:v>62.01</c:v>
                </c:pt>
                <c:pt idx="24">
                  <c:v>55.512999999999998</c:v>
                </c:pt>
                <c:pt idx="25">
                  <c:v>49.988999999999997</c:v>
                </c:pt>
                <c:pt idx="26">
                  <c:v>53.4</c:v>
                </c:pt>
                <c:pt idx="27">
                  <c:v>52.247</c:v>
                </c:pt>
                <c:pt idx="28">
                  <c:v>57.457000000000001</c:v>
                </c:pt>
                <c:pt idx="29">
                  <c:v>54.856999999999999</c:v>
                </c:pt>
                <c:pt idx="30">
                  <c:v>51.256999999999998</c:v>
                </c:pt>
                <c:pt idx="31">
                  <c:v>58.951999999999998</c:v>
                </c:pt>
                <c:pt idx="32">
                  <c:v>63.709000000000003</c:v>
                </c:pt>
                <c:pt idx="33">
                  <c:v>56.523000000000003</c:v>
                </c:pt>
                <c:pt idx="34">
                  <c:v>65.228999999999999</c:v>
                </c:pt>
                <c:pt idx="35">
                  <c:v>51.915999999999997</c:v>
                </c:pt>
                <c:pt idx="36">
                  <c:v>53.215000000000003</c:v>
                </c:pt>
                <c:pt idx="37">
                  <c:v>51.887999999999998</c:v>
                </c:pt>
                <c:pt idx="38">
                  <c:v>47.686999999999998</c:v>
                </c:pt>
                <c:pt idx="39">
                  <c:v>54.981000000000002</c:v>
                </c:pt>
                <c:pt idx="40">
                  <c:v>55.960999999999999</c:v>
                </c:pt>
                <c:pt idx="41">
                  <c:v>57.472999999999999</c:v>
                </c:pt>
                <c:pt idx="42">
                  <c:v>54.514000000000003</c:v>
                </c:pt>
                <c:pt idx="43">
                  <c:v>70.825999999999993</c:v>
                </c:pt>
                <c:pt idx="44">
                  <c:v>56.29</c:v>
                </c:pt>
                <c:pt idx="45">
                  <c:v>47.866</c:v>
                </c:pt>
                <c:pt idx="46">
                  <c:v>56.164000000000001</c:v>
                </c:pt>
                <c:pt idx="47">
                  <c:v>56.860999999999997</c:v>
                </c:pt>
                <c:pt idx="48">
                  <c:v>68.897000000000006</c:v>
                </c:pt>
                <c:pt idx="49">
                  <c:v>55.134999999999998</c:v>
                </c:pt>
                <c:pt idx="50">
                  <c:v>62.13</c:v>
                </c:pt>
                <c:pt idx="51">
                  <c:v>67.531999999999996</c:v>
                </c:pt>
                <c:pt idx="52">
                  <c:v>51.347000000000001</c:v>
                </c:pt>
                <c:pt idx="53">
                  <c:v>61.201999999999998</c:v>
                </c:pt>
                <c:pt idx="54">
                  <c:v>59.14</c:v>
                </c:pt>
                <c:pt idx="55">
                  <c:v>53.465000000000003</c:v>
                </c:pt>
                <c:pt idx="56">
                  <c:v>63.953000000000003</c:v>
                </c:pt>
                <c:pt idx="57">
                  <c:v>58.408999999999999</c:v>
                </c:pt>
                <c:pt idx="58">
                  <c:v>56.972000000000001</c:v>
                </c:pt>
                <c:pt idx="59">
                  <c:v>59.674999999999997</c:v>
                </c:pt>
                <c:pt idx="60">
                  <c:v>61.276000000000003</c:v>
                </c:pt>
                <c:pt idx="61">
                  <c:v>55.185000000000002</c:v>
                </c:pt>
                <c:pt idx="62">
                  <c:v>66.385999999999996</c:v>
                </c:pt>
                <c:pt idx="63">
                  <c:v>56.036999999999999</c:v>
                </c:pt>
                <c:pt idx="64">
                  <c:v>65.998000000000005</c:v>
                </c:pt>
                <c:pt idx="65">
                  <c:v>60.456000000000003</c:v>
                </c:pt>
                <c:pt idx="66">
                  <c:v>47.298999999999999</c:v>
                </c:pt>
                <c:pt idx="67">
                  <c:v>50.780999999999999</c:v>
                </c:pt>
                <c:pt idx="68">
                  <c:v>60.122</c:v>
                </c:pt>
                <c:pt idx="69">
                  <c:v>53.732999999999997</c:v>
                </c:pt>
                <c:pt idx="70">
                  <c:v>53.704000000000001</c:v>
                </c:pt>
                <c:pt idx="71">
                  <c:v>52.186</c:v>
                </c:pt>
                <c:pt idx="72">
                  <c:v>56.978000000000002</c:v>
                </c:pt>
                <c:pt idx="73">
                  <c:v>58.926000000000002</c:v>
                </c:pt>
                <c:pt idx="74">
                  <c:v>61.289000000000001</c:v>
                </c:pt>
                <c:pt idx="75">
                  <c:v>50.872999999999998</c:v>
                </c:pt>
                <c:pt idx="76">
                  <c:v>58.597999999999999</c:v>
                </c:pt>
                <c:pt idx="77">
                  <c:v>50.433</c:v>
                </c:pt>
                <c:pt idx="78">
                  <c:v>64.557000000000002</c:v>
                </c:pt>
                <c:pt idx="79">
                  <c:v>58.39</c:v>
                </c:pt>
                <c:pt idx="80">
                  <c:v>57.607999999999997</c:v>
                </c:pt>
                <c:pt idx="81">
                  <c:v>57.625999999999998</c:v>
                </c:pt>
                <c:pt idx="82">
                  <c:v>58.283000000000001</c:v>
                </c:pt>
                <c:pt idx="83">
                  <c:v>56.88</c:v>
                </c:pt>
                <c:pt idx="84">
                  <c:v>51.411000000000001</c:v>
                </c:pt>
                <c:pt idx="85">
                  <c:v>65.051000000000002</c:v>
                </c:pt>
                <c:pt idx="86">
                  <c:v>53.709000000000003</c:v>
                </c:pt>
                <c:pt idx="87">
                  <c:v>54.820999999999998</c:v>
                </c:pt>
                <c:pt idx="88">
                  <c:v>47.573</c:v>
                </c:pt>
                <c:pt idx="89">
                  <c:v>45.98</c:v>
                </c:pt>
                <c:pt idx="90">
                  <c:v>51.02</c:v>
                </c:pt>
                <c:pt idx="91">
                  <c:v>58.707000000000001</c:v>
                </c:pt>
                <c:pt idx="92">
                  <c:v>56.250999999999998</c:v>
                </c:pt>
                <c:pt idx="93">
                  <c:v>60.220999999999997</c:v>
                </c:pt>
                <c:pt idx="94">
                  <c:v>52.381</c:v>
                </c:pt>
                <c:pt idx="95">
                  <c:v>45.98</c:v>
                </c:pt>
                <c:pt idx="96">
                  <c:v>60.290999999999997</c:v>
                </c:pt>
                <c:pt idx="97">
                  <c:v>56.101999999999997</c:v>
                </c:pt>
                <c:pt idx="98">
                  <c:v>56.668999999999997</c:v>
                </c:pt>
                <c:pt idx="99">
                  <c:v>55.868000000000002</c:v>
                </c:pt>
                <c:pt idx="100">
                  <c:v>58.448999999999998</c:v>
                </c:pt>
                <c:pt idx="101">
                  <c:v>53.433999999999997</c:v>
                </c:pt>
                <c:pt idx="102">
                  <c:v>53.174999999999997</c:v>
                </c:pt>
                <c:pt idx="103">
                  <c:v>49.741999999999997</c:v>
                </c:pt>
                <c:pt idx="104">
                  <c:v>53.853000000000002</c:v>
                </c:pt>
                <c:pt idx="105">
                  <c:v>58.573999999999998</c:v>
                </c:pt>
                <c:pt idx="106">
                  <c:v>61.459000000000003</c:v>
                </c:pt>
                <c:pt idx="107">
                  <c:v>53.212000000000003</c:v>
                </c:pt>
                <c:pt idx="108">
                  <c:v>55.664000000000001</c:v>
                </c:pt>
                <c:pt idx="109">
                  <c:v>56.726999999999997</c:v>
                </c:pt>
                <c:pt idx="110">
                  <c:v>58.936</c:v>
                </c:pt>
                <c:pt idx="111">
                  <c:v>52.787999999999997</c:v>
                </c:pt>
                <c:pt idx="112">
                  <c:v>55.317999999999998</c:v>
                </c:pt>
                <c:pt idx="113">
                  <c:v>49.813000000000002</c:v>
                </c:pt>
                <c:pt idx="114">
                  <c:v>56.475000000000001</c:v>
                </c:pt>
                <c:pt idx="115">
                  <c:v>50.661000000000001</c:v>
                </c:pt>
                <c:pt idx="116">
                  <c:v>59.134999999999998</c:v>
                </c:pt>
                <c:pt idx="117">
                  <c:v>58.966000000000001</c:v>
                </c:pt>
                <c:pt idx="118">
                  <c:v>50.692999999999998</c:v>
                </c:pt>
                <c:pt idx="119">
                  <c:v>56.957000000000001</c:v>
                </c:pt>
                <c:pt idx="120">
                  <c:v>46.819000000000003</c:v>
                </c:pt>
                <c:pt idx="121">
                  <c:v>52.945</c:v>
                </c:pt>
                <c:pt idx="122">
                  <c:v>51.249000000000002</c:v>
                </c:pt>
                <c:pt idx="123">
                  <c:v>54.603999999999999</c:v>
                </c:pt>
                <c:pt idx="124">
                  <c:v>59.13</c:v>
                </c:pt>
                <c:pt idx="125">
                  <c:v>59.146000000000001</c:v>
                </c:pt>
                <c:pt idx="126">
                  <c:v>53.488999999999997</c:v>
                </c:pt>
                <c:pt idx="127">
                  <c:v>55.103000000000002</c:v>
                </c:pt>
                <c:pt idx="128">
                  <c:v>50.935000000000002</c:v>
                </c:pt>
                <c:pt idx="129">
                  <c:v>59.807000000000002</c:v>
                </c:pt>
                <c:pt idx="130">
                  <c:v>60.279000000000003</c:v>
                </c:pt>
                <c:pt idx="131">
                  <c:v>56.298000000000002</c:v>
                </c:pt>
                <c:pt idx="132">
                  <c:v>61.475000000000001</c:v>
                </c:pt>
                <c:pt idx="133">
                  <c:v>59.018999999999998</c:v>
                </c:pt>
                <c:pt idx="134">
                  <c:v>46.237000000000002</c:v>
                </c:pt>
                <c:pt idx="135">
                  <c:v>59.188000000000002</c:v>
                </c:pt>
                <c:pt idx="136">
                  <c:v>59.448999999999998</c:v>
                </c:pt>
                <c:pt idx="137">
                  <c:v>56.070999999999998</c:v>
                </c:pt>
                <c:pt idx="138">
                  <c:v>51.823</c:v>
                </c:pt>
                <c:pt idx="139">
                  <c:v>49.805</c:v>
                </c:pt>
                <c:pt idx="140">
                  <c:v>51.64</c:v>
                </c:pt>
                <c:pt idx="141">
                  <c:v>54.07</c:v>
                </c:pt>
                <c:pt idx="142">
                  <c:v>58.503999999999998</c:v>
                </c:pt>
                <c:pt idx="143">
                  <c:v>60.235999999999997</c:v>
                </c:pt>
                <c:pt idx="144">
                  <c:v>52.429000000000002</c:v>
                </c:pt>
                <c:pt idx="145">
                  <c:v>54.03</c:v>
                </c:pt>
                <c:pt idx="146">
                  <c:v>50.646000000000001</c:v>
                </c:pt>
                <c:pt idx="147">
                  <c:v>63.777000000000001</c:v>
                </c:pt>
                <c:pt idx="148">
                  <c:v>59.841999999999999</c:v>
                </c:pt>
                <c:pt idx="149">
                  <c:v>52.817999999999998</c:v>
                </c:pt>
                <c:pt idx="150">
                  <c:v>52.99</c:v>
                </c:pt>
                <c:pt idx="151">
                  <c:v>54.2</c:v>
                </c:pt>
                <c:pt idx="152">
                  <c:v>56.182000000000002</c:v>
                </c:pt>
                <c:pt idx="153">
                  <c:v>57.194000000000003</c:v>
                </c:pt>
                <c:pt idx="154">
                  <c:v>61.552999999999997</c:v>
                </c:pt>
                <c:pt idx="155">
                  <c:v>52.951000000000001</c:v>
                </c:pt>
                <c:pt idx="156">
                  <c:v>50.563000000000002</c:v>
                </c:pt>
                <c:pt idx="157">
                  <c:v>55.255000000000003</c:v>
                </c:pt>
                <c:pt idx="158">
                  <c:v>42.481999999999999</c:v>
                </c:pt>
                <c:pt idx="159">
                  <c:v>68.91</c:v>
                </c:pt>
                <c:pt idx="160">
                  <c:v>56.982999999999997</c:v>
                </c:pt>
                <c:pt idx="161">
                  <c:v>57.996000000000002</c:v>
                </c:pt>
                <c:pt idx="162">
                  <c:v>52.362000000000002</c:v>
                </c:pt>
                <c:pt idx="163">
                  <c:v>54.482999999999997</c:v>
                </c:pt>
                <c:pt idx="164">
                  <c:v>56.972000000000001</c:v>
                </c:pt>
                <c:pt idx="165">
                  <c:v>58.951999999999998</c:v>
                </c:pt>
                <c:pt idx="166">
                  <c:v>53.118000000000002</c:v>
                </c:pt>
                <c:pt idx="167">
                  <c:v>53.414000000000001</c:v>
                </c:pt>
                <c:pt idx="168">
                  <c:v>54.658999999999999</c:v>
                </c:pt>
                <c:pt idx="169">
                  <c:v>59.798000000000002</c:v>
                </c:pt>
                <c:pt idx="170">
                  <c:v>58.414000000000001</c:v>
                </c:pt>
                <c:pt idx="171">
                  <c:v>47.609000000000002</c:v>
                </c:pt>
                <c:pt idx="172">
                  <c:v>52.978999999999999</c:v>
                </c:pt>
                <c:pt idx="173">
                  <c:v>52.247</c:v>
                </c:pt>
                <c:pt idx="174">
                  <c:v>57.686999999999998</c:v>
                </c:pt>
                <c:pt idx="175">
                  <c:v>55.37</c:v>
                </c:pt>
                <c:pt idx="176">
                  <c:v>51.094000000000001</c:v>
                </c:pt>
                <c:pt idx="177">
                  <c:v>54.5</c:v>
                </c:pt>
                <c:pt idx="178">
                  <c:v>52.113999999999997</c:v>
                </c:pt>
                <c:pt idx="179">
                  <c:v>54.662999999999997</c:v>
                </c:pt>
                <c:pt idx="180">
                  <c:v>52.4</c:v>
                </c:pt>
                <c:pt idx="181">
                  <c:v>52.23</c:v>
                </c:pt>
                <c:pt idx="182">
                  <c:v>51.43</c:v>
                </c:pt>
                <c:pt idx="183">
                  <c:v>53.344000000000001</c:v>
                </c:pt>
                <c:pt idx="184">
                  <c:v>58.417999999999999</c:v>
                </c:pt>
                <c:pt idx="185">
                  <c:v>54.392000000000003</c:v>
                </c:pt>
                <c:pt idx="186">
                  <c:v>61.133000000000003</c:v>
                </c:pt>
                <c:pt idx="187">
                  <c:v>57.444000000000003</c:v>
                </c:pt>
                <c:pt idx="188">
                  <c:v>52.767000000000003</c:v>
                </c:pt>
                <c:pt idx="189">
                  <c:v>62.804000000000002</c:v>
                </c:pt>
                <c:pt idx="190">
                  <c:v>54.029000000000003</c:v>
                </c:pt>
                <c:pt idx="191">
                  <c:v>52.823999999999998</c:v>
                </c:pt>
                <c:pt idx="192">
                  <c:v>50.756999999999998</c:v>
                </c:pt>
                <c:pt idx="193">
                  <c:v>51.45</c:v>
                </c:pt>
                <c:pt idx="194">
                  <c:v>56.207999999999998</c:v>
                </c:pt>
                <c:pt idx="195">
                  <c:v>55.53</c:v>
                </c:pt>
                <c:pt idx="196">
                  <c:v>46.679000000000002</c:v>
                </c:pt>
                <c:pt idx="197">
                  <c:v>47.694000000000003</c:v>
                </c:pt>
                <c:pt idx="198">
                  <c:v>63.104999999999997</c:v>
                </c:pt>
                <c:pt idx="199">
                  <c:v>53.134999999999998</c:v>
                </c:pt>
                <c:pt idx="200">
                  <c:v>48.517000000000003</c:v>
                </c:pt>
                <c:pt idx="201">
                  <c:v>49.396999999999998</c:v>
                </c:pt>
                <c:pt idx="202">
                  <c:v>55.933</c:v>
                </c:pt>
                <c:pt idx="203">
                  <c:v>59.228999999999999</c:v>
                </c:pt>
                <c:pt idx="204">
                  <c:v>60.377000000000002</c:v>
                </c:pt>
                <c:pt idx="205">
                  <c:v>60.271000000000001</c:v>
                </c:pt>
                <c:pt idx="206">
                  <c:v>59.021000000000001</c:v>
                </c:pt>
                <c:pt idx="207">
                  <c:v>51.317999999999998</c:v>
                </c:pt>
                <c:pt idx="208">
                  <c:v>52.156999999999996</c:v>
                </c:pt>
                <c:pt idx="209">
                  <c:v>58.329000000000001</c:v>
                </c:pt>
                <c:pt idx="210">
                  <c:v>57.207999999999998</c:v>
                </c:pt>
                <c:pt idx="211">
                  <c:v>58.078000000000003</c:v>
                </c:pt>
                <c:pt idx="212">
                  <c:v>53.104999999999997</c:v>
                </c:pt>
                <c:pt idx="213">
                  <c:v>63.377000000000002</c:v>
                </c:pt>
                <c:pt idx="214">
                  <c:v>58.616999999999997</c:v>
                </c:pt>
                <c:pt idx="215">
                  <c:v>50.636000000000003</c:v>
                </c:pt>
                <c:pt idx="216">
                  <c:v>61.04</c:v>
                </c:pt>
                <c:pt idx="217">
                  <c:v>52.793999999999997</c:v>
                </c:pt>
                <c:pt idx="218">
                  <c:v>49.881</c:v>
                </c:pt>
                <c:pt idx="219">
                  <c:v>58.878999999999998</c:v>
                </c:pt>
                <c:pt idx="220">
                  <c:v>48.904000000000003</c:v>
                </c:pt>
                <c:pt idx="221">
                  <c:v>52.344000000000001</c:v>
                </c:pt>
                <c:pt idx="222">
                  <c:v>51.392000000000003</c:v>
                </c:pt>
                <c:pt idx="223">
                  <c:v>53.570999999999998</c:v>
                </c:pt>
                <c:pt idx="224">
                  <c:v>58.786999999999999</c:v>
                </c:pt>
                <c:pt idx="225">
                  <c:v>44.737000000000002</c:v>
                </c:pt>
                <c:pt idx="226">
                  <c:v>52.917999999999999</c:v>
                </c:pt>
                <c:pt idx="227">
                  <c:v>52.332999999999998</c:v>
                </c:pt>
                <c:pt idx="228">
                  <c:v>56.301000000000002</c:v>
                </c:pt>
                <c:pt idx="229">
                  <c:v>59.209000000000003</c:v>
                </c:pt>
                <c:pt idx="230">
                  <c:v>55.628999999999998</c:v>
                </c:pt>
                <c:pt idx="231">
                  <c:v>59.597000000000001</c:v>
                </c:pt>
                <c:pt idx="232">
                  <c:v>53.831000000000003</c:v>
                </c:pt>
                <c:pt idx="233">
                  <c:v>58.115000000000002</c:v>
                </c:pt>
                <c:pt idx="234">
                  <c:v>44.128</c:v>
                </c:pt>
                <c:pt idx="235">
                  <c:v>45.637</c:v>
                </c:pt>
                <c:pt idx="236">
                  <c:v>49.749000000000002</c:v>
                </c:pt>
                <c:pt idx="237">
                  <c:v>52.398000000000003</c:v>
                </c:pt>
                <c:pt idx="238">
                  <c:v>49.884</c:v>
                </c:pt>
                <c:pt idx="239">
                  <c:v>44.366</c:v>
                </c:pt>
                <c:pt idx="240">
                  <c:v>59.023000000000003</c:v>
                </c:pt>
                <c:pt idx="241">
                  <c:v>56.747</c:v>
                </c:pt>
                <c:pt idx="242">
                  <c:v>57.280999999999999</c:v>
                </c:pt>
                <c:pt idx="243">
                  <c:v>49.463000000000001</c:v>
                </c:pt>
                <c:pt idx="244">
                  <c:v>54.094000000000001</c:v>
                </c:pt>
                <c:pt idx="245">
                  <c:v>41.564999999999998</c:v>
                </c:pt>
                <c:pt idx="246">
                  <c:v>56.713999999999999</c:v>
                </c:pt>
                <c:pt idx="247">
                  <c:v>59.459000000000003</c:v>
                </c:pt>
                <c:pt idx="248">
                  <c:v>60.69</c:v>
                </c:pt>
                <c:pt idx="249">
                  <c:v>49.165999999999997</c:v>
                </c:pt>
                <c:pt idx="250">
                  <c:v>56.375</c:v>
                </c:pt>
                <c:pt idx="251">
                  <c:v>55.731000000000002</c:v>
                </c:pt>
                <c:pt idx="252">
                  <c:v>58.973999999999997</c:v>
                </c:pt>
                <c:pt idx="253">
                  <c:v>50.95</c:v>
                </c:pt>
                <c:pt idx="254">
                  <c:v>55.683</c:v>
                </c:pt>
                <c:pt idx="255">
                  <c:v>43.575000000000003</c:v>
                </c:pt>
                <c:pt idx="256">
                  <c:v>52.895000000000003</c:v>
                </c:pt>
                <c:pt idx="257">
                  <c:v>58.578000000000003</c:v>
                </c:pt>
                <c:pt idx="258">
                  <c:v>57.481000000000002</c:v>
                </c:pt>
                <c:pt idx="259">
                  <c:v>52.234000000000002</c:v>
                </c:pt>
                <c:pt idx="260">
                  <c:v>50.02</c:v>
                </c:pt>
                <c:pt idx="261">
                  <c:v>58.292000000000002</c:v>
                </c:pt>
                <c:pt idx="262">
                  <c:v>48.597000000000001</c:v>
                </c:pt>
                <c:pt idx="263">
                  <c:v>60.16</c:v>
                </c:pt>
                <c:pt idx="264">
                  <c:v>59.436999999999998</c:v>
                </c:pt>
                <c:pt idx="265">
                  <c:v>50.225000000000001</c:v>
                </c:pt>
                <c:pt idx="266">
                  <c:v>45.261000000000003</c:v>
                </c:pt>
                <c:pt idx="267">
                  <c:v>56.503999999999998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8932696"/>
        <c:axId val="228927600"/>
      </c:scatterChart>
      <c:valAx>
        <c:axId val="228932696"/>
        <c:scaling>
          <c:orientation val="minMax"/>
          <c:min val="30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927600"/>
        <c:crosses val="autoZero"/>
        <c:crossBetween val="midCat"/>
      </c:valAx>
      <c:valAx>
        <c:axId val="228927600"/>
        <c:scaling>
          <c:orientation val="minMax"/>
          <c:min val="30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932696"/>
        <c:crosses val="autoZero"/>
        <c:crossBetween val="midCat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>
                <a:alpha val="0"/>
              </a:schemeClr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Y1 vs Y2 CA60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'Defense SameTeam'!$T$1</c:f>
              <c:strCache>
                <c:ptCount val="1"/>
                <c:pt idx="0">
                  <c:v>Y2CA60</c:v>
                </c:pt>
              </c:strCache>
            </c:strRef>
          </c:tx>
          <c:spPr>
            <a:ln w="25400" cap="flat" cmpd="sng" algn="ctr">
              <a:noFill/>
              <a:prstDash val="sysDot"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1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0.1069307139189327"/>
                  <c:y val="0.50983909619993151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aseline="0" dirty="0"/>
                      <a:t>y = 0.6112x + 21.504</a:t>
                    </a:r>
                    <a:br>
                      <a:rPr lang="en-US" sz="1400" baseline="0" dirty="0"/>
                    </a:br>
                    <a:r>
                      <a:rPr lang="en-US" sz="1400" baseline="0" dirty="0"/>
                      <a:t>R² = </a:t>
                    </a:r>
                    <a:r>
                      <a:rPr lang="en-US" sz="1400" baseline="0" dirty="0">
                        <a:solidFill>
                          <a:srgbClr val="FF0000"/>
                        </a:solidFill>
                      </a:rPr>
                      <a:t>0.4069</a:t>
                    </a:r>
                    <a:endParaRPr lang="en-US" sz="1400" dirty="0">
                      <a:solidFill>
                        <a:srgbClr val="FF0000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'Defense SameTeam'!$S$2:$S$798</c:f>
              <c:numCache>
                <c:formatCode>General</c:formatCode>
                <c:ptCount val="797"/>
                <c:pt idx="0">
                  <c:v>58.465000000000003</c:v>
                </c:pt>
                <c:pt idx="1">
                  <c:v>54.387999999999998</c:v>
                </c:pt>
                <c:pt idx="2">
                  <c:v>56.860999999999997</c:v>
                </c:pt>
                <c:pt idx="3">
                  <c:v>59.195</c:v>
                </c:pt>
                <c:pt idx="4">
                  <c:v>49.460999999999999</c:v>
                </c:pt>
                <c:pt idx="5">
                  <c:v>56.404000000000003</c:v>
                </c:pt>
                <c:pt idx="6">
                  <c:v>56.704000000000001</c:v>
                </c:pt>
                <c:pt idx="7">
                  <c:v>57.46</c:v>
                </c:pt>
                <c:pt idx="8">
                  <c:v>56.098999999999997</c:v>
                </c:pt>
                <c:pt idx="9">
                  <c:v>50.064999999999998</c:v>
                </c:pt>
                <c:pt idx="10">
                  <c:v>40.863</c:v>
                </c:pt>
                <c:pt idx="11">
                  <c:v>57.241999999999997</c:v>
                </c:pt>
                <c:pt idx="12">
                  <c:v>49.162999999999997</c:v>
                </c:pt>
                <c:pt idx="13">
                  <c:v>52.106000000000002</c:v>
                </c:pt>
                <c:pt idx="14">
                  <c:v>49.256</c:v>
                </c:pt>
                <c:pt idx="15">
                  <c:v>46.082000000000001</c:v>
                </c:pt>
                <c:pt idx="16">
                  <c:v>52.378999999999998</c:v>
                </c:pt>
                <c:pt idx="17">
                  <c:v>57.613</c:v>
                </c:pt>
                <c:pt idx="18">
                  <c:v>51.408999999999999</c:v>
                </c:pt>
                <c:pt idx="19">
                  <c:v>49.814999999999998</c:v>
                </c:pt>
                <c:pt idx="20">
                  <c:v>49.091999999999999</c:v>
                </c:pt>
                <c:pt idx="21">
                  <c:v>70.251000000000005</c:v>
                </c:pt>
                <c:pt idx="22">
                  <c:v>50.08</c:v>
                </c:pt>
                <c:pt idx="23">
                  <c:v>58.171999999999997</c:v>
                </c:pt>
                <c:pt idx="24">
                  <c:v>47.658000000000001</c:v>
                </c:pt>
                <c:pt idx="25">
                  <c:v>46.957999999999998</c:v>
                </c:pt>
                <c:pt idx="26">
                  <c:v>58.44</c:v>
                </c:pt>
                <c:pt idx="27">
                  <c:v>61.201999999999998</c:v>
                </c:pt>
                <c:pt idx="28">
                  <c:v>57.127000000000002</c:v>
                </c:pt>
                <c:pt idx="29">
                  <c:v>63.613999999999997</c:v>
                </c:pt>
                <c:pt idx="30">
                  <c:v>53.465000000000003</c:v>
                </c:pt>
                <c:pt idx="31">
                  <c:v>59.972999999999999</c:v>
                </c:pt>
                <c:pt idx="32">
                  <c:v>48.597000000000001</c:v>
                </c:pt>
                <c:pt idx="33">
                  <c:v>51.939</c:v>
                </c:pt>
                <c:pt idx="34">
                  <c:v>53.871000000000002</c:v>
                </c:pt>
                <c:pt idx="35">
                  <c:v>63.953000000000003</c:v>
                </c:pt>
                <c:pt idx="36">
                  <c:v>48.058</c:v>
                </c:pt>
                <c:pt idx="37">
                  <c:v>62.081000000000003</c:v>
                </c:pt>
                <c:pt idx="38">
                  <c:v>56.933999999999997</c:v>
                </c:pt>
                <c:pt idx="39">
                  <c:v>61.811</c:v>
                </c:pt>
                <c:pt idx="40">
                  <c:v>55.726999999999997</c:v>
                </c:pt>
                <c:pt idx="41">
                  <c:v>56.972000000000001</c:v>
                </c:pt>
                <c:pt idx="42">
                  <c:v>64.783000000000001</c:v>
                </c:pt>
                <c:pt idx="43">
                  <c:v>57.061</c:v>
                </c:pt>
                <c:pt idx="44">
                  <c:v>55.103000000000002</c:v>
                </c:pt>
                <c:pt idx="45">
                  <c:v>56.436</c:v>
                </c:pt>
                <c:pt idx="46">
                  <c:v>38.362000000000002</c:v>
                </c:pt>
                <c:pt idx="47">
                  <c:v>54.994999999999997</c:v>
                </c:pt>
                <c:pt idx="48">
                  <c:v>49.790999999999997</c:v>
                </c:pt>
                <c:pt idx="49">
                  <c:v>49.786999999999999</c:v>
                </c:pt>
                <c:pt idx="50">
                  <c:v>45.865000000000002</c:v>
                </c:pt>
                <c:pt idx="51">
                  <c:v>39.831000000000003</c:v>
                </c:pt>
                <c:pt idx="52">
                  <c:v>61.097999999999999</c:v>
                </c:pt>
                <c:pt idx="53">
                  <c:v>47.793999999999997</c:v>
                </c:pt>
                <c:pt idx="54">
                  <c:v>47.476999999999997</c:v>
                </c:pt>
                <c:pt idx="55">
                  <c:v>50.284999999999997</c:v>
                </c:pt>
                <c:pt idx="56">
                  <c:v>44.902999999999999</c:v>
                </c:pt>
                <c:pt idx="57">
                  <c:v>58.05</c:v>
                </c:pt>
                <c:pt idx="58">
                  <c:v>61.276000000000003</c:v>
                </c:pt>
                <c:pt idx="59">
                  <c:v>51.26</c:v>
                </c:pt>
                <c:pt idx="60">
                  <c:v>55.470999999999997</c:v>
                </c:pt>
                <c:pt idx="61">
                  <c:v>49.238</c:v>
                </c:pt>
                <c:pt idx="62">
                  <c:v>45.453000000000003</c:v>
                </c:pt>
                <c:pt idx="63">
                  <c:v>60.218000000000004</c:v>
                </c:pt>
                <c:pt idx="64">
                  <c:v>53.646000000000001</c:v>
                </c:pt>
                <c:pt idx="65">
                  <c:v>58.622</c:v>
                </c:pt>
                <c:pt idx="66">
                  <c:v>57.33</c:v>
                </c:pt>
                <c:pt idx="67">
                  <c:v>49.225000000000001</c:v>
                </c:pt>
                <c:pt idx="68">
                  <c:v>55.204000000000001</c:v>
                </c:pt>
                <c:pt idx="69">
                  <c:v>51.329000000000001</c:v>
                </c:pt>
                <c:pt idx="70">
                  <c:v>41.674999999999997</c:v>
                </c:pt>
                <c:pt idx="71">
                  <c:v>59.796999999999997</c:v>
                </c:pt>
                <c:pt idx="72">
                  <c:v>59.000999999999998</c:v>
                </c:pt>
                <c:pt idx="73">
                  <c:v>45.53</c:v>
                </c:pt>
                <c:pt idx="74">
                  <c:v>51.158999999999999</c:v>
                </c:pt>
                <c:pt idx="75">
                  <c:v>55.73</c:v>
                </c:pt>
                <c:pt idx="76">
                  <c:v>52.395000000000003</c:v>
                </c:pt>
                <c:pt idx="77">
                  <c:v>49.284999999999997</c:v>
                </c:pt>
                <c:pt idx="78">
                  <c:v>56.618000000000002</c:v>
                </c:pt>
                <c:pt idx="79">
                  <c:v>51.191000000000003</c:v>
                </c:pt>
                <c:pt idx="80">
                  <c:v>51.892000000000003</c:v>
                </c:pt>
                <c:pt idx="81">
                  <c:v>59.512</c:v>
                </c:pt>
                <c:pt idx="82">
                  <c:v>57.201000000000001</c:v>
                </c:pt>
                <c:pt idx="83">
                  <c:v>60.600999999999999</c:v>
                </c:pt>
                <c:pt idx="84">
                  <c:v>56.929000000000002</c:v>
                </c:pt>
                <c:pt idx="85">
                  <c:v>54.517000000000003</c:v>
                </c:pt>
                <c:pt idx="86">
                  <c:v>54.223999999999997</c:v>
                </c:pt>
                <c:pt idx="87">
                  <c:v>65.319999999999993</c:v>
                </c:pt>
                <c:pt idx="88">
                  <c:v>49.365000000000002</c:v>
                </c:pt>
                <c:pt idx="89">
                  <c:v>45.343000000000004</c:v>
                </c:pt>
                <c:pt idx="90">
                  <c:v>56.954999999999998</c:v>
                </c:pt>
                <c:pt idx="91">
                  <c:v>52.052</c:v>
                </c:pt>
                <c:pt idx="92">
                  <c:v>51.732999999999997</c:v>
                </c:pt>
                <c:pt idx="93">
                  <c:v>55.786999999999999</c:v>
                </c:pt>
                <c:pt idx="94">
                  <c:v>53.497</c:v>
                </c:pt>
                <c:pt idx="95">
                  <c:v>57.161000000000001</c:v>
                </c:pt>
                <c:pt idx="96">
                  <c:v>54.779000000000003</c:v>
                </c:pt>
                <c:pt idx="97">
                  <c:v>59.73</c:v>
                </c:pt>
                <c:pt idx="98">
                  <c:v>52.331000000000003</c:v>
                </c:pt>
                <c:pt idx="99">
                  <c:v>50.19</c:v>
                </c:pt>
                <c:pt idx="100">
                  <c:v>45.676000000000002</c:v>
                </c:pt>
                <c:pt idx="101">
                  <c:v>64.381</c:v>
                </c:pt>
                <c:pt idx="102">
                  <c:v>50.610999999999997</c:v>
                </c:pt>
                <c:pt idx="103">
                  <c:v>55.48</c:v>
                </c:pt>
                <c:pt idx="104">
                  <c:v>58.883000000000003</c:v>
                </c:pt>
                <c:pt idx="105">
                  <c:v>51.145000000000003</c:v>
                </c:pt>
                <c:pt idx="106">
                  <c:v>53.872999999999998</c:v>
                </c:pt>
                <c:pt idx="107">
                  <c:v>61.957000000000001</c:v>
                </c:pt>
                <c:pt idx="108">
                  <c:v>57.045999999999999</c:v>
                </c:pt>
                <c:pt idx="109">
                  <c:v>51.905000000000001</c:v>
                </c:pt>
                <c:pt idx="110">
                  <c:v>50.15</c:v>
                </c:pt>
                <c:pt idx="111">
                  <c:v>51.674999999999997</c:v>
                </c:pt>
                <c:pt idx="112">
                  <c:v>43.331000000000003</c:v>
                </c:pt>
                <c:pt idx="113">
                  <c:v>50.713000000000001</c:v>
                </c:pt>
                <c:pt idx="114">
                  <c:v>60.143999999999998</c:v>
                </c:pt>
                <c:pt idx="115">
                  <c:v>64.051000000000002</c:v>
                </c:pt>
                <c:pt idx="116">
                  <c:v>52.704999999999998</c:v>
                </c:pt>
                <c:pt idx="117">
                  <c:v>67.042000000000002</c:v>
                </c:pt>
                <c:pt idx="118">
                  <c:v>56.366999999999997</c:v>
                </c:pt>
                <c:pt idx="119">
                  <c:v>41.832999999999998</c:v>
                </c:pt>
                <c:pt idx="120">
                  <c:v>50.078000000000003</c:v>
                </c:pt>
                <c:pt idx="121">
                  <c:v>57.58</c:v>
                </c:pt>
                <c:pt idx="122">
                  <c:v>58.398000000000003</c:v>
                </c:pt>
                <c:pt idx="123">
                  <c:v>56.151000000000003</c:v>
                </c:pt>
                <c:pt idx="124">
                  <c:v>57.357999999999997</c:v>
                </c:pt>
                <c:pt idx="125">
                  <c:v>60.456000000000003</c:v>
                </c:pt>
                <c:pt idx="126">
                  <c:v>50.780999999999999</c:v>
                </c:pt>
                <c:pt idx="127">
                  <c:v>53.256</c:v>
                </c:pt>
                <c:pt idx="128">
                  <c:v>47.694000000000003</c:v>
                </c:pt>
                <c:pt idx="129">
                  <c:v>56.646000000000001</c:v>
                </c:pt>
                <c:pt idx="130">
                  <c:v>56.186999999999998</c:v>
                </c:pt>
                <c:pt idx="131">
                  <c:v>59.002000000000002</c:v>
                </c:pt>
                <c:pt idx="132">
                  <c:v>53.732999999999997</c:v>
                </c:pt>
                <c:pt idx="133">
                  <c:v>52.186</c:v>
                </c:pt>
                <c:pt idx="134">
                  <c:v>56.978000000000002</c:v>
                </c:pt>
                <c:pt idx="135">
                  <c:v>57.856000000000002</c:v>
                </c:pt>
                <c:pt idx="136">
                  <c:v>52.828000000000003</c:v>
                </c:pt>
                <c:pt idx="137">
                  <c:v>54.497999999999998</c:v>
                </c:pt>
                <c:pt idx="138">
                  <c:v>44.984000000000002</c:v>
                </c:pt>
                <c:pt idx="139">
                  <c:v>47.048000000000002</c:v>
                </c:pt>
                <c:pt idx="140">
                  <c:v>41.42</c:v>
                </c:pt>
                <c:pt idx="141">
                  <c:v>55.966000000000001</c:v>
                </c:pt>
                <c:pt idx="142">
                  <c:v>50.872999999999998</c:v>
                </c:pt>
                <c:pt idx="143">
                  <c:v>49.139000000000003</c:v>
                </c:pt>
                <c:pt idx="144">
                  <c:v>51.441000000000003</c:v>
                </c:pt>
                <c:pt idx="145">
                  <c:v>53.3</c:v>
                </c:pt>
                <c:pt idx="146">
                  <c:v>58.436</c:v>
                </c:pt>
                <c:pt idx="147">
                  <c:v>53.055999999999997</c:v>
                </c:pt>
                <c:pt idx="148">
                  <c:v>69.444999999999993</c:v>
                </c:pt>
                <c:pt idx="149">
                  <c:v>58.597999999999999</c:v>
                </c:pt>
                <c:pt idx="150">
                  <c:v>55.426000000000002</c:v>
                </c:pt>
                <c:pt idx="151">
                  <c:v>58.39</c:v>
                </c:pt>
                <c:pt idx="152">
                  <c:v>51.055</c:v>
                </c:pt>
                <c:pt idx="153">
                  <c:v>57.774000000000001</c:v>
                </c:pt>
                <c:pt idx="154">
                  <c:v>51.78</c:v>
                </c:pt>
                <c:pt idx="155">
                  <c:v>48.728999999999999</c:v>
                </c:pt>
                <c:pt idx="156">
                  <c:v>55.442999999999998</c:v>
                </c:pt>
                <c:pt idx="157">
                  <c:v>61.747</c:v>
                </c:pt>
                <c:pt idx="158">
                  <c:v>52.781999999999996</c:v>
                </c:pt>
                <c:pt idx="159">
                  <c:v>57.304000000000002</c:v>
                </c:pt>
                <c:pt idx="160">
                  <c:v>50.686</c:v>
                </c:pt>
                <c:pt idx="161">
                  <c:v>56.655999999999999</c:v>
                </c:pt>
                <c:pt idx="162">
                  <c:v>50.127000000000002</c:v>
                </c:pt>
                <c:pt idx="163">
                  <c:v>54.944000000000003</c:v>
                </c:pt>
                <c:pt idx="164">
                  <c:v>54.259</c:v>
                </c:pt>
                <c:pt idx="165">
                  <c:v>58.283000000000001</c:v>
                </c:pt>
                <c:pt idx="166">
                  <c:v>53.093000000000004</c:v>
                </c:pt>
                <c:pt idx="167">
                  <c:v>51.406999999999996</c:v>
                </c:pt>
                <c:pt idx="168">
                  <c:v>45.408999999999999</c:v>
                </c:pt>
                <c:pt idx="169">
                  <c:v>56.88</c:v>
                </c:pt>
                <c:pt idx="170">
                  <c:v>51.411000000000001</c:v>
                </c:pt>
                <c:pt idx="171">
                  <c:v>62.161000000000001</c:v>
                </c:pt>
                <c:pt idx="172">
                  <c:v>52.481999999999999</c:v>
                </c:pt>
                <c:pt idx="173">
                  <c:v>56.634</c:v>
                </c:pt>
                <c:pt idx="174">
                  <c:v>51.46</c:v>
                </c:pt>
                <c:pt idx="175">
                  <c:v>55.633000000000003</c:v>
                </c:pt>
                <c:pt idx="176">
                  <c:v>55.576999999999998</c:v>
                </c:pt>
                <c:pt idx="177">
                  <c:v>53.709000000000003</c:v>
                </c:pt>
                <c:pt idx="178">
                  <c:v>55.101999999999997</c:v>
                </c:pt>
                <c:pt idx="179">
                  <c:v>45.826999999999998</c:v>
                </c:pt>
                <c:pt idx="180">
                  <c:v>48.445</c:v>
                </c:pt>
                <c:pt idx="181">
                  <c:v>45.072000000000003</c:v>
                </c:pt>
                <c:pt idx="182">
                  <c:v>48.393000000000001</c:v>
                </c:pt>
                <c:pt idx="183">
                  <c:v>38.348999999999997</c:v>
                </c:pt>
                <c:pt idx="184">
                  <c:v>54.820999999999998</c:v>
                </c:pt>
                <c:pt idx="185">
                  <c:v>54.37</c:v>
                </c:pt>
                <c:pt idx="186">
                  <c:v>60.816000000000003</c:v>
                </c:pt>
                <c:pt idx="187">
                  <c:v>49.500999999999998</c:v>
                </c:pt>
                <c:pt idx="188">
                  <c:v>42.180999999999997</c:v>
                </c:pt>
                <c:pt idx="189">
                  <c:v>47.573</c:v>
                </c:pt>
                <c:pt idx="190">
                  <c:v>54.863</c:v>
                </c:pt>
                <c:pt idx="191">
                  <c:v>52.651000000000003</c:v>
                </c:pt>
                <c:pt idx="192">
                  <c:v>61.911999999999999</c:v>
                </c:pt>
                <c:pt idx="193">
                  <c:v>59.987000000000002</c:v>
                </c:pt>
                <c:pt idx="194">
                  <c:v>53.5</c:v>
                </c:pt>
                <c:pt idx="195">
                  <c:v>58.182000000000002</c:v>
                </c:pt>
                <c:pt idx="196">
                  <c:v>53.234999999999999</c:v>
                </c:pt>
                <c:pt idx="197">
                  <c:v>62.154000000000003</c:v>
                </c:pt>
                <c:pt idx="198">
                  <c:v>56.893000000000001</c:v>
                </c:pt>
                <c:pt idx="199">
                  <c:v>61.244999999999997</c:v>
                </c:pt>
                <c:pt idx="200">
                  <c:v>55.058999999999997</c:v>
                </c:pt>
                <c:pt idx="201">
                  <c:v>46.674999999999997</c:v>
                </c:pt>
                <c:pt idx="202">
                  <c:v>51.991999999999997</c:v>
                </c:pt>
                <c:pt idx="203">
                  <c:v>55.058</c:v>
                </c:pt>
                <c:pt idx="204">
                  <c:v>46.841000000000001</c:v>
                </c:pt>
                <c:pt idx="205">
                  <c:v>44.838999999999999</c:v>
                </c:pt>
                <c:pt idx="206">
                  <c:v>52.889000000000003</c:v>
                </c:pt>
                <c:pt idx="207">
                  <c:v>55.988999999999997</c:v>
                </c:pt>
                <c:pt idx="208">
                  <c:v>54.204000000000001</c:v>
                </c:pt>
                <c:pt idx="209">
                  <c:v>37.296999999999997</c:v>
                </c:pt>
                <c:pt idx="210">
                  <c:v>44.277999999999999</c:v>
                </c:pt>
                <c:pt idx="211">
                  <c:v>53.546999999999997</c:v>
                </c:pt>
                <c:pt idx="212">
                  <c:v>61.33</c:v>
                </c:pt>
                <c:pt idx="213">
                  <c:v>53.829000000000001</c:v>
                </c:pt>
                <c:pt idx="214">
                  <c:v>51.241999999999997</c:v>
                </c:pt>
                <c:pt idx="215">
                  <c:v>60.743000000000002</c:v>
                </c:pt>
                <c:pt idx="216">
                  <c:v>51.37</c:v>
                </c:pt>
                <c:pt idx="217">
                  <c:v>46.15</c:v>
                </c:pt>
                <c:pt idx="218">
                  <c:v>48.923000000000002</c:v>
                </c:pt>
                <c:pt idx="219">
                  <c:v>58.517000000000003</c:v>
                </c:pt>
                <c:pt idx="220">
                  <c:v>56.421999999999997</c:v>
                </c:pt>
                <c:pt idx="221">
                  <c:v>52.792000000000002</c:v>
                </c:pt>
                <c:pt idx="222">
                  <c:v>48.154000000000003</c:v>
                </c:pt>
                <c:pt idx="223">
                  <c:v>43.881</c:v>
                </c:pt>
                <c:pt idx="224">
                  <c:v>55.218000000000004</c:v>
                </c:pt>
                <c:pt idx="225">
                  <c:v>55.816000000000003</c:v>
                </c:pt>
                <c:pt idx="226">
                  <c:v>56.531999999999996</c:v>
                </c:pt>
                <c:pt idx="227">
                  <c:v>54.357999999999997</c:v>
                </c:pt>
                <c:pt idx="228">
                  <c:v>51.618000000000002</c:v>
                </c:pt>
                <c:pt idx="229">
                  <c:v>63.241</c:v>
                </c:pt>
                <c:pt idx="230">
                  <c:v>46.762</c:v>
                </c:pt>
                <c:pt idx="231">
                  <c:v>45.957999999999998</c:v>
                </c:pt>
                <c:pt idx="232">
                  <c:v>53.195999999999998</c:v>
                </c:pt>
                <c:pt idx="233">
                  <c:v>55.506999999999998</c:v>
                </c:pt>
                <c:pt idx="234">
                  <c:v>51.866</c:v>
                </c:pt>
                <c:pt idx="235">
                  <c:v>58.707000000000001</c:v>
                </c:pt>
                <c:pt idx="236">
                  <c:v>54.387999999999998</c:v>
                </c:pt>
                <c:pt idx="237">
                  <c:v>58.832999999999998</c:v>
                </c:pt>
                <c:pt idx="238">
                  <c:v>47.046999999999997</c:v>
                </c:pt>
                <c:pt idx="239">
                  <c:v>58.220999999999997</c:v>
                </c:pt>
                <c:pt idx="240">
                  <c:v>53.298999999999999</c:v>
                </c:pt>
                <c:pt idx="241">
                  <c:v>47.353000000000002</c:v>
                </c:pt>
                <c:pt idx="242">
                  <c:v>60.15</c:v>
                </c:pt>
                <c:pt idx="243">
                  <c:v>55.234000000000002</c:v>
                </c:pt>
                <c:pt idx="244">
                  <c:v>49.929000000000002</c:v>
                </c:pt>
                <c:pt idx="245">
                  <c:v>51.009</c:v>
                </c:pt>
                <c:pt idx="246">
                  <c:v>53.433999999999997</c:v>
                </c:pt>
                <c:pt idx="247">
                  <c:v>48.189</c:v>
                </c:pt>
                <c:pt idx="248">
                  <c:v>49.741999999999997</c:v>
                </c:pt>
                <c:pt idx="249">
                  <c:v>52.631999999999998</c:v>
                </c:pt>
                <c:pt idx="250">
                  <c:v>53.365000000000002</c:v>
                </c:pt>
                <c:pt idx="251">
                  <c:v>51.167999999999999</c:v>
                </c:pt>
                <c:pt idx="252">
                  <c:v>58.573999999999998</c:v>
                </c:pt>
                <c:pt idx="253">
                  <c:v>61.459000000000003</c:v>
                </c:pt>
                <c:pt idx="254">
                  <c:v>55.176000000000002</c:v>
                </c:pt>
                <c:pt idx="255">
                  <c:v>50.723999999999997</c:v>
                </c:pt>
                <c:pt idx="256">
                  <c:v>56.868000000000002</c:v>
                </c:pt>
                <c:pt idx="257">
                  <c:v>56.726999999999997</c:v>
                </c:pt>
                <c:pt idx="258">
                  <c:v>54.22</c:v>
                </c:pt>
                <c:pt idx="259">
                  <c:v>52.787999999999997</c:v>
                </c:pt>
                <c:pt idx="260">
                  <c:v>58.378999999999998</c:v>
                </c:pt>
                <c:pt idx="261">
                  <c:v>50.424999999999997</c:v>
                </c:pt>
                <c:pt idx="262">
                  <c:v>46.497</c:v>
                </c:pt>
                <c:pt idx="263">
                  <c:v>59.033999999999999</c:v>
                </c:pt>
                <c:pt idx="264">
                  <c:v>50.213999999999999</c:v>
                </c:pt>
                <c:pt idx="265">
                  <c:v>62.003</c:v>
                </c:pt>
                <c:pt idx="266">
                  <c:v>52.045999999999999</c:v>
                </c:pt>
                <c:pt idx="267">
                  <c:v>55.598999999999997</c:v>
                </c:pt>
                <c:pt idx="268">
                  <c:v>52.119</c:v>
                </c:pt>
                <c:pt idx="269">
                  <c:v>56.970999999999997</c:v>
                </c:pt>
                <c:pt idx="270">
                  <c:v>56.475000000000001</c:v>
                </c:pt>
                <c:pt idx="271">
                  <c:v>64.950999999999993</c:v>
                </c:pt>
                <c:pt idx="272">
                  <c:v>57.878</c:v>
                </c:pt>
                <c:pt idx="273">
                  <c:v>50.692999999999998</c:v>
                </c:pt>
                <c:pt idx="274">
                  <c:v>54.344000000000001</c:v>
                </c:pt>
                <c:pt idx="275">
                  <c:v>56.453000000000003</c:v>
                </c:pt>
                <c:pt idx="276">
                  <c:v>48.232999999999997</c:v>
                </c:pt>
                <c:pt idx="277">
                  <c:v>57.728999999999999</c:v>
                </c:pt>
                <c:pt idx="278">
                  <c:v>50.249000000000002</c:v>
                </c:pt>
                <c:pt idx="279">
                  <c:v>55.531999999999996</c:v>
                </c:pt>
                <c:pt idx="280">
                  <c:v>52.261000000000003</c:v>
                </c:pt>
                <c:pt idx="281">
                  <c:v>50.273000000000003</c:v>
                </c:pt>
                <c:pt idx="282">
                  <c:v>56.512999999999998</c:v>
                </c:pt>
                <c:pt idx="283">
                  <c:v>52.945</c:v>
                </c:pt>
                <c:pt idx="284">
                  <c:v>54.496000000000002</c:v>
                </c:pt>
                <c:pt idx="285">
                  <c:v>53.408000000000001</c:v>
                </c:pt>
                <c:pt idx="286">
                  <c:v>56.222000000000001</c:v>
                </c:pt>
                <c:pt idx="287">
                  <c:v>53.771000000000001</c:v>
                </c:pt>
                <c:pt idx="288">
                  <c:v>51.537999999999997</c:v>
                </c:pt>
                <c:pt idx="289">
                  <c:v>53.908000000000001</c:v>
                </c:pt>
                <c:pt idx="290">
                  <c:v>49.246000000000002</c:v>
                </c:pt>
                <c:pt idx="291">
                  <c:v>50.86</c:v>
                </c:pt>
                <c:pt idx="292">
                  <c:v>49.844999999999999</c:v>
                </c:pt>
                <c:pt idx="293">
                  <c:v>46.944000000000003</c:v>
                </c:pt>
                <c:pt idx="294">
                  <c:v>47.283999999999999</c:v>
                </c:pt>
                <c:pt idx="295">
                  <c:v>51.918999999999997</c:v>
                </c:pt>
                <c:pt idx="296">
                  <c:v>44.883000000000003</c:v>
                </c:pt>
                <c:pt idx="297">
                  <c:v>56.555999999999997</c:v>
                </c:pt>
                <c:pt idx="298">
                  <c:v>58.921999999999997</c:v>
                </c:pt>
                <c:pt idx="299">
                  <c:v>48.817</c:v>
                </c:pt>
                <c:pt idx="300">
                  <c:v>55.329000000000001</c:v>
                </c:pt>
                <c:pt idx="301">
                  <c:v>47.508000000000003</c:v>
                </c:pt>
                <c:pt idx="302">
                  <c:v>55.968000000000004</c:v>
                </c:pt>
                <c:pt idx="303">
                  <c:v>59.146000000000001</c:v>
                </c:pt>
                <c:pt idx="304">
                  <c:v>58.127000000000002</c:v>
                </c:pt>
                <c:pt idx="305">
                  <c:v>59.606000000000002</c:v>
                </c:pt>
                <c:pt idx="306">
                  <c:v>54.527999999999999</c:v>
                </c:pt>
                <c:pt idx="307">
                  <c:v>54.523000000000003</c:v>
                </c:pt>
                <c:pt idx="308">
                  <c:v>59.148000000000003</c:v>
                </c:pt>
                <c:pt idx="309">
                  <c:v>56.456000000000003</c:v>
                </c:pt>
                <c:pt idx="310">
                  <c:v>55.103000000000002</c:v>
                </c:pt>
                <c:pt idx="311">
                  <c:v>52.491</c:v>
                </c:pt>
                <c:pt idx="312">
                  <c:v>55.582999999999998</c:v>
                </c:pt>
                <c:pt idx="313">
                  <c:v>56.689</c:v>
                </c:pt>
                <c:pt idx="314">
                  <c:v>46.936</c:v>
                </c:pt>
                <c:pt idx="315">
                  <c:v>57.372</c:v>
                </c:pt>
                <c:pt idx="316">
                  <c:v>52.171999999999997</c:v>
                </c:pt>
                <c:pt idx="317">
                  <c:v>61.341999999999999</c:v>
                </c:pt>
                <c:pt idx="318">
                  <c:v>54.24</c:v>
                </c:pt>
                <c:pt idx="319">
                  <c:v>48.231999999999999</c:v>
                </c:pt>
                <c:pt idx="320">
                  <c:v>48.670999999999999</c:v>
                </c:pt>
                <c:pt idx="321">
                  <c:v>51.654000000000003</c:v>
                </c:pt>
                <c:pt idx="322">
                  <c:v>52.48</c:v>
                </c:pt>
                <c:pt idx="323">
                  <c:v>48.156999999999996</c:v>
                </c:pt>
                <c:pt idx="324">
                  <c:v>50.935000000000002</c:v>
                </c:pt>
                <c:pt idx="325">
                  <c:v>57.042999999999999</c:v>
                </c:pt>
                <c:pt idx="326">
                  <c:v>48.73</c:v>
                </c:pt>
                <c:pt idx="327">
                  <c:v>58.247</c:v>
                </c:pt>
                <c:pt idx="328">
                  <c:v>55.113999999999997</c:v>
                </c:pt>
                <c:pt idx="329">
                  <c:v>55.981000000000002</c:v>
                </c:pt>
                <c:pt idx="330">
                  <c:v>59.213999999999999</c:v>
                </c:pt>
                <c:pt idx="331">
                  <c:v>44.505000000000003</c:v>
                </c:pt>
                <c:pt idx="332">
                  <c:v>53.735999999999997</c:v>
                </c:pt>
                <c:pt idx="333">
                  <c:v>58.469000000000001</c:v>
                </c:pt>
                <c:pt idx="334">
                  <c:v>50.618000000000002</c:v>
                </c:pt>
                <c:pt idx="335">
                  <c:v>60.475999999999999</c:v>
                </c:pt>
                <c:pt idx="336">
                  <c:v>56.298000000000002</c:v>
                </c:pt>
                <c:pt idx="337">
                  <c:v>56.093000000000004</c:v>
                </c:pt>
                <c:pt idx="338">
                  <c:v>55.655000000000001</c:v>
                </c:pt>
                <c:pt idx="339">
                  <c:v>62.311</c:v>
                </c:pt>
                <c:pt idx="340">
                  <c:v>55.12</c:v>
                </c:pt>
                <c:pt idx="341">
                  <c:v>65.89</c:v>
                </c:pt>
                <c:pt idx="342">
                  <c:v>55.698999999999998</c:v>
                </c:pt>
                <c:pt idx="343">
                  <c:v>51.003</c:v>
                </c:pt>
                <c:pt idx="344">
                  <c:v>56.317999999999998</c:v>
                </c:pt>
                <c:pt idx="345">
                  <c:v>59.018999999999998</c:v>
                </c:pt>
                <c:pt idx="346">
                  <c:v>46.237000000000002</c:v>
                </c:pt>
                <c:pt idx="347">
                  <c:v>51.805</c:v>
                </c:pt>
                <c:pt idx="348">
                  <c:v>49.805</c:v>
                </c:pt>
                <c:pt idx="349">
                  <c:v>59.887999999999998</c:v>
                </c:pt>
                <c:pt idx="350">
                  <c:v>51.64</c:v>
                </c:pt>
                <c:pt idx="351">
                  <c:v>58.503999999999998</c:v>
                </c:pt>
                <c:pt idx="352">
                  <c:v>53.271000000000001</c:v>
                </c:pt>
                <c:pt idx="353">
                  <c:v>60.235999999999997</c:v>
                </c:pt>
                <c:pt idx="354">
                  <c:v>52.429000000000002</c:v>
                </c:pt>
                <c:pt idx="355">
                  <c:v>60.600999999999999</c:v>
                </c:pt>
                <c:pt idx="356">
                  <c:v>56.798000000000002</c:v>
                </c:pt>
                <c:pt idx="357">
                  <c:v>49.125999999999998</c:v>
                </c:pt>
                <c:pt idx="358">
                  <c:v>48.93</c:v>
                </c:pt>
                <c:pt idx="359">
                  <c:v>56.280999999999999</c:v>
                </c:pt>
                <c:pt idx="360">
                  <c:v>50.646000000000001</c:v>
                </c:pt>
                <c:pt idx="361">
                  <c:v>50.963999999999999</c:v>
                </c:pt>
                <c:pt idx="362">
                  <c:v>50.353999999999999</c:v>
                </c:pt>
                <c:pt idx="363">
                  <c:v>50.402999999999999</c:v>
                </c:pt>
                <c:pt idx="364">
                  <c:v>50.274000000000001</c:v>
                </c:pt>
                <c:pt idx="365">
                  <c:v>56.881999999999998</c:v>
                </c:pt>
                <c:pt idx="366">
                  <c:v>56.204999999999998</c:v>
                </c:pt>
                <c:pt idx="367">
                  <c:v>63.145000000000003</c:v>
                </c:pt>
                <c:pt idx="368">
                  <c:v>51.139000000000003</c:v>
                </c:pt>
                <c:pt idx="369">
                  <c:v>55.287999999999997</c:v>
                </c:pt>
                <c:pt idx="370">
                  <c:v>54.308999999999997</c:v>
                </c:pt>
                <c:pt idx="371">
                  <c:v>59.938000000000002</c:v>
                </c:pt>
                <c:pt idx="372">
                  <c:v>52.081000000000003</c:v>
                </c:pt>
                <c:pt idx="373">
                  <c:v>49.118000000000002</c:v>
                </c:pt>
                <c:pt idx="374">
                  <c:v>52.99</c:v>
                </c:pt>
                <c:pt idx="375">
                  <c:v>52.676000000000002</c:v>
                </c:pt>
                <c:pt idx="376">
                  <c:v>54.2</c:v>
                </c:pt>
                <c:pt idx="377">
                  <c:v>56.182000000000002</c:v>
                </c:pt>
                <c:pt idx="378">
                  <c:v>60.691000000000003</c:v>
                </c:pt>
                <c:pt idx="379">
                  <c:v>61.552999999999997</c:v>
                </c:pt>
                <c:pt idx="380">
                  <c:v>54.482999999999997</c:v>
                </c:pt>
                <c:pt idx="381">
                  <c:v>60.177999999999997</c:v>
                </c:pt>
                <c:pt idx="382">
                  <c:v>54.052</c:v>
                </c:pt>
                <c:pt idx="383">
                  <c:v>52.951000000000001</c:v>
                </c:pt>
                <c:pt idx="384">
                  <c:v>61.116</c:v>
                </c:pt>
                <c:pt idx="385">
                  <c:v>57.918999999999997</c:v>
                </c:pt>
                <c:pt idx="386">
                  <c:v>60.017000000000003</c:v>
                </c:pt>
                <c:pt idx="387">
                  <c:v>55.255000000000003</c:v>
                </c:pt>
                <c:pt idx="388">
                  <c:v>42.481999999999999</c:v>
                </c:pt>
                <c:pt idx="389">
                  <c:v>68.91</c:v>
                </c:pt>
                <c:pt idx="390">
                  <c:v>54.167000000000002</c:v>
                </c:pt>
                <c:pt idx="391">
                  <c:v>58.222000000000001</c:v>
                </c:pt>
                <c:pt idx="392">
                  <c:v>56.868000000000002</c:v>
                </c:pt>
                <c:pt idx="393">
                  <c:v>54.518999999999998</c:v>
                </c:pt>
                <c:pt idx="394">
                  <c:v>56.298999999999999</c:v>
                </c:pt>
                <c:pt idx="395">
                  <c:v>57.996000000000002</c:v>
                </c:pt>
                <c:pt idx="396">
                  <c:v>52.314999999999998</c:v>
                </c:pt>
                <c:pt idx="397">
                  <c:v>52.362000000000002</c:v>
                </c:pt>
                <c:pt idx="398">
                  <c:v>54.482999999999997</c:v>
                </c:pt>
                <c:pt idx="399">
                  <c:v>56.972000000000001</c:v>
                </c:pt>
                <c:pt idx="400">
                  <c:v>53.920999999999999</c:v>
                </c:pt>
                <c:pt idx="401">
                  <c:v>55.533000000000001</c:v>
                </c:pt>
                <c:pt idx="402">
                  <c:v>57.347000000000001</c:v>
                </c:pt>
                <c:pt idx="403">
                  <c:v>52.378</c:v>
                </c:pt>
                <c:pt idx="404">
                  <c:v>56.281999999999996</c:v>
                </c:pt>
                <c:pt idx="405">
                  <c:v>56.164999999999999</c:v>
                </c:pt>
                <c:pt idx="406">
                  <c:v>53.118000000000002</c:v>
                </c:pt>
                <c:pt idx="407">
                  <c:v>55.91</c:v>
                </c:pt>
                <c:pt idx="408">
                  <c:v>54.62</c:v>
                </c:pt>
                <c:pt idx="409">
                  <c:v>53.414000000000001</c:v>
                </c:pt>
                <c:pt idx="410">
                  <c:v>50.115000000000002</c:v>
                </c:pt>
                <c:pt idx="411">
                  <c:v>58.414000000000001</c:v>
                </c:pt>
                <c:pt idx="412">
                  <c:v>58.014000000000003</c:v>
                </c:pt>
                <c:pt idx="413">
                  <c:v>56.784999999999997</c:v>
                </c:pt>
                <c:pt idx="414">
                  <c:v>51.023000000000003</c:v>
                </c:pt>
                <c:pt idx="415">
                  <c:v>55.777999999999999</c:v>
                </c:pt>
                <c:pt idx="416">
                  <c:v>52.682000000000002</c:v>
                </c:pt>
                <c:pt idx="417">
                  <c:v>52.978999999999999</c:v>
                </c:pt>
                <c:pt idx="418">
                  <c:v>49.533999999999999</c:v>
                </c:pt>
                <c:pt idx="419">
                  <c:v>49.265000000000001</c:v>
                </c:pt>
                <c:pt idx="420">
                  <c:v>52.960999999999999</c:v>
                </c:pt>
                <c:pt idx="421">
                  <c:v>59.779000000000003</c:v>
                </c:pt>
                <c:pt idx="422">
                  <c:v>54.89</c:v>
                </c:pt>
                <c:pt idx="423">
                  <c:v>46.223999999999997</c:v>
                </c:pt>
                <c:pt idx="424">
                  <c:v>61.368000000000002</c:v>
                </c:pt>
                <c:pt idx="425">
                  <c:v>51.576999999999998</c:v>
                </c:pt>
                <c:pt idx="426">
                  <c:v>59.3</c:v>
                </c:pt>
                <c:pt idx="427">
                  <c:v>48.901000000000003</c:v>
                </c:pt>
                <c:pt idx="428">
                  <c:v>62.582999999999998</c:v>
                </c:pt>
                <c:pt idx="429">
                  <c:v>50.12</c:v>
                </c:pt>
                <c:pt idx="430">
                  <c:v>55.459000000000003</c:v>
                </c:pt>
                <c:pt idx="431">
                  <c:v>52.353999999999999</c:v>
                </c:pt>
                <c:pt idx="432">
                  <c:v>53.22</c:v>
                </c:pt>
                <c:pt idx="433">
                  <c:v>52.993000000000002</c:v>
                </c:pt>
                <c:pt idx="434">
                  <c:v>62.645000000000003</c:v>
                </c:pt>
                <c:pt idx="435">
                  <c:v>58.366</c:v>
                </c:pt>
                <c:pt idx="436">
                  <c:v>48.829000000000001</c:v>
                </c:pt>
                <c:pt idx="437">
                  <c:v>58.530999999999999</c:v>
                </c:pt>
                <c:pt idx="438">
                  <c:v>55.323</c:v>
                </c:pt>
                <c:pt idx="439">
                  <c:v>51.018000000000001</c:v>
                </c:pt>
                <c:pt idx="440">
                  <c:v>54.951000000000001</c:v>
                </c:pt>
                <c:pt idx="441">
                  <c:v>50.02</c:v>
                </c:pt>
                <c:pt idx="442">
                  <c:v>46.524000000000001</c:v>
                </c:pt>
                <c:pt idx="443">
                  <c:v>57.073</c:v>
                </c:pt>
                <c:pt idx="444">
                  <c:v>54.853000000000002</c:v>
                </c:pt>
                <c:pt idx="445">
                  <c:v>60.298000000000002</c:v>
                </c:pt>
                <c:pt idx="446">
                  <c:v>53.125999999999998</c:v>
                </c:pt>
                <c:pt idx="447">
                  <c:v>55.3</c:v>
                </c:pt>
                <c:pt idx="448">
                  <c:v>58.31</c:v>
                </c:pt>
                <c:pt idx="449">
                  <c:v>58.686999999999998</c:v>
                </c:pt>
                <c:pt idx="450">
                  <c:v>52.109000000000002</c:v>
                </c:pt>
                <c:pt idx="451">
                  <c:v>61.923999999999999</c:v>
                </c:pt>
                <c:pt idx="452">
                  <c:v>53.145000000000003</c:v>
                </c:pt>
                <c:pt idx="453">
                  <c:v>51.651000000000003</c:v>
                </c:pt>
                <c:pt idx="454">
                  <c:v>61.465000000000003</c:v>
                </c:pt>
                <c:pt idx="455">
                  <c:v>50.972000000000001</c:v>
                </c:pt>
                <c:pt idx="456">
                  <c:v>51.494</c:v>
                </c:pt>
                <c:pt idx="457">
                  <c:v>41.505000000000003</c:v>
                </c:pt>
                <c:pt idx="458">
                  <c:v>59.457000000000001</c:v>
                </c:pt>
                <c:pt idx="459">
                  <c:v>53.273000000000003</c:v>
                </c:pt>
                <c:pt idx="460">
                  <c:v>51.969000000000001</c:v>
                </c:pt>
                <c:pt idx="461">
                  <c:v>55.136000000000003</c:v>
                </c:pt>
                <c:pt idx="462">
                  <c:v>51.094000000000001</c:v>
                </c:pt>
                <c:pt idx="463">
                  <c:v>50.021000000000001</c:v>
                </c:pt>
                <c:pt idx="464">
                  <c:v>55.488999999999997</c:v>
                </c:pt>
                <c:pt idx="465">
                  <c:v>52.500999999999998</c:v>
                </c:pt>
                <c:pt idx="466">
                  <c:v>54.5</c:v>
                </c:pt>
                <c:pt idx="467">
                  <c:v>52.113999999999997</c:v>
                </c:pt>
                <c:pt idx="468">
                  <c:v>57.198</c:v>
                </c:pt>
                <c:pt idx="469">
                  <c:v>54.662999999999997</c:v>
                </c:pt>
                <c:pt idx="470">
                  <c:v>52.4</c:v>
                </c:pt>
                <c:pt idx="471">
                  <c:v>60.003999999999998</c:v>
                </c:pt>
                <c:pt idx="472">
                  <c:v>48.152000000000001</c:v>
                </c:pt>
                <c:pt idx="473">
                  <c:v>48.551000000000002</c:v>
                </c:pt>
                <c:pt idx="474">
                  <c:v>47.843000000000004</c:v>
                </c:pt>
                <c:pt idx="475">
                  <c:v>53.192</c:v>
                </c:pt>
                <c:pt idx="476">
                  <c:v>58.417999999999999</c:v>
                </c:pt>
                <c:pt idx="477">
                  <c:v>55.609000000000002</c:v>
                </c:pt>
                <c:pt idx="478">
                  <c:v>62.627000000000002</c:v>
                </c:pt>
                <c:pt idx="479">
                  <c:v>61.133000000000003</c:v>
                </c:pt>
                <c:pt idx="480">
                  <c:v>58.018999999999998</c:v>
                </c:pt>
                <c:pt idx="481">
                  <c:v>52.767000000000003</c:v>
                </c:pt>
                <c:pt idx="482">
                  <c:v>59.343000000000004</c:v>
                </c:pt>
                <c:pt idx="483">
                  <c:v>55.247</c:v>
                </c:pt>
                <c:pt idx="484">
                  <c:v>62.804000000000002</c:v>
                </c:pt>
                <c:pt idx="485">
                  <c:v>49.634999999999998</c:v>
                </c:pt>
                <c:pt idx="486">
                  <c:v>54.029000000000003</c:v>
                </c:pt>
                <c:pt idx="487">
                  <c:v>55.143000000000001</c:v>
                </c:pt>
                <c:pt idx="488">
                  <c:v>49.777000000000001</c:v>
                </c:pt>
                <c:pt idx="489">
                  <c:v>53.654000000000003</c:v>
                </c:pt>
                <c:pt idx="490">
                  <c:v>52.823999999999998</c:v>
                </c:pt>
                <c:pt idx="491">
                  <c:v>50.78</c:v>
                </c:pt>
                <c:pt idx="492">
                  <c:v>50.756</c:v>
                </c:pt>
                <c:pt idx="493">
                  <c:v>46.14</c:v>
                </c:pt>
                <c:pt idx="494">
                  <c:v>46.762999999999998</c:v>
                </c:pt>
                <c:pt idx="495">
                  <c:v>55.773000000000003</c:v>
                </c:pt>
                <c:pt idx="496">
                  <c:v>53.109000000000002</c:v>
                </c:pt>
                <c:pt idx="497">
                  <c:v>53.954000000000001</c:v>
                </c:pt>
                <c:pt idx="498">
                  <c:v>55.53</c:v>
                </c:pt>
                <c:pt idx="499">
                  <c:v>50.59</c:v>
                </c:pt>
                <c:pt idx="500">
                  <c:v>52.527000000000001</c:v>
                </c:pt>
                <c:pt idx="501">
                  <c:v>46.679000000000002</c:v>
                </c:pt>
                <c:pt idx="502">
                  <c:v>54.981999999999999</c:v>
                </c:pt>
                <c:pt idx="503">
                  <c:v>47.694000000000003</c:v>
                </c:pt>
                <c:pt idx="504">
                  <c:v>52.779000000000003</c:v>
                </c:pt>
                <c:pt idx="505">
                  <c:v>57.896000000000001</c:v>
                </c:pt>
                <c:pt idx="506">
                  <c:v>47.652000000000001</c:v>
                </c:pt>
                <c:pt idx="507">
                  <c:v>63.104999999999997</c:v>
                </c:pt>
                <c:pt idx="508">
                  <c:v>58.963000000000001</c:v>
                </c:pt>
                <c:pt idx="509">
                  <c:v>60.795999999999999</c:v>
                </c:pt>
                <c:pt idx="510">
                  <c:v>53.301000000000002</c:v>
                </c:pt>
                <c:pt idx="511">
                  <c:v>48.517000000000003</c:v>
                </c:pt>
                <c:pt idx="512">
                  <c:v>59.292999999999999</c:v>
                </c:pt>
                <c:pt idx="513">
                  <c:v>49.396999999999998</c:v>
                </c:pt>
                <c:pt idx="514">
                  <c:v>59.228999999999999</c:v>
                </c:pt>
                <c:pt idx="515">
                  <c:v>54.674999999999997</c:v>
                </c:pt>
                <c:pt idx="516">
                  <c:v>60.377000000000002</c:v>
                </c:pt>
                <c:pt idx="517">
                  <c:v>49.72</c:v>
                </c:pt>
                <c:pt idx="518">
                  <c:v>57.914000000000001</c:v>
                </c:pt>
                <c:pt idx="519">
                  <c:v>57.156999999999996</c:v>
                </c:pt>
                <c:pt idx="520">
                  <c:v>61.701000000000001</c:v>
                </c:pt>
                <c:pt idx="521">
                  <c:v>61.521000000000001</c:v>
                </c:pt>
                <c:pt idx="522">
                  <c:v>59.021000000000001</c:v>
                </c:pt>
                <c:pt idx="523">
                  <c:v>41.247999999999998</c:v>
                </c:pt>
                <c:pt idx="524">
                  <c:v>56.707000000000001</c:v>
                </c:pt>
                <c:pt idx="525">
                  <c:v>54.718000000000004</c:v>
                </c:pt>
                <c:pt idx="526">
                  <c:v>53.551000000000002</c:v>
                </c:pt>
                <c:pt idx="527">
                  <c:v>50.91</c:v>
                </c:pt>
                <c:pt idx="528">
                  <c:v>48.683</c:v>
                </c:pt>
                <c:pt idx="529">
                  <c:v>52.156999999999996</c:v>
                </c:pt>
                <c:pt idx="530">
                  <c:v>57.207999999999998</c:v>
                </c:pt>
                <c:pt idx="531">
                  <c:v>47.875</c:v>
                </c:pt>
                <c:pt idx="532">
                  <c:v>68.171999999999997</c:v>
                </c:pt>
                <c:pt idx="533">
                  <c:v>57.445</c:v>
                </c:pt>
                <c:pt idx="534">
                  <c:v>53.600999999999999</c:v>
                </c:pt>
                <c:pt idx="535">
                  <c:v>54.354999999999997</c:v>
                </c:pt>
                <c:pt idx="536">
                  <c:v>55.802</c:v>
                </c:pt>
                <c:pt idx="537">
                  <c:v>50.636000000000003</c:v>
                </c:pt>
                <c:pt idx="538">
                  <c:v>52.725000000000001</c:v>
                </c:pt>
                <c:pt idx="539">
                  <c:v>46.045999999999999</c:v>
                </c:pt>
                <c:pt idx="540">
                  <c:v>59.808</c:v>
                </c:pt>
                <c:pt idx="541">
                  <c:v>51.707999999999998</c:v>
                </c:pt>
                <c:pt idx="542">
                  <c:v>53.527000000000001</c:v>
                </c:pt>
                <c:pt idx="543">
                  <c:v>47.951999999999998</c:v>
                </c:pt>
                <c:pt idx="544">
                  <c:v>49.372</c:v>
                </c:pt>
                <c:pt idx="545">
                  <c:v>49.881</c:v>
                </c:pt>
                <c:pt idx="546">
                  <c:v>50.398000000000003</c:v>
                </c:pt>
                <c:pt idx="547">
                  <c:v>45.75</c:v>
                </c:pt>
                <c:pt idx="548">
                  <c:v>46.645000000000003</c:v>
                </c:pt>
                <c:pt idx="549">
                  <c:v>52.716999999999999</c:v>
                </c:pt>
                <c:pt idx="550">
                  <c:v>49.41</c:v>
                </c:pt>
                <c:pt idx="551">
                  <c:v>43.572000000000003</c:v>
                </c:pt>
                <c:pt idx="552">
                  <c:v>53.819000000000003</c:v>
                </c:pt>
                <c:pt idx="553">
                  <c:v>51.779000000000003</c:v>
                </c:pt>
                <c:pt idx="554">
                  <c:v>48.965000000000003</c:v>
                </c:pt>
                <c:pt idx="555">
                  <c:v>62.162999999999997</c:v>
                </c:pt>
                <c:pt idx="556">
                  <c:v>58.357999999999997</c:v>
                </c:pt>
                <c:pt idx="557">
                  <c:v>46.625999999999998</c:v>
                </c:pt>
                <c:pt idx="558">
                  <c:v>58.845999999999997</c:v>
                </c:pt>
                <c:pt idx="559">
                  <c:v>46.719000000000001</c:v>
                </c:pt>
                <c:pt idx="560">
                  <c:v>59.911999999999999</c:v>
                </c:pt>
                <c:pt idx="561">
                  <c:v>54.58</c:v>
                </c:pt>
                <c:pt idx="562">
                  <c:v>49.764000000000003</c:v>
                </c:pt>
                <c:pt idx="563">
                  <c:v>56.476999999999997</c:v>
                </c:pt>
                <c:pt idx="564">
                  <c:v>52.680999999999997</c:v>
                </c:pt>
                <c:pt idx="565">
                  <c:v>57.664000000000001</c:v>
                </c:pt>
                <c:pt idx="566">
                  <c:v>54.56</c:v>
                </c:pt>
                <c:pt idx="567">
                  <c:v>61.743000000000002</c:v>
                </c:pt>
                <c:pt idx="568">
                  <c:v>54.847000000000001</c:v>
                </c:pt>
                <c:pt idx="569">
                  <c:v>47.337000000000003</c:v>
                </c:pt>
                <c:pt idx="570">
                  <c:v>55.787999999999997</c:v>
                </c:pt>
                <c:pt idx="571">
                  <c:v>58.850999999999999</c:v>
                </c:pt>
                <c:pt idx="572">
                  <c:v>48.441000000000003</c:v>
                </c:pt>
                <c:pt idx="573">
                  <c:v>55.64</c:v>
                </c:pt>
                <c:pt idx="574">
                  <c:v>57.390999999999998</c:v>
                </c:pt>
                <c:pt idx="575">
                  <c:v>52.344000000000001</c:v>
                </c:pt>
                <c:pt idx="576">
                  <c:v>59.915999999999997</c:v>
                </c:pt>
                <c:pt idx="577">
                  <c:v>51.392000000000003</c:v>
                </c:pt>
                <c:pt idx="578">
                  <c:v>50.244</c:v>
                </c:pt>
                <c:pt idx="579">
                  <c:v>58.786999999999999</c:v>
                </c:pt>
                <c:pt idx="580">
                  <c:v>60.341999999999999</c:v>
                </c:pt>
                <c:pt idx="581">
                  <c:v>60.491</c:v>
                </c:pt>
                <c:pt idx="582">
                  <c:v>52.917999999999999</c:v>
                </c:pt>
                <c:pt idx="583">
                  <c:v>58.174999999999997</c:v>
                </c:pt>
                <c:pt idx="584">
                  <c:v>44.180999999999997</c:v>
                </c:pt>
                <c:pt idx="585">
                  <c:v>42.08</c:v>
                </c:pt>
                <c:pt idx="586">
                  <c:v>43.545000000000002</c:v>
                </c:pt>
                <c:pt idx="587">
                  <c:v>43.844999999999999</c:v>
                </c:pt>
                <c:pt idx="588">
                  <c:v>49.872</c:v>
                </c:pt>
                <c:pt idx="589">
                  <c:v>52.332999999999998</c:v>
                </c:pt>
                <c:pt idx="590">
                  <c:v>56.301000000000002</c:v>
                </c:pt>
                <c:pt idx="591">
                  <c:v>49.094999999999999</c:v>
                </c:pt>
                <c:pt idx="592">
                  <c:v>55.040999999999997</c:v>
                </c:pt>
                <c:pt idx="593">
                  <c:v>59.209000000000003</c:v>
                </c:pt>
                <c:pt idx="594">
                  <c:v>51.179000000000002</c:v>
                </c:pt>
                <c:pt idx="595">
                  <c:v>48.869</c:v>
                </c:pt>
                <c:pt idx="596">
                  <c:v>52.006</c:v>
                </c:pt>
                <c:pt idx="597">
                  <c:v>56.807000000000002</c:v>
                </c:pt>
                <c:pt idx="598">
                  <c:v>59.149000000000001</c:v>
                </c:pt>
                <c:pt idx="599">
                  <c:v>60.359000000000002</c:v>
                </c:pt>
                <c:pt idx="600">
                  <c:v>48.548999999999999</c:v>
                </c:pt>
                <c:pt idx="601">
                  <c:v>53.128</c:v>
                </c:pt>
                <c:pt idx="602">
                  <c:v>48.753999999999998</c:v>
                </c:pt>
                <c:pt idx="603">
                  <c:v>44.128</c:v>
                </c:pt>
                <c:pt idx="604">
                  <c:v>47.476999999999997</c:v>
                </c:pt>
                <c:pt idx="605">
                  <c:v>49.749000000000002</c:v>
                </c:pt>
                <c:pt idx="606">
                  <c:v>52.398000000000003</c:v>
                </c:pt>
                <c:pt idx="607">
                  <c:v>55.719000000000001</c:v>
                </c:pt>
                <c:pt idx="608">
                  <c:v>49.884</c:v>
                </c:pt>
                <c:pt idx="609">
                  <c:v>49.869</c:v>
                </c:pt>
                <c:pt idx="610">
                  <c:v>49.262</c:v>
                </c:pt>
                <c:pt idx="611">
                  <c:v>44.445999999999998</c:v>
                </c:pt>
                <c:pt idx="612">
                  <c:v>43.835999999999999</c:v>
                </c:pt>
                <c:pt idx="613">
                  <c:v>44.366</c:v>
                </c:pt>
                <c:pt idx="614">
                  <c:v>56.792999999999999</c:v>
                </c:pt>
                <c:pt idx="615">
                  <c:v>55.036999999999999</c:v>
                </c:pt>
                <c:pt idx="616">
                  <c:v>60.192</c:v>
                </c:pt>
                <c:pt idx="617">
                  <c:v>44.331000000000003</c:v>
                </c:pt>
                <c:pt idx="618">
                  <c:v>47.341000000000001</c:v>
                </c:pt>
                <c:pt idx="619">
                  <c:v>44.005000000000003</c:v>
                </c:pt>
                <c:pt idx="620">
                  <c:v>56.747</c:v>
                </c:pt>
                <c:pt idx="621">
                  <c:v>50.401000000000003</c:v>
                </c:pt>
                <c:pt idx="622">
                  <c:v>57.280999999999999</c:v>
                </c:pt>
                <c:pt idx="623">
                  <c:v>49.463000000000001</c:v>
                </c:pt>
                <c:pt idx="624">
                  <c:v>54.094000000000001</c:v>
                </c:pt>
                <c:pt idx="625">
                  <c:v>56.405000000000001</c:v>
                </c:pt>
                <c:pt idx="626">
                  <c:v>57.392000000000003</c:v>
                </c:pt>
                <c:pt idx="627">
                  <c:v>52.027999999999999</c:v>
                </c:pt>
                <c:pt idx="628">
                  <c:v>53.66</c:v>
                </c:pt>
                <c:pt idx="629">
                  <c:v>56.713999999999999</c:v>
                </c:pt>
                <c:pt idx="630">
                  <c:v>58.322000000000003</c:v>
                </c:pt>
                <c:pt idx="631">
                  <c:v>54.234999999999999</c:v>
                </c:pt>
                <c:pt idx="632">
                  <c:v>58.573999999999998</c:v>
                </c:pt>
                <c:pt idx="633">
                  <c:v>43.189</c:v>
                </c:pt>
                <c:pt idx="634">
                  <c:v>55.731000000000002</c:v>
                </c:pt>
                <c:pt idx="635">
                  <c:v>51.604999999999997</c:v>
                </c:pt>
                <c:pt idx="636">
                  <c:v>58.182000000000002</c:v>
                </c:pt>
                <c:pt idx="637">
                  <c:v>64.924000000000007</c:v>
                </c:pt>
                <c:pt idx="638">
                  <c:v>58.973999999999997</c:v>
                </c:pt>
                <c:pt idx="639">
                  <c:v>68.385999999999996</c:v>
                </c:pt>
                <c:pt idx="640">
                  <c:v>56.362000000000002</c:v>
                </c:pt>
                <c:pt idx="641">
                  <c:v>52.643000000000001</c:v>
                </c:pt>
                <c:pt idx="642">
                  <c:v>43.575000000000003</c:v>
                </c:pt>
                <c:pt idx="643">
                  <c:v>52.131</c:v>
                </c:pt>
                <c:pt idx="644">
                  <c:v>52.463999999999999</c:v>
                </c:pt>
                <c:pt idx="645">
                  <c:v>50.475999999999999</c:v>
                </c:pt>
                <c:pt idx="646">
                  <c:v>53.277000000000001</c:v>
                </c:pt>
                <c:pt idx="647">
                  <c:v>56.371000000000002</c:v>
                </c:pt>
                <c:pt idx="648">
                  <c:v>54.000999999999998</c:v>
                </c:pt>
                <c:pt idx="649">
                  <c:v>51.258000000000003</c:v>
                </c:pt>
                <c:pt idx="650">
                  <c:v>51.517000000000003</c:v>
                </c:pt>
                <c:pt idx="651">
                  <c:v>48.593000000000004</c:v>
                </c:pt>
                <c:pt idx="652">
                  <c:v>51.539000000000001</c:v>
                </c:pt>
                <c:pt idx="653">
                  <c:v>50.02</c:v>
                </c:pt>
                <c:pt idx="654">
                  <c:v>58.292000000000002</c:v>
                </c:pt>
                <c:pt idx="655">
                  <c:v>52.338000000000001</c:v>
                </c:pt>
                <c:pt idx="656">
                  <c:v>56.761000000000003</c:v>
                </c:pt>
                <c:pt idx="657">
                  <c:v>51.939</c:v>
                </c:pt>
                <c:pt idx="658">
                  <c:v>53.42</c:v>
                </c:pt>
                <c:pt idx="659">
                  <c:v>50.61</c:v>
                </c:pt>
                <c:pt idx="660">
                  <c:v>51.359000000000002</c:v>
                </c:pt>
                <c:pt idx="661">
                  <c:v>49.969000000000001</c:v>
                </c:pt>
                <c:pt idx="662">
                  <c:v>55.283999999999999</c:v>
                </c:pt>
                <c:pt idx="663">
                  <c:v>60.561999999999998</c:v>
                </c:pt>
                <c:pt idx="664">
                  <c:v>45.261000000000003</c:v>
                </c:pt>
                <c:pt idx="665">
                  <c:v>43.786999999999999</c:v>
                </c:pt>
                <c:pt idx="666">
                  <c:v>55.042000000000002</c:v>
                </c:pt>
                <c:pt idx="667">
                  <c:v>53.4</c:v>
                </c:pt>
                <c:pt idx="668">
                  <c:v>47.180999999999997</c:v>
                </c:pt>
                <c:pt idx="669">
                  <c:v>56.99</c:v>
                </c:pt>
                <c:pt idx="670">
                  <c:v>47.914999999999999</c:v>
                </c:pt>
                <c:pt idx="671">
                  <c:v>49.493000000000002</c:v>
                </c:pt>
                <c:pt idx="672">
                  <c:v>41.127000000000002</c:v>
                </c:pt>
                <c:pt idx="673">
                  <c:v>49.731999999999999</c:v>
                </c:pt>
                <c:pt idx="674">
                  <c:v>54.521999999999998</c:v>
                </c:pt>
                <c:pt idx="675">
                  <c:v>52.459000000000003</c:v>
                </c:pt>
                <c:pt idx="676">
                  <c:v>61.454999999999998</c:v>
                </c:pt>
                <c:pt idx="677">
                  <c:v>61.991</c:v>
                </c:pt>
                <c:pt idx="678">
                  <c:v>46.043999999999997</c:v>
                </c:pt>
                <c:pt idx="679">
                  <c:v>47.761000000000003</c:v>
                </c:pt>
                <c:pt idx="680">
                  <c:v>59.456000000000003</c:v>
                </c:pt>
                <c:pt idx="681">
                  <c:v>53.423000000000002</c:v>
                </c:pt>
                <c:pt idx="682">
                  <c:v>59.997</c:v>
                </c:pt>
                <c:pt idx="683">
                  <c:v>49.597999999999999</c:v>
                </c:pt>
                <c:pt idx="684">
                  <c:v>47.896999999999998</c:v>
                </c:pt>
                <c:pt idx="685">
                  <c:v>44.438000000000002</c:v>
                </c:pt>
                <c:pt idx="686">
                  <c:v>66.679000000000002</c:v>
                </c:pt>
                <c:pt idx="687">
                  <c:v>57.557000000000002</c:v>
                </c:pt>
                <c:pt idx="688">
                  <c:v>64.784000000000006</c:v>
                </c:pt>
                <c:pt idx="689">
                  <c:v>58.070999999999998</c:v>
                </c:pt>
                <c:pt idx="690">
                  <c:v>56.732999999999997</c:v>
                </c:pt>
                <c:pt idx="691">
                  <c:v>57.86</c:v>
                </c:pt>
                <c:pt idx="692">
                  <c:v>62.908999999999999</c:v>
                </c:pt>
                <c:pt idx="693">
                  <c:v>55.42</c:v>
                </c:pt>
                <c:pt idx="694">
                  <c:v>51.131999999999998</c:v>
                </c:pt>
                <c:pt idx="695">
                  <c:v>39.411999999999999</c:v>
                </c:pt>
                <c:pt idx="696">
                  <c:v>40.743000000000002</c:v>
                </c:pt>
                <c:pt idx="697">
                  <c:v>38.947000000000003</c:v>
                </c:pt>
                <c:pt idx="698">
                  <c:v>40.988999999999997</c:v>
                </c:pt>
                <c:pt idx="699">
                  <c:v>40.481999999999999</c:v>
                </c:pt>
                <c:pt idx="700">
                  <c:v>54.02</c:v>
                </c:pt>
                <c:pt idx="701">
                  <c:v>51.061</c:v>
                </c:pt>
                <c:pt idx="702">
                  <c:v>49.052999999999997</c:v>
                </c:pt>
                <c:pt idx="703">
                  <c:v>55.197000000000003</c:v>
                </c:pt>
                <c:pt idx="704">
                  <c:v>50.387</c:v>
                </c:pt>
                <c:pt idx="705">
                  <c:v>53.784999999999997</c:v>
                </c:pt>
                <c:pt idx="706">
                  <c:v>51.72</c:v>
                </c:pt>
                <c:pt idx="707">
                  <c:v>56.719000000000001</c:v>
                </c:pt>
                <c:pt idx="708">
                  <c:v>44.075000000000003</c:v>
                </c:pt>
                <c:pt idx="709">
                  <c:v>46.594000000000001</c:v>
                </c:pt>
                <c:pt idx="710">
                  <c:v>45.753</c:v>
                </c:pt>
                <c:pt idx="711">
                  <c:v>55.392000000000003</c:v>
                </c:pt>
                <c:pt idx="712">
                  <c:v>48.238</c:v>
                </c:pt>
                <c:pt idx="713">
                  <c:v>54.151000000000003</c:v>
                </c:pt>
                <c:pt idx="714">
                  <c:v>52.741999999999997</c:v>
                </c:pt>
                <c:pt idx="715">
                  <c:v>54.823</c:v>
                </c:pt>
                <c:pt idx="716">
                  <c:v>55.393000000000001</c:v>
                </c:pt>
                <c:pt idx="717">
                  <c:v>44.707000000000001</c:v>
                </c:pt>
                <c:pt idx="718">
                  <c:v>46.152999999999999</c:v>
                </c:pt>
                <c:pt idx="719">
                  <c:v>43.000999999999998</c:v>
                </c:pt>
                <c:pt idx="720">
                  <c:v>49.951999999999998</c:v>
                </c:pt>
                <c:pt idx="721">
                  <c:v>40.776000000000003</c:v>
                </c:pt>
                <c:pt idx="722">
                  <c:v>48.207999999999998</c:v>
                </c:pt>
                <c:pt idx="723">
                  <c:v>41.728999999999999</c:v>
                </c:pt>
                <c:pt idx="724">
                  <c:v>48.582999999999998</c:v>
                </c:pt>
                <c:pt idx="725">
                  <c:v>49.688000000000002</c:v>
                </c:pt>
                <c:pt idx="726">
                  <c:v>54.194000000000003</c:v>
                </c:pt>
                <c:pt idx="727">
                  <c:v>50.363999999999997</c:v>
                </c:pt>
                <c:pt idx="728">
                  <c:v>52.249000000000002</c:v>
                </c:pt>
                <c:pt idx="729">
                  <c:v>46.93</c:v>
                </c:pt>
                <c:pt idx="730">
                  <c:v>46.195999999999998</c:v>
                </c:pt>
                <c:pt idx="731">
                  <c:v>46.414000000000001</c:v>
                </c:pt>
                <c:pt idx="732">
                  <c:v>51.566000000000003</c:v>
                </c:pt>
                <c:pt idx="733">
                  <c:v>51.463000000000001</c:v>
                </c:pt>
                <c:pt idx="734">
                  <c:v>51.406999999999996</c:v>
                </c:pt>
                <c:pt idx="735">
                  <c:v>52.81</c:v>
                </c:pt>
                <c:pt idx="736">
                  <c:v>56.185000000000002</c:v>
                </c:pt>
                <c:pt idx="737">
                  <c:v>54.201000000000001</c:v>
                </c:pt>
                <c:pt idx="738">
                  <c:v>47.194000000000003</c:v>
                </c:pt>
                <c:pt idx="739">
                  <c:v>44.378</c:v>
                </c:pt>
                <c:pt idx="740">
                  <c:v>45.575000000000003</c:v>
                </c:pt>
                <c:pt idx="741">
                  <c:v>45.698</c:v>
                </c:pt>
                <c:pt idx="742">
                  <c:v>43.137</c:v>
                </c:pt>
                <c:pt idx="743">
                  <c:v>43.295999999999999</c:v>
                </c:pt>
                <c:pt idx="744">
                  <c:v>44.984999999999999</c:v>
                </c:pt>
                <c:pt idx="745">
                  <c:v>57.298000000000002</c:v>
                </c:pt>
                <c:pt idx="746">
                  <c:v>58.203000000000003</c:v>
                </c:pt>
                <c:pt idx="747">
                  <c:v>49.258000000000003</c:v>
                </c:pt>
                <c:pt idx="748">
                  <c:v>51.027999999999999</c:v>
                </c:pt>
                <c:pt idx="749">
                  <c:v>50.140999999999998</c:v>
                </c:pt>
                <c:pt idx="750">
                  <c:v>52.104999999999997</c:v>
                </c:pt>
                <c:pt idx="751">
                  <c:v>52.722999999999999</c:v>
                </c:pt>
                <c:pt idx="752">
                  <c:v>58.86</c:v>
                </c:pt>
                <c:pt idx="753">
                  <c:v>57.109000000000002</c:v>
                </c:pt>
                <c:pt idx="754">
                  <c:v>42.707000000000001</c:v>
                </c:pt>
                <c:pt idx="755">
                  <c:v>46.323999999999998</c:v>
                </c:pt>
                <c:pt idx="756">
                  <c:v>46.933999999999997</c:v>
                </c:pt>
                <c:pt idx="757">
                  <c:v>45.31</c:v>
                </c:pt>
                <c:pt idx="758">
                  <c:v>51.454000000000001</c:v>
                </c:pt>
                <c:pt idx="759">
                  <c:v>55.417000000000002</c:v>
                </c:pt>
                <c:pt idx="760">
                  <c:v>57.874000000000002</c:v>
                </c:pt>
                <c:pt idx="761">
                  <c:v>53.994</c:v>
                </c:pt>
                <c:pt idx="762">
                  <c:v>51.06</c:v>
                </c:pt>
                <c:pt idx="763">
                  <c:v>52.39</c:v>
                </c:pt>
                <c:pt idx="764">
                  <c:v>46.622</c:v>
                </c:pt>
                <c:pt idx="765">
                  <c:v>51.302999999999997</c:v>
                </c:pt>
                <c:pt idx="766">
                  <c:v>48.552999999999997</c:v>
                </c:pt>
                <c:pt idx="767">
                  <c:v>46.71</c:v>
                </c:pt>
                <c:pt idx="768">
                  <c:v>45.734999999999999</c:v>
                </c:pt>
                <c:pt idx="769">
                  <c:v>57.064</c:v>
                </c:pt>
                <c:pt idx="770">
                  <c:v>57.895000000000003</c:v>
                </c:pt>
                <c:pt idx="771">
                  <c:v>52.924999999999997</c:v>
                </c:pt>
                <c:pt idx="772">
                  <c:v>46.804000000000002</c:v>
                </c:pt>
                <c:pt idx="773">
                  <c:v>48.947000000000003</c:v>
                </c:pt>
                <c:pt idx="774">
                  <c:v>49.341999999999999</c:v>
                </c:pt>
                <c:pt idx="775">
                  <c:v>51.311999999999998</c:v>
                </c:pt>
                <c:pt idx="776">
                  <c:v>54.46</c:v>
                </c:pt>
                <c:pt idx="777">
                  <c:v>52.673999999999999</c:v>
                </c:pt>
                <c:pt idx="778">
                  <c:v>46.097000000000001</c:v>
                </c:pt>
                <c:pt idx="779">
                  <c:v>54.698999999999998</c:v>
                </c:pt>
                <c:pt idx="780">
                  <c:v>56.81</c:v>
                </c:pt>
                <c:pt idx="781">
                  <c:v>47.558999999999997</c:v>
                </c:pt>
                <c:pt idx="782">
                  <c:v>53.165999999999997</c:v>
                </c:pt>
                <c:pt idx="783">
                  <c:v>45.790999999999997</c:v>
                </c:pt>
                <c:pt idx="784">
                  <c:v>46.752000000000002</c:v>
                </c:pt>
                <c:pt idx="785">
                  <c:v>54.024999999999999</c:v>
                </c:pt>
                <c:pt idx="786">
                  <c:v>55.792000000000002</c:v>
                </c:pt>
                <c:pt idx="787">
                  <c:v>50.567999999999998</c:v>
                </c:pt>
                <c:pt idx="788">
                  <c:v>41.029000000000003</c:v>
                </c:pt>
                <c:pt idx="789">
                  <c:v>53.097999999999999</c:v>
                </c:pt>
                <c:pt idx="790">
                  <c:v>56.52</c:v>
                </c:pt>
                <c:pt idx="791">
                  <c:v>48.91</c:v>
                </c:pt>
                <c:pt idx="792">
                  <c:v>44.143999999999998</c:v>
                </c:pt>
                <c:pt idx="793">
                  <c:v>48.485999999999997</c:v>
                </c:pt>
                <c:pt idx="794">
                  <c:v>46.816000000000003</c:v>
                </c:pt>
                <c:pt idx="795">
                  <c:v>47.451999999999998</c:v>
                </c:pt>
                <c:pt idx="796">
                  <c:v>44.137999999999998</c:v>
                </c:pt>
              </c:numCache>
            </c:numRef>
          </c:xVal>
          <c:yVal>
            <c:numRef>
              <c:f>'Defense SameTeam'!$T$2:$T$798</c:f>
              <c:numCache>
                <c:formatCode>General</c:formatCode>
                <c:ptCount val="797"/>
                <c:pt idx="0">
                  <c:v>54.142000000000003</c:v>
                </c:pt>
                <c:pt idx="1">
                  <c:v>55.863999999999997</c:v>
                </c:pt>
                <c:pt idx="2">
                  <c:v>55.835999999999999</c:v>
                </c:pt>
                <c:pt idx="3">
                  <c:v>57.351999999999997</c:v>
                </c:pt>
                <c:pt idx="4">
                  <c:v>49.405000000000001</c:v>
                </c:pt>
                <c:pt idx="5">
                  <c:v>60.02</c:v>
                </c:pt>
                <c:pt idx="6">
                  <c:v>65.966999999999999</c:v>
                </c:pt>
                <c:pt idx="7">
                  <c:v>47.819000000000003</c:v>
                </c:pt>
                <c:pt idx="8">
                  <c:v>58.722000000000001</c:v>
                </c:pt>
                <c:pt idx="9">
                  <c:v>53.523000000000003</c:v>
                </c:pt>
                <c:pt idx="10">
                  <c:v>51.953000000000003</c:v>
                </c:pt>
                <c:pt idx="11">
                  <c:v>60.103000000000002</c:v>
                </c:pt>
                <c:pt idx="12">
                  <c:v>57.786999999999999</c:v>
                </c:pt>
                <c:pt idx="13">
                  <c:v>54.363999999999997</c:v>
                </c:pt>
                <c:pt idx="14">
                  <c:v>49.677</c:v>
                </c:pt>
                <c:pt idx="15">
                  <c:v>52.834000000000003</c:v>
                </c:pt>
                <c:pt idx="16">
                  <c:v>52.045000000000002</c:v>
                </c:pt>
                <c:pt idx="17">
                  <c:v>58.164999999999999</c:v>
                </c:pt>
                <c:pt idx="18">
                  <c:v>53.350999999999999</c:v>
                </c:pt>
                <c:pt idx="19">
                  <c:v>51.637</c:v>
                </c:pt>
                <c:pt idx="20">
                  <c:v>56.19</c:v>
                </c:pt>
                <c:pt idx="21">
                  <c:v>64.066999999999993</c:v>
                </c:pt>
                <c:pt idx="22">
                  <c:v>51.118000000000002</c:v>
                </c:pt>
                <c:pt idx="23">
                  <c:v>48.680999999999997</c:v>
                </c:pt>
                <c:pt idx="24">
                  <c:v>54.481999999999999</c:v>
                </c:pt>
                <c:pt idx="25">
                  <c:v>48.808</c:v>
                </c:pt>
                <c:pt idx="26">
                  <c:v>61.091000000000001</c:v>
                </c:pt>
                <c:pt idx="27">
                  <c:v>49.158999999999999</c:v>
                </c:pt>
                <c:pt idx="28">
                  <c:v>54.817999999999998</c:v>
                </c:pt>
                <c:pt idx="29">
                  <c:v>67.415999999999997</c:v>
                </c:pt>
                <c:pt idx="30">
                  <c:v>50.335999999999999</c:v>
                </c:pt>
                <c:pt idx="31">
                  <c:v>62.441000000000003</c:v>
                </c:pt>
                <c:pt idx="32">
                  <c:v>46.113999999999997</c:v>
                </c:pt>
                <c:pt idx="33">
                  <c:v>50.609000000000002</c:v>
                </c:pt>
                <c:pt idx="34">
                  <c:v>49.804000000000002</c:v>
                </c:pt>
                <c:pt idx="35">
                  <c:v>60.29</c:v>
                </c:pt>
                <c:pt idx="36">
                  <c:v>51.898000000000003</c:v>
                </c:pt>
                <c:pt idx="37">
                  <c:v>53.009</c:v>
                </c:pt>
                <c:pt idx="38">
                  <c:v>59.024000000000001</c:v>
                </c:pt>
                <c:pt idx="39">
                  <c:v>68.414000000000001</c:v>
                </c:pt>
                <c:pt idx="40">
                  <c:v>50.851999999999997</c:v>
                </c:pt>
                <c:pt idx="41">
                  <c:v>55.972000000000001</c:v>
                </c:pt>
                <c:pt idx="42">
                  <c:v>66.159000000000006</c:v>
                </c:pt>
                <c:pt idx="43">
                  <c:v>50.180999999999997</c:v>
                </c:pt>
                <c:pt idx="44">
                  <c:v>50.256999999999998</c:v>
                </c:pt>
                <c:pt idx="45">
                  <c:v>50.298999999999999</c:v>
                </c:pt>
                <c:pt idx="46">
                  <c:v>51.3</c:v>
                </c:pt>
                <c:pt idx="47">
                  <c:v>55.551000000000002</c:v>
                </c:pt>
                <c:pt idx="48">
                  <c:v>46.945999999999998</c:v>
                </c:pt>
                <c:pt idx="49">
                  <c:v>49.072000000000003</c:v>
                </c:pt>
                <c:pt idx="50">
                  <c:v>50.207000000000001</c:v>
                </c:pt>
                <c:pt idx="51">
                  <c:v>50.874000000000002</c:v>
                </c:pt>
                <c:pt idx="52">
                  <c:v>56.363999999999997</c:v>
                </c:pt>
                <c:pt idx="53">
                  <c:v>56.74</c:v>
                </c:pt>
                <c:pt idx="54">
                  <c:v>48.65</c:v>
                </c:pt>
                <c:pt idx="55">
                  <c:v>53.633000000000003</c:v>
                </c:pt>
                <c:pt idx="56">
                  <c:v>47.155000000000001</c:v>
                </c:pt>
                <c:pt idx="57">
                  <c:v>50.423000000000002</c:v>
                </c:pt>
                <c:pt idx="58">
                  <c:v>53.485999999999997</c:v>
                </c:pt>
                <c:pt idx="59">
                  <c:v>51.334000000000003</c:v>
                </c:pt>
                <c:pt idx="60">
                  <c:v>53.999000000000002</c:v>
                </c:pt>
                <c:pt idx="61">
                  <c:v>49.323999999999998</c:v>
                </c:pt>
                <c:pt idx="62">
                  <c:v>51.44</c:v>
                </c:pt>
                <c:pt idx="63">
                  <c:v>56.401000000000003</c:v>
                </c:pt>
                <c:pt idx="64">
                  <c:v>55.838999999999999</c:v>
                </c:pt>
                <c:pt idx="65">
                  <c:v>57.406999999999996</c:v>
                </c:pt>
                <c:pt idx="66">
                  <c:v>55.488</c:v>
                </c:pt>
                <c:pt idx="67">
                  <c:v>59.823</c:v>
                </c:pt>
                <c:pt idx="68">
                  <c:v>54.457999999999998</c:v>
                </c:pt>
                <c:pt idx="69">
                  <c:v>52.62</c:v>
                </c:pt>
                <c:pt idx="70">
                  <c:v>45.021999999999998</c:v>
                </c:pt>
                <c:pt idx="71">
                  <c:v>63.595999999999997</c:v>
                </c:pt>
                <c:pt idx="72">
                  <c:v>63.058</c:v>
                </c:pt>
                <c:pt idx="73">
                  <c:v>50.029000000000003</c:v>
                </c:pt>
                <c:pt idx="74">
                  <c:v>50.670999999999999</c:v>
                </c:pt>
                <c:pt idx="75">
                  <c:v>59.643000000000001</c:v>
                </c:pt>
                <c:pt idx="76">
                  <c:v>54.841000000000001</c:v>
                </c:pt>
                <c:pt idx="77">
                  <c:v>52.981000000000002</c:v>
                </c:pt>
                <c:pt idx="78">
                  <c:v>56.935000000000002</c:v>
                </c:pt>
                <c:pt idx="79">
                  <c:v>50.148000000000003</c:v>
                </c:pt>
                <c:pt idx="80">
                  <c:v>50.209000000000003</c:v>
                </c:pt>
                <c:pt idx="81">
                  <c:v>62.737000000000002</c:v>
                </c:pt>
                <c:pt idx="82">
                  <c:v>51.231999999999999</c:v>
                </c:pt>
                <c:pt idx="83">
                  <c:v>54.164000000000001</c:v>
                </c:pt>
                <c:pt idx="84">
                  <c:v>53.709000000000003</c:v>
                </c:pt>
                <c:pt idx="85">
                  <c:v>56.154000000000003</c:v>
                </c:pt>
                <c:pt idx="86">
                  <c:v>54.006</c:v>
                </c:pt>
                <c:pt idx="87">
                  <c:v>57.209000000000003</c:v>
                </c:pt>
                <c:pt idx="88">
                  <c:v>45.35</c:v>
                </c:pt>
                <c:pt idx="89">
                  <c:v>43.07</c:v>
                </c:pt>
                <c:pt idx="90">
                  <c:v>58.527000000000001</c:v>
                </c:pt>
                <c:pt idx="91">
                  <c:v>53.176000000000002</c:v>
                </c:pt>
                <c:pt idx="92">
                  <c:v>47.707999999999998</c:v>
                </c:pt>
                <c:pt idx="93">
                  <c:v>51.34</c:v>
                </c:pt>
                <c:pt idx="94">
                  <c:v>55.936999999999998</c:v>
                </c:pt>
                <c:pt idx="95">
                  <c:v>60.11</c:v>
                </c:pt>
                <c:pt idx="96">
                  <c:v>59.256999999999998</c:v>
                </c:pt>
                <c:pt idx="97">
                  <c:v>57.234999999999999</c:v>
                </c:pt>
                <c:pt idx="98">
                  <c:v>53.051000000000002</c:v>
                </c:pt>
                <c:pt idx="99">
                  <c:v>52.137999999999998</c:v>
                </c:pt>
                <c:pt idx="100">
                  <c:v>50.993000000000002</c:v>
                </c:pt>
                <c:pt idx="101">
                  <c:v>55.66</c:v>
                </c:pt>
                <c:pt idx="102">
                  <c:v>51.439</c:v>
                </c:pt>
                <c:pt idx="103">
                  <c:v>54.003</c:v>
                </c:pt>
                <c:pt idx="104">
                  <c:v>55.113999999999997</c:v>
                </c:pt>
                <c:pt idx="105">
                  <c:v>53.383000000000003</c:v>
                </c:pt>
                <c:pt idx="106">
                  <c:v>56.188000000000002</c:v>
                </c:pt>
                <c:pt idx="107">
                  <c:v>52.646999999999998</c:v>
                </c:pt>
                <c:pt idx="108">
                  <c:v>51.503</c:v>
                </c:pt>
                <c:pt idx="109">
                  <c:v>49.715000000000003</c:v>
                </c:pt>
                <c:pt idx="110">
                  <c:v>44.908000000000001</c:v>
                </c:pt>
                <c:pt idx="111">
                  <c:v>50.348999999999997</c:v>
                </c:pt>
                <c:pt idx="112">
                  <c:v>51.603000000000002</c:v>
                </c:pt>
                <c:pt idx="113">
                  <c:v>60.55</c:v>
                </c:pt>
                <c:pt idx="114">
                  <c:v>50.624000000000002</c:v>
                </c:pt>
                <c:pt idx="115">
                  <c:v>70.117999999999995</c:v>
                </c:pt>
                <c:pt idx="116">
                  <c:v>49.143999999999998</c:v>
                </c:pt>
                <c:pt idx="117">
                  <c:v>60.948999999999998</c:v>
                </c:pt>
                <c:pt idx="118">
                  <c:v>53.11</c:v>
                </c:pt>
                <c:pt idx="119">
                  <c:v>49.484000000000002</c:v>
                </c:pt>
                <c:pt idx="120">
                  <c:v>52.305999999999997</c:v>
                </c:pt>
                <c:pt idx="121">
                  <c:v>57.231000000000002</c:v>
                </c:pt>
                <c:pt idx="122">
                  <c:v>56.905000000000001</c:v>
                </c:pt>
                <c:pt idx="123">
                  <c:v>58.465000000000003</c:v>
                </c:pt>
                <c:pt idx="124">
                  <c:v>54.387999999999998</c:v>
                </c:pt>
                <c:pt idx="125">
                  <c:v>56.264000000000003</c:v>
                </c:pt>
                <c:pt idx="126">
                  <c:v>63.573999999999998</c:v>
                </c:pt>
                <c:pt idx="127">
                  <c:v>59.195</c:v>
                </c:pt>
                <c:pt idx="128">
                  <c:v>49.460999999999999</c:v>
                </c:pt>
                <c:pt idx="129">
                  <c:v>56.404000000000003</c:v>
                </c:pt>
                <c:pt idx="130">
                  <c:v>48.969000000000001</c:v>
                </c:pt>
                <c:pt idx="131">
                  <c:v>56.704000000000001</c:v>
                </c:pt>
                <c:pt idx="132">
                  <c:v>56.098999999999997</c:v>
                </c:pt>
                <c:pt idx="133">
                  <c:v>50.064999999999998</c:v>
                </c:pt>
                <c:pt idx="134">
                  <c:v>55.287999999999997</c:v>
                </c:pt>
                <c:pt idx="135">
                  <c:v>57.241999999999997</c:v>
                </c:pt>
                <c:pt idx="136">
                  <c:v>52.106000000000002</c:v>
                </c:pt>
                <c:pt idx="137">
                  <c:v>49.256</c:v>
                </c:pt>
                <c:pt idx="138">
                  <c:v>46.082000000000001</c:v>
                </c:pt>
                <c:pt idx="139">
                  <c:v>52.378999999999998</c:v>
                </c:pt>
                <c:pt idx="140">
                  <c:v>42.859000000000002</c:v>
                </c:pt>
                <c:pt idx="141">
                  <c:v>57.613</c:v>
                </c:pt>
                <c:pt idx="142">
                  <c:v>51.408999999999999</c:v>
                </c:pt>
                <c:pt idx="143">
                  <c:v>49.814999999999998</c:v>
                </c:pt>
                <c:pt idx="144">
                  <c:v>49.091999999999999</c:v>
                </c:pt>
                <c:pt idx="145">
                  <c:v>48.548000000000002</c:v>
                </c:pt>
                <c:pt idx="146">
                  <c:v>53.302999999999997</c:v>
                </c:pt>
                <c:pt idx="147">
                  <c:v>49.107999999999997</c:v>
                </c:pt>
                <c:pt idx="148">
                  <c:v>70.251000000000005</c:v>
                </c:pt>
                <c:pt idx="149">
                  <c:v>50.08</c:v>
                </c:pt>
                <c:pt idx="150">
                  <c:v>59.156999999999996</c:v>
                </c:pt>
                <c:pt idx="151">
                  <c:v>58.171999999999997</c:v>
                </c:pt>
                <c:pt idx="152">
                  <c:v>47.658000000000001</c:v>
                </c:pt>
                <c:pt idx="153">
                  <c:v>51.057000000000002</c:v>
                </c:pt>
                <c:pt idx="154">
                  <c:v>46.957999999999998</c:v>
                </c:pt>
                <c:pt idx="155">
                  <c:v>46.082000000000001</c:v>
                </c:pt>
                <c:pt idx="156">
                  <c:v>56.262</c:v>
                </c:pt>
                <c:pt idx="157">
                  <c:v>55.09</c:v>
                </c:pt>
                <c:pt idx="158">
                  <c:v>57.127000000000002</c:v>
                </c:pt>
                <c:pt idx="159">
                  <c:v>59.972999999999999</c:v>
                </c:pt>
                <c:pt idx="160">
                  <c:v>48.597000000000001</c:v>
                </c:pt>
                <c:pt idx="161">
                  <c:v>51.939</c:v>
                </c:pt>
                <c:pt idx="162">
                  <c:v>48.058</c:v>
                </c:pt>
                <c:pt idx="163">
                  <c:v>62.081000000000003</c:v>
                </c:pt>
                <c:pt idx="164">
                  <c:v>56.933999999999997</c:v>
                </c:pt>
                <c:pt idx="165">
                  <c:v>61.811</c:v>
                </c:pt>
                <c:pt idx="166">
                  <c:v>59.536999999999999</c:v>
                </c:pt>
                <c:pt idx="167">
                  <c:v>55.726999999999997</c:v>
                </c:pt>
                <c:pt idx="168">
                  <c:v>46.859000000000002</c:v>
                </c:pt>
                <c:pt idx="169">
                  <c:v>49.625</c:v>
                </c:pt>
                <c:pt idx="170">
                  <c:v>52.584000000000003</c:v>
                </c:pt>
                <c:pt idx="171">
                  <c:v>64.783000000000001</c:v>
                </c:pt>
                <c:pt idx="172">
                  <c:v>55.743000000000002</c:v>
                </c:pt>
                <c:pt idx="173">
                  <c:v>57.061</c:v>
                </c:pt>
                <c:pt idx="174">
                  <c:v>55.103000000000002</c:v>
                </c:pt>
                <c:pt idx="175">
                  <c:v>56.844999999999999</c:v>
                </c:pt>
                <c:pt idx="176">
                  <c:v>49.633000000000003</c:v>
                </c:pt>
                <c:pt idx="177">
                  <c:v>56.436</c:v>
                </c:pt>
                <c:pt idx="178">
                  <c:v>54.994999999999997</c:v>
                </c:pt>
                <c:pt idx="179">
                  <c:v>49.790999999999997</c:v>
                </c:pt>
                <c:pt idx="180">
                  <c:v>49.786999999999999</c:v>
                </c:pt>
                <c:pt idx="181">
                  <c:v>45.865000000000002</c:v>
                </c:pt>
                <c:pt idx="182">
                  <c:v>50.780999999999999</c:v>
                </c:pt>
                <c:pt idx="183">
                  <c:v>39.831000000000003</c:v>
                </c:pt>
                <c:pt idx="184">
                  <c:v>61.097999999999999</c:v>
                </c:pt>
                <c:pt idx="185">
                  <c:v>47.793999999999997</c:v>
                </c:pt>
                <c:pt idx="186">
                  <c:v>58.142000000000003</c:v>
                </c:pt>
                <c:pt idx="187">
                  <c:v>50.284999999999997</c:v>
                </c:pt>
                <c:pt idx="188">
                  <c:v>44.902999999999999</c:v>
                </c:pt>
                <c:pt idx="189">
                  <c:v>56.875</c:v>
                </c:pt>
                <c:pt idx="190">
                  <c:v>58.05</c:v>
                </c:pt>
                <c:pt idx="191">
                  <c:v>55.683999999999997</c:v>
                </c:pt>
                <c:pt idx="192">
                  <c:v>64.408000000000001</c:v>
                </c:pt>
                <c:pt idx="193">
                  <c:v>62.104999999999997</c:v>
                </c:pt>
                <c:pt idx="194">
                  <c:v>51.26</c:v>
                </c:pt>
                <c:pt idx="195">
                  <c:v>57.79</c:v>
                </c:pt>
                <c:pt idx="196">
                  <c:v>49.238</c:v>
                </c:pt>
                <c:pt idx="197">
                  <c:v>63.46</c:v>
                </c:pt>
                <c:pt idx="198">
                  <c:v>58.783999999999999</c:v>
                </c:pt>
                <c:pt idx="199">
                  <c:v>68.742000000000004</c:v>
                </c:pt>
                <c:pt idx="200">
                  <c:v>60.218000000000004</c:v>
                </c:pt>
                <c:pt idx="201">
                  <c:v>49.418999999999997</c:v>
                </c:pt>
                <c:pt idx="202">
                  <c:v>52.744999999999997</c:v>
                </c:pt>
                <c:pt idx="203">
                  <c:v>57.064</c:v>
                </c:pt>
                <c:pt idx="204">
                  <c:v>57.33</c:v>
                </c:pt>
                <c:pt idx="205">
                  <c:v>44.738999999999997</c:v>
                </c:pt>
                <c:pt idx="206">
                  <c:v>49.225000000000001</c:v>
                </c:pt>
                <c:pt idx="207">
                  <c:v>55.204000000000001</c:v>
                </c:pt>
                <c:pt idx="208">
                  <c:v>51.329000000000001</c:v>
                </c:pt>
                <c:pt idx="209">
                  <c:v>41.674999999999997</c:v>
                </c:pt>
                <c:pt idx="210">
                  <c:v>45.53</c:v>
                </c:pt>
                <c:pt idx="211">
                  <c:v>54.996000000000002</c:v>
                </c:pt>
                <c:pt idx="212">
                  <c:v>55.73</c:v>
                </c:pt>
                <c:pt idx="213">
                  <c:v>52.395000000000003</c:v>
                </c:pt>
                <c:pt idx="214">
                  <c:v>49.284999999999997</c:v>
                </c:pt>
                <c:pt idx="215">
                  <c:v>57.875999999999998</c:v>
                </c:pt>
                <c:pt idx="216">
                  <c:v>56.618000000000002</c:v>
                </c:pt>
                <c:pt idx="217">
                  <c:v>51.892000000000003</c:v>
                </c:pt>
                <c:pt idx="218">
                  <c:v>57.201000000000001</c:v>
                </c:pt>
                <c:pt idx="219">
                  <c:v>56.929000000000002</c:v>
                </c:pt>
                <c:pt idx="220">
                  <c:v>54.223999999999997</c:v>
                </c:pt>
                <c:pt idx="221">
                  <c:v>65.319999999999993</c:v>
                </c:pt>
                <c:pt idx="222">
                  <c:v>48.953000000000003</c:v>
                </c:pt>
                <c:pt idx="223">
                  <c:v>45.343000000000004</c:v>
                </c:pt>
                <c:pt idx="224">
                  <c:v>56.954999999999998</c:v>
                </c:pt>
                <c:pt idx="225">
                  <c:v>57.161000000000001</c:v>
                </c:pt>
                <c:pt idx="226">
                  <c:v>54.779000000000003</c:v>
                </c:pt>
                <c:pt idx="227">
                  <c:v>55.637999999999998</c:v>
                </c:pt>
                <c:pt idx="228">
                  <c:v>45.676000000000002</c:v>
                </c:pt>
                <c:pt idx="229">
                  <c:v>64.381</c:v>
                </c:pt>
                <c:pt idx="230">
                  <c:v>50.610999999999997</c:v>
                </c:pt>
                <c:pt idx="231">
                  <c:v>55.48</c:v>
                </c:pt>
                <c:pt idx="232">
                  <c:v>58.883000000000003</c:v>
                </c:pt>
                <c:pt idx="233">
                  <c:v>53.872999999999998</c:v>
                </c:pt>
                <c:pt idx="234">
                  <c:v>56.151000000000003</c:v>
                </c:pt>
                <c:pt idx="235">
                  <c:v>57.357999999999997</c:v>
                </c:pt>
                <c:pt idx="236">
                  <c:v>57.305</c:v>
                </c:pt>
                <c:pt idx="237">
                  <c:v>62.162999999999997</c:v>
                </c:pt>
                <c:pt idx="238">
                  <c:v>47.694000000000003</c:v>
                </c:pt>
                <c:pt idx="239">
                  <c:v>56.646000000000001</c:v>
                </c:pt>
                <c:pt idx="240">
                  <c:v>56.258000000000003</c:v>
                </c:pt>
                <c:pt idx="241">
                  <c:v>56.186999999999998</c:v>
                </c:pt>
                <c:pt idx="242">
                  <c:v>59.002000000000002</c:v>
                </c:pt>
                <c:pt idx="243">
                  <c:v>57.856000000000002</c:v>
                </c:pt>
                <c:pt idx="244">
                  <c:v>52.828000000000003</c:v>
                </c:pt>
                <c:pt idx="245">
                  <c:v>54.497999999999998</c:v>
                </c:pt>
                <c:pt idx="246">
                  <c:v>44.984000000000002</c:v>
                </c:pt>
                <c:pt idx="247">
                  <c:v>47.048000000000002</c:v>
                </c:pt>
                <c:pt idx="248">
                  <c:v>41.42</c:v>
                </c:pt>
                <c:pt idx="249">
                  <c:v>55.966000000000001</c:v>
                </c:pt>
                <c:pt idx="250">
                  <c:v>49.139000000000003</c:v>
                </c:pt>
                <c:pt idx="251">
                  <c:v>51.441000000000003</c:v>
                </c:pt>
                <c:pt idx="252">
                  <c:v>53.3</c:v>
                </c:pt>
                <c:pt idx="253">
                  <c:v>59.808999999999997</c:v>
                </c:pt>
                <c:pt idx="254">
                  <c:v>58.436</c:v>
                </c:pt>
                <c:pt idx="255">
                  <c:v>53.055999999999997</c:v>
                </c:pt>
                <c:pt idx="256">
                  <c:v>69.444999999999993</c:v>
                </c:pt>
                <c:pt idx="257">
                  <c:v>55.426000000000002</c:v>
                </c:pt>
                <c:pt idx="258">
                  <c:v>51.055</c:v>
                </c:pt>
                <c:pt idx="259">
                  <c:v>51.018999999999998</c:v>
                </c:pt>
                <c:pt idx="260">
                  <c:v>57.774000000000001</c:v>
                </c:pt>
                <c:pt idx="261">
                  <c:v>51.78</c:v>
                </c:pt>
                <c:pt idx="262">
                  <c:v>48.728999999999999</c:v>
                </c:pt>
                <c:pt idx="263">
                  <c:v>55.442999999999998</c:v>
                </c:pt>
                <c:pt idx="264">
                  <c:v>51.902000000000001</c:v>
                </c:pt>
                <c:pt idx="265">
                  <c:v>64.814999999999998</c:v>
                </c:pt>
                <c:pt idx="266">
                  <c:v>61.747</c:v>
                </c:pt>
                <c:pt idx="267">
                  <c:v>54.771000000000001</c:v>
                </c:pt>
                <c:pt idx="268">
                  <c:v>52.781999999999996</c:v>
                </c:pt>
                <c:pt idx="269">
                  <c:v>62.027999999999999</c:v>
                </c:pt>
                <c:pt idx="270">
                  <c:v>57.304000000000002</c:v>
                </c:pt>
                <c:pt idx="271">
                  <c:v>60.716999999999999</c:v>
                </c:pt>
                <c:pt idx="272">
                  <c:v>51.863999999999997</c:v>
                </c:pt>
                <c:pt idx="273">
                  <c:v>50.686</c:v>
                </c:pt>
                <c:pt idx="274">
                  <c:v>56.655999999999999</c:v>
                </c:pt>
                <c:pt idx="275">
                  <c:v>53.362000000000002</c:v>
                </c:pt>
                <c:pt idx="276">
                  <c:v>50.127000000000002</c:v>
                </c:pt>
                <c:pt idx="277">
                  <c:v>54.944000000000003</c:v>
                </c:pt>
                <c:pt idx="278">
                  <c:v>54.259</c:v>
                </c:pt>
                <c:pt idx="279">
                  <c:v>53.093000000000004</c:v>
                </c:pt>
                <c:pt idx="280">
                  <c:v>51.406999999999996</c:v>
                </c:pt>
                <c:pt idx="281">
                  <c:v>62.234000000000002</c:v>
                </c:pt>
                <c:pt idx="282">
                  <c:v>53.567999999999998</c:v>
                </c:pt>
                <c:pt idx="283">
                  <c:v>45.408999999999999</c:v>
                </c:pt>
                <c:pt idx="284">
                  <c:v>60.256</c:v>
                </c:pt>
                <c:pt idx="285">
                  <c:v>62.161000000000001</c:v>
                </c:pt>
                <c:pt idx="286">
                  <c:v>52.481999999999999</c:v>
                </c:pt>
                <c:pt idx="287">
                  <c:v>56.634</c:v>
                </c:pt>
                <c:pt idx="288">
                  <c:v>51.46</c:v>
                </c:pt>
                <c:pt idx="289">
                  <c:v>55.633000000000003</c:v>
                </c:pt>
                <c:pt idx="290">
                  <c:v>55.576999999999998</c:v>
                </c:pt>
                <c:pt idx="291">
                  <c:v>55.101999999999997</c:v>
                </c:pt>
                <c:pt idx="292">
                  <c:v>45.826999999999998</c:v>
                </c:pt>
                <c:pt idx="293">
                  <c:v>48.445</c:v>
                </c:pt>
                <c:pt idx="294">
                  <c:v>45.072000000000003</c:v>
                </c:pt>
                <c:pt idx="295">
                  <c:v>48.393000000000001</c:v>
                </c:pt>
                <c:pt idx="296">
                  <c:v>38.348999999999997</c:v>
                </c:pt>
                <c:pt idx="297">
                  <c:v>54.37</c:v>
                </c:pt>
                <c:pt idx="298">
                  <c:v>60.816000000000003</c:v>
                </c:pt>
                <c:pt idx="299">
                  <c:v>49.500999999999998</c:v>
                </c:pt>
                <c:pt idx="300">
                  <c:v>56.344000000000001</c:v>
                </c:pt>
                <c:pt idx="301">
                  <c:v>42.180999999999997</c:v>
                </c:pt>
                <c:pt idx="302">
                  <c:v>54.863</c:v>
                </c:pt>
                <c:pt idx="303">
                  <c:v>61.911999999999999</c:v>
                </c:pt>
                <c:pt idx="304">
                  <c:v>60.951999999999998</c:v>
                </c:pt>
                <c:pt idx="305">
                  <c:v>59.987000000000002</c:v>
                </c:pt>
                <c:pt idx="306">
                  <c:v>59.078000000000003</c:v>
                </c:pt>
                <c:pt idx="307">
                  <c:v>53.5</c:v>
                </c:pt>
                <c:pt idx="308">
                  <c:v>58.182000000000002</c:v>
                </c:pt>
                <c:pt idx="309">
                  <c:v>53.234999999999999</c:v>
                </c:pt>
                <c:pt idx="310">
                  <c:v>62.154000000000003</c:v>
                </c:pt>
                <c:pt idx="311">
                  <c:v>56.893000000000001</c:v>
                </c:pt>
                <c:pt idx="312">
                  <c:v>61.244999999999997</c:v>
                </c:pt>
                <c:pt idx="313">
                  <c:v>55.058999999999997</c:v>
                </c:pt>
                <c:pt idx="314">
                  <c:v>46.674999999999997</c:v>
                </c:pt>
                <c:pt idx="315">
                  <c:v>51.991999999999997</c:v>
                </c:pt>
                <c:pt idx="316">
                  <c:v>55.058</c:v>
                </c:pt>
                <c:pt idx="317">
                  <c:v>57.402999999999999</c:v>
                </c:pt>
                <c:pt idx="318">
                  <c:v>46.841000000000001</c:v>
                </c:pt>
                <c:pt idx="319">
                  <c:v>44.838999999999999</c:v>
                </c:pt>
                <c:pt idx="320">
                  <c:v>52.889000000000003</c:v>
                </c:pt>
                <c:pt idx="321">
                  <c:v>55.988999999999997</c:v>
                </c:pt>
                <c:pt idx="322">
                  <c:v>54.204000000000001</c:v>
                </c:pt>
                <c:pt idx="323">
                  <c:v>44.277999999999999</c:v>
                </c:pt>
                <c:pt idx="324">
                  <c:v>53.546999999999997</c:v>
                </c:pt>
                <c:pt idx="325">
                  <c:v>61.33</c:v>
                </c:pt>
                <c:pt idx="326">
                  <c:v>53.829000000000001</c:v>
                </c:pt>
                <c:pt idx="327">
                  <c:v>51.241999999999997</c:v>
                </c:pt>
                <c:pt idx="328">
                  <c:v>60.743000000000002</c:v>
                </c:pt>
                <c:pt idx="329">
                  <c:v>51.37</c:v>
                </c:pt>
                <c:pt idx="330">
                  <c:v>58.517000000000003</c:v>
                </c:pt>
                <c:pt idx="331">
                  <c:v>40.366</c:v>
                </c:pt>
                <c:pt idx="332">
                  <c:v>56.421999999999997</c:v>
                </c:pt>
                <c:pt idx="333">
                  <c:v>52.792000000000002</c:v>
                </c:pt>
                <c:pt idx="334">
                  <c:v>48.154000000000003</c:v>
                </c:pt>
                <c:pt idx="335">
                  <c:v>55.218000000000004</c:v>
                </c:pt>
                <c:pt idx="336">
                  <c:v>51.866</c:v>
                </c:pt>
                <c:pt idx="337">
                  <c:v>47.991</c:v>
                </c:pt>
                <c:pt idx="338">
                  <c:v>52.420999999999999</c:v>
                </c:pt>
                <c:pt idx="339">
                  <c:v>55.725000000000001</c:v>
                </c:pt>
                <c:pt idx="340">
                  <c:v>56.488999999999997</c:v>
                </c:pt>
                <c:pt idx="341">
                  <c:v>58.832999999999998</c:v>
                </c:pt>
                <c:pt idx="342">
                  <c:v>46.887</c:v>
                </c:pt>
                <c:pt idx="343">
                  <c:v>47.046999999999997</c:v>
                </c:pt>
                <c:pt idx="344">
                  <c:v>58.220999999999997</c:v>
                </c:pt>
                <c:pt idx="345">
                  <c:v>57.726999999999997</c:v>
                </c:pt>
                <c:pt idx="346">
                  <c:v>43.155999999999999</c:v>
                </c:pt>
                <c:pt idx="347">
                  <c:v>53.298999999999999</c:v>
                </c:pt>
                <c:pt idx="348">
                  <c:v>47.353000000000002</c:v>
                </c:pt>
                <c:pt idx="349">
                  <c:v>60.15</c:v>
                </c:pt>
                <c:pt idx="350">
                  <c:v>58.93</c:v>
                </c:pt>
                <c:pt idx="351">
                  <c:v>57</c:v>
                </c:pt>
                <c:pt idx="352">
                  <c:v>57.709000000000003</c:v>
                </c:pt>
                <c:pt idx="353">
                  <c:v>58.326999999999998</c:v>
                </c:pt>
                <c:pt idx="354">
                  <c:v>53.396000000000001</c:v>
                </c:pt>
                <c:pt idx="355">
                  <c:v>55.234000000000002</c:v>
                </c:pt>
                <c:pt idx="356">
                  <c:v>55.857999999999997</c:v>
                </c:pt>
                <c:pt idx="357">
                  <c:v>49.929000000000002</c:v>
                </c:pt>
                <c:pt idx="358">
                  <c:v>51.009</c:v>
                </c:pt>
                <c:pt idx="359">
                  <c:v>56.936999999999998</c:v>
                </c:pt>
                <c:pt idx="360">
                  <c:v>48.189</c:v>
                </c:pt>
                <c:pt idx="361">
                  <c:v>52.631999999999998</c:v>
                </c:pt>
                <c:pt idx="362">
                  <c:v>53.374000000000002</c:v>
                </c:pt>
                <c:pt idx="363">
                  <c:v>53.365000000000002</c:v>
                </c:pt>
                <c:pt idx="364">
                  <c:v>51.167999999999999</c:v>
                </c:pt>
                <c:pt idx="365">
                  <c:v>55.176000000000002</c:v>
                </c:pt>
                <c:pt idx="366">
                  <c:v>50.723999999999997</c:v>
                </c:pt>
                <c:pt idx="367">
                  <c:v>56.868000000000002</c:v>
                </c:pt>
                <c:pt idx="368">
                  <c:v>48.857999999999997</c:v>
                </c:pt>
                <c:pt idx="369">
                  <c:v>52.789000000000001</c:v>
                </c:pt>
                <c:pt idx="370">
                  <c:v>60.85</c:v>
                </c:pt>
                <c:pt idx="371">
                  <c:v>54.118000000000002</c:v>
                </c:pt>
                <c:pt idx="372">
                  <c:v>54.22</c:v>
                </c:pt>
                <c:pt idx="373">
                  <c:v>46.323999999999998</c:v>
                </c:pt>
                <c:pt idx="374">
                  <c:v>58.378999999999998</c:v>
                </c:pt>
                <c:pt idx="375">
                  <c:v>50.424999999999997</c:v>
                </c:pt>
                <c:pt idx="376">
                  <c:v>54.469000000000001</c:v>
                </c:pt>
                <c:pt idx="377">
                  <c:v>55.481000000000002</c:v>
                </c:pt>
                <c:pt idx="378">
                  <c:v>59.033999999999999</c:v>
                </c:pt>
                <c:pt idx="379">
                  <c:v>63.12</c:v>
                </c:pt>
                <c:pt idx="380">
                  <c:v>50.213999999999999</c:v>
                </c:pt>
                <c:pt idx="381">
                  <c:v>62.003</c:v>
                </c:pt>
                <c:pt idx="382">
                  <c:v>52.045999999999999</c:v>
                </c:pt>
                <c:pt idx="383">
                  <c:v>55.598999999999997</c:v>
                </c:pt>
                <c:pt idx="384">
                  <c:v>52.119</c:v>
                </c:pt>
                <c:pt idx="385">
                  <c:v>56.970999999999997</c:v>
                </c:pt>
                <c:pt idx="386">
                  <c:v>64.950999999999993</c:v>
                </c:pt>
                <c:pt idx="387">
                  <c:v>57.878</c:v>
                </c:pt>
                <c:pt idx="388">
                  <c:v>47.771999999999998</c:v>
                </c:pt>
                <c:pt idx="389">
                  <c:v>59.357999999999997</c:v>
                </c:pt>
                <c:pt idx="390">
                  <c:v>54.344000000000001</c:v>
                </c:pt>
                <c:pt idx="391">
                  <c:v>51.905000000000001</c:v>
                </c:pt>
                <c:pt idx="392">
                  <c:v>56.453000000000003</c:v>
                </c:pt>
                <c:pt idx="393">
                  <c:v>48.232999999999997</c:v>
                </c:pt>
                <c:pt idx="394">
                  <c:v>54.134999999999998</c:v>
                </c:pt>
                <c:pt idx="395">
                  <c:v>57.728999999999999</c:v>
                </c:pt>
                <c:pt idx="396">
                  <c:v>50.249000000000002</c:v>
                </c:pt>
                <c:pt idx="397">
                  <c:v>51.439</c:v>
                </c:pt>
                <c:pt idx="398">
                  <c:v>55.917999999999999</c:v>
                </c:pt>
                <c:pt idx="399">
                  <c:v>55.619</c:v>
                </c:pt>
                <c:pt idx="400">
                  <c:v>55.531999999999996</c:v>
                </c:pt>
                <c:pt idx="401">
                  <c:v>52.261000000000003</c:v>
                </c:pt>
                <c:pt idx="402">
                  <c:v>55.476999999999997</c:v>
                </c:pt>
                <c:pt idx="403">
                  <c:v>50.273000000000003</c:v>
                </c:pt>
                <c:pt idx="404">
                  <c:v>56.512999999999998</c:v>
                </c:pt>
                <c:pt idx="405">
                  <c:v>54.496000000000002</c:v>
                </c:pt>
                <c:pt idx="406">
                  <c:v>51.305999999999997</c:v>
                </c:pt>
                <c:pt idx="407">
                  <c:v>53.408000000000001</c:v>
                </c:pt>
                <c:pt idx="408">
                  <c:v>56.222000000000001</c:v>
                </c:pt>
                <c:pt idx="409">
                  <c:v>53.771000000000001</c:v>
                </c:pt>
                <c:pt idx="410">
                  <c:v>51.537999999999997</c:v>
                </c:pt>
                <c:pt idx="411">
                  <c:v>56.372</c:v>
                </c:pt>
                <c:pt idx="412">
                  <c:v>53.908000000000001</c:v>
                </c:pt>
                <c:pt idx="413">
                  <c:v>53.186999999999998</c:v>
                </c:pt>
                <c:pt idx="414">
                  <c:v>48.686</c:v>
                </c:pt>
                <c:pt idx="415">
                  <c:v>49.246000000000002</c:v>
                </c:pt>
                <c:pt idx="416">
                  <c:v>54.165999999999997</c:v>
                </c:pt>
                <c:pt idx="417">
                  <c:v>50.86</c:v>
                </c:pt>
                <c:pt idx="418">
                  <c:v>46.944000000000003</c:v>
                </c:pt>
                <c:pt idx="419">
                  <c:v>47.283999999999999</c:v>
                </c:pt>
                <c:pt idx="420">
                  <c:v>53.624000000000002</c:v>
                </c:pt>
                <c:pt idx="421">
                  <c:v>57.496000000000002</c:v>
                </c:pt>
                <c:pt idx="422">
                  <c:v>51.918999999999997</c:v>
                </c:pt>
                <c:pt idx="423">
                  <c:v>44.883000000000003</c:v>
                </c:pt>
                <c:pt idx="424">
                  <c:v>63.037999999999997</c:v>
                </c:pt>
                <c:pt idx="425">
                  <c:v>56.555999999999997</c:v>
                </c:pt>
                <c:pt idx="426">
                  <c:v>58.921999999999997</c:v>
                </c:pt>
                <c:pt idx="427">
                  <c:v>48.817</c:v>
                </c:pt>
                <c:pt idx="428">
                  <c:v>55.329000000000001</c:v>
                </c:pt>
                <c:pt idx="429">
                  <c:v>47.508000000000003</c:v>
                </c:pt>
                <c:pt idx="430">
                  <c:v>49.3</c:v>
                </c:pt>
                <c:pt idx="431">
                  <c:v>55.968000000000004</c:v>
                </c:pt>
                <c:pt idx="432">
                  <c:v>60.267000000000003</c:v>
                </c:pt>
                <c:pt idx="433">
                  <c:v>61.091999999999999</c:v>
                </c:pt>
                <c:pt idx="434">
                  <c:v>58.127000000000002</c:v>
                </c:pt>
                <c:pt idx="435">
                  <c:v>59.606000000000002</c:v>
                </c:pt>
                <c:pt idx="436">
                  <c:v>56.195999999999998</c:v>
                </c:pt>
                <c:pt idx="437">
                  <c:v>54.527999999999999</c:v>
                </c:pt>
                <c:pt idx="438">
                  <c:v>54.523000000000003</c:v>
                </c:pt>
                <c:pt idx="439">
                  <c:v>59.148000000000003</c:v>
                </c:pt>
                <c:pt idx="440">
                  <c:v>53.584000000000003</c:v>
                </c:pt>
                <c:pt idx="441">
                  <c:v>56.456000000000003</c:v>
                </c:pt>
                <c:pt idx="442">
                  <c:v>39.710999999999999</c:v>
                </c:pt>
                <c:pt idx="443">
                  <c:v>51.040999999999997</c:v>
                </c:pt>
                <c:pt idx="444">
                  <c:v>52.491</c:v>
                </c:pt>
                <c:pt idx="445">
                  <c:v>55.582999999999998</c:v>
                </c:pt>
                <c:pt idx="446">
                  <c:v>56.689</c:v>
                </c:pt>
                <c:pt idx="447">
                  <c:v>46.936</c:v>
                </c:pt>
                <c:pt idx="448">
                  <c:v>57.372</c:v>
                </c:pt>
                <c:pt idx="449">
                  <c:v>53.186</c:v>
                </c:pt>
                <c:pt idx="450">
                  <c:v>56.13</c:v>
                </c:pt>
                <c:pt idx="451">
                  <c:v>61.341999999999999</c:v>
                </c:pt>
                <c:pt idx="452">
                  <c:v>54.24</c:v>
                </c:pt>
                <c:pt idx="453">
                  <c:v>48.231999999999999</c:v>
                </c:pt>
                <c:pt idx="454">
                  <c:v>51.654000000000003</c:v>
                </c:pt>
                <c:pt idx="455">
                  <c:v>52.48</c:v>
                </c:pt>
                <c:pt idx="456">
                  <c:v>48.156999999999996</c:v>
                </c:pt>
                <c:pt idx="457">
                  <c:v>44.472999999999999</c:v>
                </c:pt>
                <c:pt idx="458">
                  <c:v>57.042999999999999</c:v>
                </c:pt>
                <c:pt idx="459">
                  <c:v>58.247</c:v>
                </c:pt>
                <c:pt idx="460">
                  <c:v>55.113999999999997</c:v>
                </c:pt>
                <c:pt idx="461">
                  <c:v>55.981000000000002</c:v>
                </c:pt>
                <c:pt idx="462">
                  <c:v>59.177999999999997</c:v>
                </c:pt>
                <c:pt idx="463">
                  <c:v>46.231999999999999</c:v>
                </c:pt>
                <c:pt idx="464">
                  <c:v>57.154000000000003</c:v>
                </c:pt>
                <c:pt idx="465">
                  <c:v>56.093000000000004</c:v>
                </c:pt>
                <c:pt idx="466">
                  <c:v>55.655000000000001</c:v>
                </c:pt>
                <c:pt idx="467">
                  <c:v>62.311</c:v>
                </c:pt>
                <c:pt idx="468">
                  <c:v>59.664999999999999</c:v>
                </c:pt>
                <c:pt idx="469">
                  <c:v>55.12</c:v>
                </c:pt>
                <c:pt idx="470">
                  <c:v>53.781999999999996</c:v>
                </c:pt>
                <c:pt idx="471">
                  <c:v>65.89</c:v>
                </c:pt>
                <c:pt idx="472">
                  <c:v>55.698999999999998</c:v>
                </c:pt>
                <c:pt idx="473">
                  <c:v>46.988</c:v>
                </c:pt>
                <c:pt idx="474">
                  <c:v>51.003</c:v>
                </c:pt>
                <c:pt idx="475">
                  <c:v>56.317999999999998</c:v>
                </c:pt>
                <c:pt idx="476">
                  <c:v>54.948999999999998</c:v>
                </c:pt>
                <c:pt idx="477">
                  <c:v>51.805</c:v>
                </c:pt>
                <c:pt idx="478">
                  <c:v>59.887999999999998</c:v>
                </c:pt>
                <c:pt idx="479">
                  <c:v>56.664000000000001</c:v>
                </c:pt>
                <c:pt idx="480">
                  <c:v>58.078000000000003</c:v>
                </c:pt>
                <c:pt idx="481">
                  <c:v>53.271000000000001</c:v>
                </c:pt>
                <c:pt idx="482">
                  <c:v>60.600999999999999</c:v>
                </c:pt>
                <c:pt idx="483">
                  <c:v>56.798000000000002</c:v>
                </c:pt>
                <c:pt idx="484">
                  <c:v>64.546999999999997</c:v>
                </c:pt>
                <c:pt idx="485">
                  <c:v>49.125999999999998</c:v>
                </c:pt>
                <c:pt idx="486">
                  <c:v>58.701999999999998</c:v>
                </c:pt>
                <c:pt idx="487">
                  <c:v>55.648000000000003</c:v>
                </c:pt>
                <c:pt idx="488">
                  <c:v>56.280999999999999</c:v>
                </c:pt>
                <c:pt idx="489">
                  <c:v>59.609000000000002</c:v>
                </c:pt>
                <c:pt idx="490">
                  <c:v>61.335000000000001</c:v>
                </c:pt>
                <c:pt idx="491">
                  <c:v>50.963999999999999</c:v>
                </c:pt>
                <c:pt idx="492">
                  <c:v>50.353999999999999</c:v>
                </c:pt>
                <c:pt idx="493">
                  <c:v>50.402999999999999</c:v>
                </c:pt>
                <c:pt idx="494">
                  <c:v>50.274000000000001</c:v>
                </c:pt>
                <c:pt idx="495">
                  <c:v>56.790999999999997</c:v>
                </c:pt>
                <c:pt idx="496">
                  <c:v>56.881999999999998</c:v>
                </c:pt>
                <c:pt idx="497">
                  <c:v>56.204999999999998</c:v>
                </c:pt>
                <c:pt idx="498">
                  <c:v>63.145000000000003</c:v>
                </c:pt>
                <c:pt idx="499">
                  <c:v>51.139000000000003</c:v>
                </c:pt>
                <c:pt idx="500">
                  <c:v>52.624000000000002</c:v>
                </c:pt>
                <c:pt idx="501">
                  <c:v>55.287999999999997</c:v>
                </c:pt>
                <c:pt idx="502">
                  <c:v>54.308999999999997</c:v>
                </c:pt>
                <c:pt idx="503">
                  <c:v>51.261000000000003</c:v>
                </c:pt>
                <c:pt idx="504">
                  <c:v>59.938000000000002</c:v>
                </c:pt>
                <c:pt idx="505">
                  <c:v>52.081000000000003</c:v>
                </c:pt>
                <c:pt idx="506">
                  <c:v>49.118000000000002</c:v>
                </c:pt>
                <c:pt idx="507">
                  <c:v>53.514000000000003</c:v>
                </c:pt>
                <c:pt idx="508">
                  <c:v>61.689</c:v>
                </c:pt>
                <c:pt idx="509">
                  <c:v>55.811</c:v>
                </c:pt>
                <c:pt idx="510">
                  <c:v>52.676000000000002</c:v>
                </c:pt>
                <c:pt idx="511">
                  <c:v>60.691000000000003</c:v>
                </c:pt>
                <c:pt idx="512">
                  <c:v>57.13</c:v>
                </c:pt>
                <c:pt idx="513">
                  <c:v>54.482999999999997</c:v>
                </c:pt>
                <c:pt idx="514">
                  <c:v>60.177999999999997</c:v>
                </c:pt>
                <c:pt idx="515">
                  <c:v>54.052</c:v>
                </c:pt>
                <c:pt idx="516">
                  <c:v>61.116</c:v>
                </c:pt>
                <c:pt idx="517">
                  <c:v>52.795999999999999</c:v>
                </c:pt>
                <c:pt idx="518">
                  <c:v>57.918999999999997</c:v>
                </c:pt>
                <c:pt idx="519">
                  <c:v>51.734000000000002</c:v>
                </c:pt>
                <c:pt idx="520">
                  <c:v>61.469000000000001</c:v>
                </c:pt>
                <c:pt idx="521">
                  <c:v>63.655999999999999</c:v>
                </c:pt>
                <c:pt idx="522">
                  <c:v>56.642000000000003</c:v>
                </c:pt>
                <c:pt idx="523">
                  <c:v>47.194000000000003</c:v>
                </c:pt>
                <c:pt idx="524">
                  <c:v>56.384999999999998</c:v>
                </c:pt>
                <c:pt idx="525">
                  <c:v>54.167000000000002</c:v>
                </c:pt>
                <c:pt idx="526">
                  <c:v>58.222000000000001</c:v>
                </c:pt>
                <c:pt idx="527">
                  <c:v>56.868000000000002</c:v>
                </c:pt>
                <c:pt idx="528">
                  <c:v>54.518999999999998</c:v>
                </c:pt>
                <c:pt idx="529">
                  <c:v>56.298999999999999</c:v>
                </c:pt>
                <c:pt idx="530">
                  <c:v>56.503999999999998</c:v>
                </c:pt>
                <c:pt idx="531">
                  <c:v>52.314999999999998</c:v>
                </c:pt>
                <c:pt idx="532">
                  <c:v>62.261000000000003</c:v>
                </c:pt>
                <c:pt idx="533">
                  <c:v>53.920999999999999</c:v>
                </c:pt>
                <c:pt idx="534">
                  <c:v>55.533000000000001</c:v>
                </c:pt>
                <c:pt idx="535">
                  <c:v>57.347000000000001</c:v>
                </c:pt>
                <c:pt idx="536">
                  <c:v>52.378</c:v>
                </c:pt>
                <c:pt idx="537">
                  <c:v>59.621000000000002</c:v>
                </c:pt>
                <c:pt idx="538">
                  <c:v>56.281999999999996</c:v>
                </c:pt>
                <c:pt idx="539">
                  <c:v>49.895000000000003</c:v>
                </c:pt>
                <c:pt idx="540">
                  <c:v>56.164999999999999</c:v>
                </c:pt>
                <c:pt idx="541">
                  <c:v>54.62</c:v>
                </c:pt>
                <c:pt idx="542">
                  <c:v>50.115000000000002</c:v>
                </c:pt>
                <c:pt idx="543">
                  <c:v>47.11</c:v>
                </c:pt>
                <c:pt idx="544">
                  <c:v>58.014000000000003</c:v>
                </c:pt>
                <c:pt idx="545">
                  <c:v>57.113</c:v>
                </c:pt>
                <c:pt idx="546">
                  <c:v>56.784999999999997</c:v>
                </c:pt>
                <c:pt idx="547">
                  <c:v>51.023000000000003</c:v>
                </c:pt>
                <c:pt idx="548">
                  <c:v>55.777999999999999</c:v>
                </c:pt>
                <c:pt idx="549">
                  <c:v>52.682000000000002</c:v>
                </c:pt>
                <c:pt idx="550">
                  <c:v>49.533999999999999</c:v>
                </c:pt>
                <c:pt idx="551">
                  <c:v>49.265000000000001</c:v>
                </c:pt>
                <c:pt idx="552">
                  <c:v>52.960999999999999</c:v>
                </c:pt>
                <c:pt idx="553">
                  <c:v>54.89</c:v>
                </c:pt>
                <c:pt idx="554">
                  <c:v>46.223999999999997</c:v>
                </c:pt>
                <c:pt idx="555">
                  <c:v>64.906000000000006</c:v>
                </c:pt>
                <c:pt idx="556">
                  <c:v>61.368000000000002</c:v>
                </c:pt>
                <c:pt idx="557">
                  <c:v>51.576999999999998</c:v>
                </c:pt>
                <c:pt idx="558">
                  <c:v>59.3</c:v>
                </c:pt>
                <c:pt idx="559">
                  <c:v>50.12</c:v>
                </c:pt>
                <c:pt idx="560">
                  <c:v>55.459000000000003</c:v>
                </c:pt>
                <c:pt idx="561">
                  <c:v>52.826000000000001</c:v>
                </c:pt>
                <c:pt idx="562">
                  <c:v>48.44</c:v>
                </c:pt>
                <c:pt idx="563">
                  <c:v>62.645000000000003</c:v>
                </c:pt>
                <c:pt idx="564">
                  <c:v>48.829000000000001</c:v>
                </c:pt>
                <c:pt idx="565">
                  <c:v>58.530999999999999</c:v>
                </c:pt>
                <c:pt idx="566">
                  <c:v>53.036999999999999</c:v>
                </c:pt>
                <c:pt idx="567">
                  <c:v>55.323</c:v>
                </c:pt>
                <c:pt idx="568">
                  <c:v>51.018000000000001</c:v>
                </c:pt>
                <c:pt idx="569">
                  <c:v>54.951000000000001</c:v>
                </c:pt>
                <c:pt idx="570">
                  <c:v>50.02</c:v>
                </c:pt>
                <c:pt idx="571">
                  <c:v>57.073</c:v>
                </c:pt>
                <c:pt idx="572">
                  <c:v>52.685000000000002</c:v>
                </c:pt>
                <c:pt idx="573">
                  <c:v>60.298000000000002</c:v>
                </c:pt>
                <c:pt idx="574">
                  <c:v>54.295000000000002</c:v>
                </c:pt>
                <c:pt idx="575">
                  <c:v>50.33</c:v>
                </c:pt>
                <c:pt idx="576">
                  <c:v>55.488999999999997</c:v>
                </c:pt>
                <c:pt idx="577">
                  <c:v>59.252000000000002</c:v>
                </c:pt>
                <c:pt idx="578">
                  <c:v>52.500999999999998</c:v>
                </c:pt>
                <c:pt idx="579">
                  <c:v>59.582999999999998</c:v>
                </c:pt>
                <c:pt idx="580">
                  <c:v>57.198</c:v>
                </c:pt>
                <c:pt idx="581">
                  <c:v>61.180999999999997</c:v>
                </c:pt>
                <c:pt idx="582">
                  <c:v>55.622999999999998</c:v>
                </c:pt>
                <c:pt idx="583">
                  <c:v>60.003999999999998</c:v>
                </c:pt>
                <c:pt idx="584">
                  <c:v>48.152000000000001</c:v>
                </c:pt>
                <c:pt idx="585">
                  <c:v>49.646999999999998</c:v>
                </c:pt>
                <c:pt idx="586">
                  <c:v>48.551000000000002</c:v>
                </c:pt>
                <c:pt idx="587">
                  <c:v>47.843000000000004</c:v>
                </c:pt>
                <c:pt idx="588">
                  <c:v>53.192</c:v>
                </c:pt>
                <c:pt idx="589">
                  <c:v>53.323999999999998</c:v>
                </c:pt>
                <c:pt idx="590">
                  <c:v>53.701000000000001</c:v>
                </c:pt>
                <c:pt idx="591">
                  <c:v>52.790999999999997</c:v>
                </c:pt>
                <c:pt idx="592">
                  <c:v>52.652999999999999</c:v>
                </c:pt>
                <c:pt idx="593">
                  <c:v>60.256999999999998</c:v>
                </c:pt>
                <c:pt idx="594">
                  <c:v>55.609000000000002</c:v>
                </c:pt>
                <c:pt idx="595">
                  <c:v>48.743000000000002</c:v>
                </c:pt>
                <c:pt idx="596">
                  <c:v>62.627000000000002</c:v>
                </c:pt>
                <c:pt idx="597">
                  <c:v>58.018999999999998</c:v>
                </c:pt>
                <c:pt idx="598">
                  <c:v>56.822000000000003</c:v>
                </c:pt>
                <c:pt idx="599">
                  <c:v>58.121000000000002</c:v>
                </c:pt>
                <c:pt idx="600">
                  <c:v>52.808999999999997</c:v>
                </c:pt>
                <c:pt idx="601">
                  <c:v>59.343000000000004</c:v>
                </c:pt>
                <c:pt idx="602">
                  <c:v>55.247</c:v>
                </c:pt>
                <c:pt idx="603">
                  <c:v>49.634999999999998</c:v>
                </c:pt>
                <c:pt idx="604">
                  <c:v>47.585000000000001</c:v>
                </c:pt>
                <c:pt idx="605">
                  <c:v>49.210999999999999</c:v>
                </c:pt>
                <c:pt idx="606">
                  <c:v>49.777000000000001</c:v>
                </c:pt>
                <c:pt idx="607">
                  <c:v>50.073999999999998</c:v>
                </c:pt>
                <c:pt idx="608">
                  <c:v>53.654000000000003</c:v>
                </c:pt>
                <c:pt idx="609">
                  <c:v>50.78</c:v>
                </c:pt>
                <c:pt idx="610">
                  <c:v>50.756</c:v>
                </c:pt>
                <c:pt idx="611">
                  <c:v>46.14</c:v>
                </c:pt>
                <c:pt idx="612">
                  <c:v>46.762999999999998</c:v>
                </c:pt>
                <c:pt idx="613">
                  <c:v>53.720999999999997</c:v>
                </c:pt>
                <c:pt idx="614">
                  <c:v>55.773000000000003</c:v>
                </c:pt>
                <c:pt idx="615">
                  <c:v>53.109000000000002</c:v>
                </c:pt>
                <c:pt idx="616">
                  <c:v>53.954000000000001</c:v>
                </c:pt>
                <c:pt idx="617">
                  <c:v>50.59</c:v>
                </c:pt>
                <c:pt idx="618">
                  <c:v>52.527000000000001</c:v>
                </c:pt>
                <c:pt idx="619">
                  <c:v>54.981999999999999</c:v>
                </c:pt>
                <c:pt idx="620">
                  <c:v>52.779000000000003</c:v>
                </c:pt>
                <c:pt idx="621">
                  <c:v>57.896000000000001</c:v>
                </c:pt>
                <c:pt idx="622">
                  <c:v>55.381</c:v>
                </c:pt>
                <c:pt idx="623">
                  <c:v>47.652000000000001</c:v>
                </c:pt>
                <c:pt idx="624">
                  <c:v>58.963000000000001</c:v>
                </c:pt>
                <c:pt idx="625">
                  <c:v>57.433999999999997</c:v>
                </c:pt>
                <c:pt idx="626">
                  <c:v>60.795999999999999</c:v>
                </c:pt>
                <c:pt idx="627">
                  <c:v>53.301000000000002</c:v>
                </c:pt>
                <c:pt idx="628">
                  <c:v>49.155999999999999</c:v>
                </c:pt>
                <c:pt idx="629">
                  <c:v>65.12</c:v>
                </c:pt>
                <c:pt idx="630">
                  <c:v>59.292999999999999</c:v>
                </c:pt>
                <c:pt idx="631">
                  <c:v>52.472999999999999</c:v>
                </c:pt>
                <c:pt idx="632">
                  <c:v>54.674999999999997</c:v>
                </c:pt>
                <c:pt idx="633">
                  <c:v>49.72</c:v>
                </c:pt>
                <c:pt idx="634">
                  <c:v>57.914000000000001</c:v>
                </c:pt>
                <c:pt idx="635">
                  <c:v>57.156999999999996</c:v>
                </c:pt>
                <c:pt idx="636">
                  <c:v>61.701000000000001</c:v>
                </c:pt>
                <c:pt idx="637">
                  <c:v>61.521000000000001</c:v>
                </c:pt>
                <c:pt idx="638">
                  <c:v>46.612000000000002</c:v>
                </c:pt>
                <c:pt idx="639">
                  <c:v>63.113</c:v>
                </c:pt>
                <c:pt idx="640">
                  <c:v>55.41</c:v>
                </c:pt>
                <c:pt idx="641">
                  <c:v>53.820999999999998</c:v>
                </c:pt>
                <c:pt idx="642">
                  <c:v>41.247999999999998</c:v>
                </c:pt>
                <c:pt idx="643">
                  <c:v>53.125999999999998</c:v>
                </c:pt>
                <c:pt idx="644">
                  <c:v>56.707000000000001</c:v>
                </c:pt>
                <c:pt idx="645">
                  <c:v>54.634999999999998</c:v>
                </c:pt>
                <c:pt idx="646">
                  <c:v>54.718000000000004</c:v>
                </c:pt>
                <c:pt idx="647">
                  <c:v>53.551000000000002</c:v>
                </c:pt>
                <c:pt idx="648">
                  <c:v>50.91</c:v>
                </c:pt>
                <c:pt idx="649">
                  <c:v>48.683</c:v>
                </c:pt>
                <c:pt idx="650">
                  <c:v>51.143000000000001</c:v>
                </c:pt>
                <c:pt idx="651">
                  <c:v>47.875</c:v>
                </c:pt>
                <c:pt idx="652">
                  <c:v>53.277999999999999</c:v>
                </c:pt>
                <c:pt idx="653">
                  <c:v>52.777000000000001</c:v>
                </c:pt>
                <c:pt idx="654">
                  <c:v>68.171999999999997</c:v>
                </c:pt>
                <c:pt idx="655">
                  <c:v>52.610999999999997</c:v>
                </c:pt>
                <c:pt idx="656">
                  <c:v>57.445</c:v>
                </c:pt>
                <c:pt idx="657">
                  <c:v>53.600999999999999</c:v>
                </c:pt>
                <c:pt idx="658">
                  <c:v>54.354999999999997</c:v>
                </c:pt>
                <c:pt idx="659">
                  <c:v>55.802</c:v>
                </c:pt>
                <c:pt idx="660">
                  <c:v>52.725000000000001</c:v>
                </c:pt>
                <c:pt idx="661">
                  <c:v>53.829000000000001</c:v>
                </c:pt>
                <c:pt idx="662">
                  <c:v>59.808</c:v>
                </c:pt>
                <c:pt idx="663">
                  <c:v>58.534999999999997</c:v>
                </c:pt>
                <c:pt idx="664">
                  <c:v>51.707999999999998</c:v>
                </c:pt>
                <c:pt idx="665">
                  <c:v>47.335000000000001</c:v>
                </c:pt>
                <c:pt idx="666">
                  <c:v>51.695</c:v>
                </c:pt>
                <c:pt idx="667">
                  <c:v>53.527000000000001</c:v>
                </c:pt>
                <c:pt idx="668">
                  <c:v>47.951999999999998</c:v>
                </c:pt>
                <c:pt idx="669">
                  <c:v>49.372</c:v>
                </c:pt>
                <c:pt idx="670">
                  <c:v>54.392000000000003</c:v>
                </c:pt>
                <c:pt idx="671">
                  <c:v>45.75</c:v>
                </c:pt>
                <c:pt idx="672">
                  <c:v>52.716999999999999</c:v>
                </c:pt>
                <c:pt idx="673">
                  <c:v>55.707000000000001</c:v>
                </c:pt>
                <c:pt idx="674">
                  <c:v>51.779000000000003</c:v>
                </c:pt>
                <c:pt idx="675">
                  <c:v>48.965000000000003</c:v>
                </c:pt>
                <c:pt idx="676">
                  <c:v>62.162999999999997</c:v>
                </c:pt>
                <c:pt idx="677">
                  <c:v>58.357999999999997</c:v>
                </c:pt>
                <c:pt idx="678">
                  <c:v>46.625999999999998</c:v>
                </c:pt>
                <c:pt idx="679">
                  <c:v>49.292999999999999</c:v>
                </c:pt>
                <c:pt idx="680">
                  <c:v>58.845999999999997</c:v>
                </c:pt>
                <c:pt idx="681">
                  <c:v>46.719000000000001</c:v>
                </c:pt>
                <c:pt idx="682">
                  <c:v>54.58</c:v>
                </c:pt>
                <c:pt idx="683">
                  <c:v>57.390999999999998</c:v>
                </c:pt>
                <c:pt idx="684">
                  <c:v>51.658999999999999</c:v>
                </c:pt>
                <c:pt idx="685">
                  <c:v>47.762</c:v>
                </c:pt>
                <c:pt idx="686">
                  <c:v>59.915999999999997</c:v>
                </c:pt>
                <c:pt idx="687">
                  <c:v>50.244</c:v>
                </c:pt>
                <c:pt idx="688">
                  <c:v>61.076999999999998</c:v>
                </c:pt>
                <c:pt idx="689">
                  <c:v>60.341999999999999</c:v>
                </c:pt>
                <c:pt idx="690">
                  <c:v>54.366</c:v>
                </c:pt>
                <c:pt idx="691">
                  <c:v>56.933999999999997</c:v>
                </c:pt>
                <c:pt idx="692">
                  <c:v>60.491</c:v>
                </c:pt>
                <c:pt idx="693">
                  <c:v>52.683999999999997</c:v>
                </c:pt>
                <c:pt idx="694">
                  <c:v>58.174999999999997</c:v>
                </c:pt>
                <c:pt idx="695">
                  <c:v>43.375999999999998</c:v>
                </c:pt>
                <c:pt idx="696">
                  <c:v>44.180999999999997</c:v>
                </c:pt>
                <c:pt idx="697">
                  <c:v>42.08</c:v>
                </c:pt>
                <c:pt idx="698">
                  <c:v>43.545000000000002</c:v>
                </c:pt>
                <c:pt idx="699">
                  <c:v>43.844999999999999</c:v>
                </c:pt>
                <c:pt idx="700">
                  <c:v>49.872</c:v>
                </c:pt>
                <c:pt idx="701">
                  <c:v>57.692999999999998</c:v>
                </c:pt>
                <c:pt idx="702">
                  <c:v>56.668999999999997</c:v>
                </c:pt>
                <c:pt idx="703">
                  <c:v>49.094999999999999</c:v>
                </c:pt>
                <c:pt idx="704">
                  <c:v>56.174999999999997</c:v>
                </c:pt>
                <c:pt idx="705">
                  <c:v>55.040999999999997</c:v>
                </c:pt>
                <c:pt idx="706">
                  <c:v>55.94</c:v>
                </c:pt>
                <c:pt idx="707">
                  <c:v>55.116999999999997</c:v>
                </c:pt>
                <c:pt idx="708">
                  <c:v>51.179000000000002</c:v>
                </c:pt>
                <c:pt idx="709">
                  <c:v>48.869</c:v>
                </c:pt>
                <c:pt idx="710">
                  <c:v>52.006</c:v>
                </c:pt>
                <c:pt idx="711">
                  <c:v>62.119</c:v>
                </c:pt>
                <c:pt idx="712">
                  <c:v>56.807000000000002</c:v>
                </c:pt>
                <c:pt idx="713">
                  <c:v>59.149000000000001</c:v>
                </c:pt>
                <c:pt idx="714">
                  <c:v>60.359000000000002</c:v>
                </c:pt>
                <c:pt idx="715">
                  <c:v>60.695</c:v>
                </c:pt>
                <c:pt idx="716">
                  <c:v>59.975999999999999</c:v>
                </c:pt>
                <c:pt idx="717">
                  <c:v>48.548999999999999</c:v>
                </c:pt>
                <c:pt idx="718">
                  <c:v>53.128</c:v>
                </c:pt>
                <c:pt idx="719">
                  <c:v>48.753999999999998</c:v>
                </c:pt>
                <c:pt idx="720">
                  <c:v>56.13</c:v>
                </c:pt>
                <c:pt idx="721">
                  <c:v>47.406999999999996</c:v>
                </c:pt>
                <c:pt idx="722">
                  <c:v>47.476999999999997</c:v>
                </c:pt>
                <c:pt idx="723">
                  <c:v>48.744</c:v>
                </c:pt>
                <c:pt idx="724">
                  <c:v>49.076000000000001</c:v>
                </c:pt>
                <c:pt idx="725">
                  <c:v>55.719000000000001</c:v>
                </c:pt>
                <c:pt idx="726">
                  <c:v>57.981999999999999</c:v>
                </c:pt>
                <c:pt idx="727">
                  <c:v>49.869</c:v>
                </c:pt>
                <c:pt idx="728">
                  <c:v>54.591999999999999</c:v>
                </c:pt>
                <c:pt idx="729">
                  <c:v>49.262</c:v>
                </c:pt>
                <c:pt idx="730">
                  <c:v>44.445999999999998</c:v>
                </c:pt>
                <c:pt idx="731">
                  <c:v>43.835999999999999</c:v>
                </c:pt>
                <c:pt idx="732">
                  <c:v>53.521000000000001</c:v>
                </c:pt>
                <c:pt idx="733">
                  <c:v>54.079000000000001</c:v>
                </c:pt>
                <c:pt idx="734">
                  <c:v>56.792999999999999</c:v>
                </c:pt>
                <c:pt idx="735">
                  <c:v>55.036999999999999</c:v>
                </c:pt>
                <c:pt idx="736">
                  <c:v>63.77</c:v>
                </c:pt>
                <c:pt idx="737">
                  <c:v>60.192</c:v>
                </c:pt>
                <c:pt idx="738">
                  <c:v>53.317999999999998</c:v>
                </c:pt>
                <c:pt idx="739">
                  <c:v>44.331000000000003</c:v>
                </c:pt>
                <c:pt idx="740">
                  <c:v>47.341000000000001</c:v>
                </c:pt>
                <c:pt idx="741">
                  <c:v>45.838999999999999</c:v>
                </c:pt>
                <c:pt idx="742">
                  <c:v>44.005000000000003</c:v>
                </c:pt>
                <c:pt idx="743">
                  <c:v>45.688000000000002</c:v>
                </c:pt>
                <c:pt idx="744">
                  <c:v>50.401000000000003</c:v>
                </c:pt>
                <c:pt idx="745">
                  <c:v>58.587000000000003</c:v>
                </c:pt>
                <c:pt idx="746">
                  <c:v>57.392000000000003</c:v>
                </c:pt>
                <c:pt idx="747">
                  <c:v>52.027999999999999</c:v>
                </c:pt>
                <c:pt idx="748">
                  <c:v>53.66</c:v>
                </c:pt>
                <c:pt idx="749">
                  <c:v>58.322000000000003</c:v>
                </c:pt>
                <c:pt idx="750">
                  <c:v>54.234999999999999</c:v>
                </c:pt>
                <c:pt idx="751">
                  <c:v>58.832000000000001</c:v>
                </c:pt>
                <c:pt idx="752">
                  <c:v>58.573999999999998</c:v>
                </c:pt>
                <c:pt idx="753">
                  <c:v>55.887</c:v>
                </c:pt>
                <c:pt idx="754">
                  <c:v>43.189</c:v>
                </c:pt>
                <c:pt idx="755">
                  <c:v>51.604999999999997</c:v>
                </c:pt>
                <c:pt idx="756">
                  <c:v>58.182000000000002</c:v>
                </c:pt>
                <c:pt idx="757">
                  <c:v>48.838000000000001</c:v>
                </c:pt>
                <c:pt idx="758">
                  <c:v>64.924000000000007</c:v>
                </c:pt>
                <c:pt idx="759">
                  <c:v>67.278999999999996</c:v>
                </c:pt>
                <c:pt idx="760">
                  <c:v>68.385999999999996</c:v>
                </c:pt>
                <c:pt idx="761">
                  <c:v>56.362000000000002</c:v>
                </c:pt>
                <c:pt idx="762">
                  <c:v>50.704999999999998</c:v>
                </c:pt>
                <c:pt idx="763">
                  <c:v>52.643000000000001</c:v>
                </c:pt>
                <c:pt idx="764">
                  <c:v>52.131</c:v>
                </c:pt>
                <c:pt idx="765">
                  <c:v>52.463999999999999</c:v>
                </c:pt>
                <c:pt idx="766">
                  <c:v>48.874000000000002</c:v>
                </c:pt>
                <c:pt idx="767">
                  <c:v>50.475999999999999</c:v>
                </c:pt>
                <c:pt idx="768">
                  <c:v>53.277000000000001</c:v>
                </c:pt>
                <c:pt idx="769">
                  <c:v>57.390999999999998</c:v>
                </c:pt>
                <c:pt idx="770">
                  <c:v>56.371000000000002</c:v>
                </c:pt>
                <c:pt idx="771">
                  <c:v>54.000999999999998</c:v>
                </c:pt>
                <c:pt idx="772">
                  <c:v>51.258000000000003</c:v>
                </c:pt>
                <c:pt idx="773">
                  <c:v>52.984000000000002</c:v>
                </c:pt>
                <c:pt idx="774">
                  <c:v>51.517000000000003</c:v>
                </c:pt>
                <c:pt idx="775">
                  <c:v>54.999000000000002</c:v>
                </c:pt>
                <c:pt idx="776">
                  <c:v>48.593000000000004</c:v>
                </c:pt>
                <c:pt idx="777">
                  <c:v>51.539000000000001</c:v>
                </c:pt>
                <c:pt idx="778">
                  <c:v>52.338000000000001</c:v>
                </c:pt>
                <c:pt idx="779">
                  <c:v>55.261000000000003</c:v>
                </c:pt>
                <c:pt idx="780">
                  <c:v>56.761000000000003</c:v>
                </c:pt>
                <c:pt idx="781">
                  <c:v>51.939</c:v>
                </c:pt>
                <c:pt idx="782">
                  <c:v>57.587000000000003</c:v>
                </c:pt>
                <c:pt idx="783">
                  <c:v>53.42</c:v>
                </c:pt>
                <c:pt idx="784">
                  <c:v>50.61</c:v>
                </c:pt>
                <c:pt idx="785">
                  <c:v>49.969000000000001</c:v>
                </c:pt>
                <c:pt idx="786">
                  <c:v>55.283999999999999</c:v>
                </c:pt>
                <c:pt idx="787">
                  <c:v>60.561999999999998</c:v>
                </c:pt>
                <c:pt idx="788">
                  <c:v>43.786999999999999</c:v>
                </c:pt>
                <c:pt idx="789">
                  <c:v>58.457000000000001</c:v>
                </c:pt>
                <c:pt idx="790">
                  <c:v>53.4</c:v>
                </c:pt>
                <c:pt idx="791">
                  <c:v>47.180999999999997</c:v>
                </c:pt>
                <c:pt idx="792">
                  <c:v>47.914999999999999</c:v>
                </c:pt>
                <c:pt idx="793">
                  <c:v>41.503</c:v>
                </c:pt>
                <c:pt idx="794">
                  <c:v>52.459000000000003</c:v>
                </c:pt>
                <c:pt idx="795">
                  <c:v>48.213000000000001</c:v>
                </c:pt>
                <c:pt idx="796">
                  <c:v>49.597999999999999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8937792"/>
        <c:axId val="228940536"/>
      </c:scatterChart>
      <c:valAx>
        <c:axId val="228937792"/>
        <c:scaling>
          <c:orientation val="minMax"/>
          <c:min val="30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940536"/>
        <c:crosses val="autoZero"/>
        <c:crossBetween val="midCat"/>
      </c:valAx>
      <c:valAx>
        <c:axId val="228940536"/>
        <c:scaling>
          <c:orientation val="minMax"/>
          <c:min val="30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937792"/>
        <c:crosses val="autoZero"/>
        <c:crossBetween val="midCat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>
                <a:alpha val="0"/>
              </a:schemeClr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Y1 vs Y2 CA60 RelTM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'Defense DiffTeam'!$AN$1</c:f>
              <c:strCache>
                <c:ptCount val="1"/>
                <c:pt idx="0">
                  <c:v>Y2CA60RelTM</c:v>
                </c:pt>
              </c:strCache>
            </c:strRef>
          </c:tx>
          <c:spPr>
            <a:ln w="25400" cap="flat" cmpd="sng" algn="ctr">
              <a:noFill/>
              <a:prstDash val="sysDot"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1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9.0030331417576021E-2"/>
                  <c:y val="0.46264521282665755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aseline="0" dirty="0"/>
                      <a:t>y = 0.3521x + 0.2167</a:t>
                    </a:r>
                    <a:br>
                      <a:rPr lang="en-US" sz="1400" baseline="0" dirty="0"/>
                    </a:br>
                    <a:r>
                      <a:rPr lang="en-US" sz="1400" baseline="0" dirty="0"/>
                      <a:t>R² = </a:t>
                    </a:r>
                    <a:r>
                      <a:rPr lang="en-US" sz="1400" baseline="0" dirty="0">
                        <a:solidFill>
                          <a:srgbClr val="FF0000"/>
                        </a:solidFill>
                      </a:rPr>
                      <a:t>0.1109</a:t>
                    </a:r>
                    <a:endParaRPr lang="en-US" sz="1400" dirty="0">
                      <a:solidFill>
                        <a:srgbClr val="FF0000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'Defense DiffTeam'!$AM$2:$AM$269</c:f>
              <c:numCache>
                <c:formatCode>General</c:formatCode>
                <c:ptCount val="268"/>
                <c:pt idx="0">
                  <c:v>3.6347999999999998</c:v>
                </c:pt>
                <c:pt idx="1">
                  <c:v>5.8094000000000001</c:v>
                </c:pt>
                <c:pt idx="2">
                  <c:v>2.0903999999999998</c:v>
                </c:pt>
                <c:pt idx="3">
                  <c:v>-3.0445000000000002</c:v>
                </c:pt>
                <c:pt idx="4">
                  <c:v>-1.0095000000000001</c:v>
                </c:pt>
                <c:pt idx="5">
                  <c:v>-7.7378999999999998</c:v>
                </c:pt>
                <c:pt idx="6">
                  <c:v>1.5946</c:v>
                </c:pt>
                <c:pt idx="7">
                  <c:v>-6.2510000000000003</c:v>
                </c:pt>
                <c:pt idx="8">
                  <c:v>2.5017999999999998</c:v>
                </c:pt>
                <c:pt idx="9">
                  <c:v>-3.5979000000000001</c:v>
                </c:pt>
                <c:pt idx="10">
                  <c:v>-2.3835000000000002</c:v>
                </c:pt>
                <c:pt idx="11">
                  <c:v>-0.23799999999999999</c:v>
                </c:pt>
                <c:pt idx="12">
                  <c:v>-2.0642999999999998</c:v>
                </c:pt>
                <c:pt idx="13">
                  <c:v>1.5242</c:v>
                </c:pt>
                <c:pt idx="14">
                  <c:v>4.1402999999999999</c:v>
                </c:pt>
                <c:pt idx="15">
                  <c:v>3.1122000000000001</c:v>
                </c:pt>
                <c:pt idx="16">
                  <c:v>-0.69630000000000003</c:v>
                </c:pt>
                <c:pt idx="17">
                  <c:v>2.6355</c:v>
                </c:pt>
                <c:pt idx="18">
                  <c:v>-9.8177000000000003</c:v>
                </c:pt>
                <c:pt idx="19">
                  <c:v>-1.5227999999999999</c:v>
                </c:pt>
                <c:pt idx="20">
                  <c:v>2.7730000000000001</c:v>
                </c:pt>
                <c:pt idx="21">
                  <c:v>3.6032999999999999</c:v>
                </c:pt>
                <c:pt idx="22">
                  <c:v>-0.3211</c:v>
                </c:pt>
                <c:pt idx="23">
                  <c:v>1.1131</c:v>
                </c:pt>
                <c:pt idx="24">
                  <c:v>3.2511000000000001</c:v>
                </c:pt>
                <c:pt idx="25">
                  <c:v>4.0949999999999998</c:v>
                </c:pt>
                <c:pt idx="26">
                  <c:v>-0.12280000000000001</c:v>
                </c:pt>
                <c:pt idx="27">
                  <c:v>9.2825000000000006</c:v>
                </c:pt>
                <c:pt idx="28">
                  <c:v>-1.9502999999999999</c:v>
                </c:pt>
                <c:pt idx="29">
                  <c:v>6.1959999999999997</c:v>
                </c:pt>
                <c:pt idx="30">
                  <c:v>-1.6529</c:v>
                </c:pt>
                <c:pt idx="31">
                  <c:v>2.4253</c:v>
                </c:pt>
                <c:pt idx="32">
                  <c:v>-4.4661999999999997</c:v>
                </c:pt>
                <c:pt idx="33">
                  <c:v>-3.7004000000000001</c:v>
                </c:pt>
                <c:pt idx="34">
                  <c:v>5.3654999999999999</c:v>
                </c:pt>
                <c:pt idx="35">
                  <c:v>1.0774999999999999</c:v>
                </c:pt>
                <c:pt idx="36">
                  <c:v>1.6424000000000001</c:v>
                </c:pt>
                <c:pt idx="37">
                  <c:v>-4.5574000000000003</c:v>
                </c:pt>
                <c:pt idx="38">
                  <c:v>2.8818000000000001</c:v>
                </c:pt>
                <c:pt idx="39">
                  <c:v>2.9630999999999998</c:v>
                </c:pt>
                <c:pt idx="40">
                  <c:v>-2.8376999999999999</c:v>
                </c:pt>
                <c:pt idx="41">
                  <c:v>-3.9580000000000002</c:v>
                </c:pt>
                <c:pt idx="42">
                  <c:v>1.7452000000000001</c:v>
                </c:pt>
                <c:pt idx="43">
                  <c:v>0.87039999999999995</c:v>
                </c:pt>
                <c:pt idx="44">
                  <c:v>-6.1704999999999997</c:v>
                </c:pt>
                <c:pt idx="45">
                  <c:v>4.0936000000000003</c:v>
                </c:pt>
                <c:pt idx="46">
                  <c:v>-0.90190000000000003</c:v>
                </c:pt>
                <c:pt idx="47">
                  <c:v>3.395</c:v>
                </c:pt>
                <c:pt idx="48">
                  <c:v>5.2526000000000002</c:v>
                </c:pt>
                <c:pt idx="49">
                  <c:v>0.30280000000000001</c:v>
                </c:pt>
                <c:pt idx="50">
                  <c:v>-1.5478000000000001</c:v>
                </c:pt>
                <c:pt idx="51">
                  <c:v>10.581899999999999</c:v>
                </c:pt>
                <c:pt idx="52">
                  <c:v>-1.5637000000000001</c:v>
                </c:pt>
                <c:pt idx="53">
                  <c:v>12.544499999999999</c:v>
                </c:pt>
                <c:pt idx="54">
                  <c:v>1.8580000000000001</c:v>
                </c:pt>
                <c:pt idx="55">
                  <c:v>6.7611999999999997</c:v>
                </c:pt>
                <c:pt idx="56">
                  <c:v>2.0749</c:v>
                </c:pt>
                <c:pt idx="57">
                  <c:v>5.2163000000000004</c:v>
                </c:pt>
                <c:pt idx="58">
                  <c:v>-0.17499999999999999</c:v>
                </c:pt>
                <c:pt idx="59">
                  <c:v>-0.71050000000000002</c:v>
                </c:pt>
                <c:pt idx="60">
                  <c:v>7.3288000000000002</c:v>
                </c:pt>
                <c:pt idx="61">
                  <c:v>8.0210000000000008</c:v>
                </c:pt>
                <c:pt idx="62">
                  <c:v>-0.53690000000000004</c:v>
                </c:pt>
                <c:pt idx="63">
                  <c:v>-0.57740000000000002</c:v>
                </c:pt>
                <c:pt idx="64">
                  <c:v>1.1164000000000001</c:v>
                </c:pt>
                <c:pt idx="65">
                  <c:v>1.5025999999999999</c:v>
                </c:pt>
                <c:pt idx="66">
                  <c:v>-3.5642999999999998</c:v>
                </c:pt>
                <c:pt idx="67">
                  <c:v>0.65249999999999997</c:v>
                </c:pt>
                <c:pt idx="68">
                  <c:v>0.94489999999999996</c:v>
                </c:pt>
                <c:pt idx="69">
                  <c:v>4.1855000000000002</c:v>
                </c:pt>
                <c:pt idx="70">
                  <c:v>3.4702000000000002</c:v>
                </c:pt>
                <c:pt idx="71">
                  <c:v>0.4894</c:v>
                </c:pt>
                <c:pt idx="72">
                  <c:v>-1.8906000000000001</c:v>
                </c:pt>
                <c:pt idx="73">
                  <c:v>4.2066999999999997</c:v>
                </c:pt>
                <c:pt idx="74">
                  <c:v>-3.2385000000000002</c:v>
                </c:pt>
                <c:pt idx="75">
                  <c:v>-3.9740000000000002</c:v>
                </c:pt>
                <c:pt idx="76">
                  <c:v>1.7733000000000001</c:v>
                </c:pt>
                <c:pt idx="77">
                  <c:v>-3.7378999999999998</c:v>
                </c:pt>
                <c:pt idx="78">
                  <c:v>7.6985999999999999</c:v>
                </c:pt>
                <c:pt idx="79">
                  <c:v>-2.2216</c:v>
                </c:pt>
                <c:pt idx="80">
                  <c:v>3.8005</c:v>
                </c:pt>
                <c:pt idx="81">
                  <c:v>-5.8681999999999999</c:v>
                </c:pt>
                <c:pt idx="82">
                  <c:v>0.56259999999999999</c:v>
                </c:pt>
                <c:pt idx="83">
                  <c:v>0.4274</c:v>
                </c:pt>
                <c:pt idx="84">
                  <c:v>1.3886000000000001</c:v>
                </c:pt>
                <c:pt idx="85">
                  <c:v>3.2101000000000002</c:v>
                </c:pt>
                <c:pt idx="86">
                  <c:v>-0.76280000000000003</c:v>
                </c:pt>
                <c:pt idx="87">
                  <c:v>7.6329000000000002</c:v>
                </c:pt>
                <c:pt idx="88">
                  <c:v>-5.1060999999999996</c:v>
                </c:pt>
                <c:pt idx="89">
                  <c:v>2.875</c:v>
                </c:pt>
                <c:pt idx="90">
                  <c:v>1.6584000000000001</c:v>
                </c:pt>
                <c:pt idx="91">
                  <c:v>7.8917999999999999</c:v>
                </c:pt>
                <c:pt idx="92">
                  <c:v>5.2043999999999997</c:v>
                </c:pt>
                <c:pt idx="93">
                  <c:v>0.99950000000000006</c:v>
                </c:pt>
                <c:pt idx="94">
                  <c:v>2.5399999999999999E-2</c:v>
                </c:pt>
                <c:pt idx="95">
                  <c:v>3.1204999999999998</c:v>
                </c:pt>
                <c:pt idx="96">
                  <c:v>-1.1780999999999999</c:v>
                </c:pt>
                <c:pt idx="97">
                  <c:v>-0.64590000000000003</c:v>
                </c:pt>
                <c:pt idx="98">
                  <c:v>-1.8656999999999999</c:v>
                </c:pt>
                <c:pt idx="99">
                  <c:v>1.5882000000000001</c:v>
                </c:pt>
                <c:pt idx="100">
                  <c:v>-1.3688</c:v>
                </c:pt>
                <c:pt idx="101">
                  <c:v>0.80020000000000002</c:v>
                </c:pt>
                <c:pt idx="102">
                  <c:v>0.54079999999999995</c:v>
                </c:pt>
                <c:pt idx="103">
                  <c:v>2.0909</c:v>
                </c:pt>
                <c:pt idx="104">
                  <c:v>6.8822999999999999</c:v>
                </c:pt>
                <c:pt idx="105">
                  <c:v>1.2784</c:v>
                </c:pt>
                <c:pt idx="106">
                  <c:v>0.1095</c:v>
                </c:pt>
                <c:pt idx="107">
                  <c:v>-0.13289999999999999</c:v>
                </c:pt>
                <c:pt idx="108">
                  <c:v>-0.29849999999999999</c:v>
                </c:pt>
                <c:pt idx="109">
                  <c:v>-2.1722000000000001</c:v>
                </c:pt>
                <c:pt idx="110">
                  <c:v>0.70689999999999997</c:v>
                </c:pt>
                <c:pt idx="111">
                  <c:v>-3.3525999999999998</c:v>
                </c:pt>
                <c:pt idx="112">
                  <c:v>1.6268</c:v>
                </c:pt>
                <c:pt idx="113">
                  <c:v>0.56730000000000003</c:v>
                </c:pt>
                <c:pt idx="114">
                  <c:v>-0.33960000000000001</c:v>
                </c:pt>
                <c:pt idx="115">
                  <c:v>2.3033000000000001</c:v>
                </c:pt>
                <c:pt idx="116">
                  <c:v>-2.0594999999999999</c:v>
                </c:pt>
                <c:pt idx="117">
                  <c:v>0.53649999999999998</c:v>
                </c:pt>
                <c:pt idx="118">
                  <c:v>-4.5567000000000002</c:v>
                </c:pt>
                <c:pt idx="119">
                  <c:v>1.2947</c:v>
                </c:pt>
                <c:pt idx="120">
                  <c:v>6.5541999999999998</c:v>
                </c:pt>
                <c:pt idx="121">
                  <c:v>-2.7725</c:v>
                </c:pt>
                <c:pt idx="122">
                  <c:v>2.5792999999999999</c:v>
                </c:pt>
                <c:pt idx="123">
                  <c:v>-0.40250000000000002</c:v>
                </c:pt>
                <c:pt idx="124">
                  <c:v>3.8372000000000002</c:v>
                </c:pt>
                <c:pt idx="125">
                  <c:v>-2.3736999999999999</c:v>
                </c:pt>
                <c:pt idx="126">
                  <c:v>-2.8246000000000002</c:v>
                </c:pt>
                <c:pt idx="127">
                  <c:v>-1.6796</c:v>
                </c:pt>
                <c:pt idx="128">
                  <c:v>-1.0619000000000001</c:v>
                </c:pt>
                <c:pt idx="129">
                  <c:v>-0.39250000000000002</c:v>
                </c:pt>
                <c:pt idx="130">
                  <c:v>-9.0399999999999994E-2</c:v>
                </c:pt>
                <c:pt idx="131">
                  <c:v>0.69840000000000002</c:v>
                </c:pt>
                <c:pt idx="132">
                  <c:v>-5.4802999999999997</c:v>
                </c:pt>
                <c:pt idx="133">
                  <c:v>-1.6220000000000001</c:v>
                </c:pt>
                <c:pt idx="134">
                  <c:v>1.8052999999999999</c:v>
                </c:pt>
                <c:pt idx="135">
                  <c:v>-1.0059</c:v>
                </c:pt>
                <c:pt idx="136">
                  <c:v>-4.0012999999999996</c:v>
                </c:pt>
                <c:pt idx="137">
                  <c:v>-2.2143999999999999</c:v>
                </c:pt>
                <c:pt idx="138">
                  <c:v>-1.4059999999999999</c:v>
                </c:pt>
                <c:pt idx="139">
                  <c:v>-10.782400000000001</c:v>
                </c:pt>
                <c:pt idx="140">
                  <c:v>-1.0192000000000001</c:v>
                </c:pt>
                <c:pt idx="141">
                  <c:v>4.2700000000000002E-2</c:v>
                </c:pt>
                <c:pt idx="142">
                  <c:v>-3.8589000000000002</c:v>
                </c:pt>
                <c:pt idx="143">
                  <c:v>3.3132999999999999</c:v>
                </c:pt>
                <c:pt idx="144">
                  <c:v>-4.2828999999999997</c:v>
                </c:pt>
                <c:pt idx="145">
                  <c:v>-2.3332999999999999</c:v>
                </c:pt>
                <c:pt idx="146">
                  <c:v>-2.4658000000000002</c:v>
                </c:pt>
                <c:pt idx="147">
                  <c:v>4.0965999999999996</c:v>
                </c:pt>
                <c:pt idx="148">
                  <c:v>-2.6392000000000002</c:v>
                </c:pt>
                <c:pt idx="149">
                  <c:v>6.8632999999999997</c:v>
                </c:pt>
                <c:pt idx="150">
                  <c:v>2.3313999999999999</c:v>
                </c:pt>
                <c:pt idx="151">
                  <c:v>-2.6160999999999999</c:v>
                </c:pt>
                <c:pt idx="152">
                  <c:v>5.8106999999999998</c:v>
                </c:pt>
                <c:pt idx="153">
                  <c:v>-0.81879999999999997</c:v>
                </c:pt>
                <c:pt idx="154">
                  <c:v>-2.3201999999999998</c:v>
                </c:pt>
                <c:pt idx="155">
                  <c:v>-1.4945999999999999</c:v>
                </c:pt>
                <c:pt idx="156">
                  <c:v>-3.9462999999999999</c:v>
                </c:pt>
                <c:pt idx="157">
                  <c:v>2.6091000000000002</c:v>
                </c:pt>
                <c:pt idx="158">
                  <c:v>-3.1913999999999998</c:v>
                </c:pt>
                <c:pt idx="159">
                  <c:v>-1.9930000000000001</c:v>
                </c:pt>
                <c:pt idx="160">
                  <c:v>0.19689999999999999</c:v>
                </c:pt>
                <c:pt idx="161">
                  <c:v>1.161</c:v>
                </c:pt>
                <c:pt idx="162">
                  <c:v>2.9662000000000002</c:v>
                </c:pt>
                <c:pt idx="163">
                  <c:v>1.1843999999999999</c:v>
                </c:pt>
                <c:pt idx="164">
                  <c:v>3.7479</c:v>
                </c:pt>
                <c:pt idx="165">
                  <c:v>-0.64390000000000003</c:v>
                </c:pt>
                <c:pt idx="166">
                  <c:v>9.5029000000000003</c:v>
                </c:pt>
                <c:pt idx="167">
                  <c:v>2.2976999999999999</c:v>
                </c:pt>
                <c:pt idx="168">
                  <c:v>6.3166000000000002</c:v>
                </c:pt>
                <c:pt idx="169">
                  <c:v>2.5804999999999998</c:v>
                </c:pt>
                <c:pt idx="170">
                  <c:v>2.3927999999999998</c:v>
                </c:pt>
                <c:pt idx="171">
                  <c:v>2.4903</c:v>
                </c:pt>
                <c:pt idx="172">
                  <c:v>1.3248</c:v>
                </c:pt>
                <c:pt idx="173">
                  <c:v>-4.3958000000000004</c:v>
                </c:pt>
                <c:pt idx="174">
                  <c:v>-2.2134999999999998</c:v>
                </c:pt>
                <c:pt idx="175">
                  <c:v>-0.39240000000000003</c:v>
                </c:pt>
                <c:pt idx="176">
                  <c:v>-1.7825</c:v>
                </c:pt>
                <c:pt idx="177">
                  <c:v>-3.7448999999999999</c:v>
                </c:pt>
                <c:pt idx="178">
                  <c:v>2.7321</c:v>
                </c:pt>
                <c:pt idx="179">
                  <c:v>-5.3144999999999998</c:v>
                </c:pt>
                <c:pt idx="180">
                  <c:v>-3.3108</c:v>
                </c:pt>
                <c:pt idx="181">
                  <c:v>5.7938000000000001</c:v>
                </c:pt>
                <c:pt idx="182">
                  <c:v>2.3188</c:v>
                </c:pt>
                <c:pt idx="183">
                  <c:v>-2.0449999999999999</c:v>
                </c:pt>
                <c:pt idx="184">
                  <c:v>-0.96870000000000001</c:v>
                </c:pt>
                <c:pt idx="185">
                  <c:v>-2.9731000000000001</c:v>
                </c:pt>
                <c:pt idx="186">
                  <c:v>4.2952000000000004</c:v>
                </c:pt>
                <c:pt idx="187">
                  <c:v>-1.5704</c:v>
                </c:pt>
                <c:pt idx="188">
                  <c:v>1.9448000000000001</c:v>
                </c:pt>
                <c:pt idx="189">
                  <c:v>4.7198000000000002</c:v>
                </c:pt>
                <c:pt idx="190">
                  <c:v>-1.0778000000000001</c:v>
                </c:pt>
                <c:pt idx="191">
                  <c:v>6.7755999999999998</c:v>
                </c:pt>
                <c:pt idx="192">
                  <c:v>-0.76859999999999995</c:v>
                </c:pt>
                <c:pt idx="193">
                  <c:v>0.89780000000000004</c:v>
                </c:pt>
                <c:pt idx="194">
                  <c:v>6.8125999999999998</c:v>
                </c:pt>
                <c:pt idx="195">
                  <c:v>7.7309999999999999</c:v>
                </c:pt>
                <c:pt idx="196">
                  <c:v>-3.6945999999999999</c:v>
                </c:pt>
                <c:pt idx="197">
                  <c:v>-1.4513</c:v>
                </c:pt>
                <c:pt idx="198">
                  <c:v>2.8426999999999998</c:v>
                </c:pt>
                <c:pt idx="199">
                  <c:v>0.63139999999999996</c:v>
                </c:pt>
                <c:pt idx="200">
                  <c:v>4.0887000000000002</c:v>
                </c:pt>
                <c:pt idx="201">
                  <c:v>3.9599000000000002</c:v>
                </c:pt>
                <c:pt idx="202">
                  <c:v>-1.7994000000000001</c:v>
                </c:pt>
                <c:pt idx="203">
                  <c:v>4.4023000000000003</c:v>
                </c:pt>
                <c:pt idx="204">
                  <c:v>1.8789</c:v>
                </c:pt>
                <c:pt idx="205">
                  <c:v>-3.8588</c:v>
                </c:pt>
                <c:pt idx="206">
                  <c:v>-5.7081</c:v>
                </c:pt>
                <c:pt idx="207">
                  <c:v>-3.4091999999999998</c:v>
                </c:pt>
                <c:pt idx="208">
                  <c:v>-1.9714</c:v>
                </c:pt>
                <c:pt idx="209">
                  <c:v>1.3205</c:v>
                </c:pt>
                <c:pt idx="210">
                  <c:v>5.7717000000000001</c:v>
                </c:pt>
                <c:pt idx="211">
                  <c:v>-2.8418000000000001</c:v>
                </c:pt>
                <c:pt idx="212">
                  <c:v>5.5125000000000002</c:v>
                </c:pt>
                <c:pt idx="213">
                  <c:v>-1.8603000000000001</c:v>
                </c:pt>
                <c:pt idx="214">
                  <c:v>7.6177999999999999</c:v>
                </c:pt>
                <c:pt idx="215">
                  <c:v>1.7386999999999999</c:v>
                </c:pt>
                <c:pt idx="216">
                  <c:v>-1.2701</c:v>
                </c:pt>
                <c:pt idx="217">
                  <c:v>-3.7505000000000002</c:v>
                </c:pt>
                <c:pt idx="218">
                  <c:v>-3.7301000000000002</c:v>
                </c:pt>
                <c:pt idx="219">
                  <c:v>-5.46</c:v>
                </c:pt>
                <c:pt idx="220">
                  <c:v>-0.22470000000000001</c:v>
                </c:pt>
                <c:pt idx="221">
                  <c:v>2.2105999999999999</c:v>
                </c:pt>
                <c:pt idx="222">
                  <c:v>6.0542999999999996</c:v>
                </c:pt>
                <c:pt idx="223">
                  <c:v>-6.0750999999999999</c:v>
                </c:pt>
                <c:pt idx="224">
                  <c:v>-3.3367</c:v>
                </c:pt>
                <c:pt idx="225">
                  <c:v>7.2698999999999998</c:v>
                </c:pt>
                <c:pt idx="226">
                  <c:v>-1.5373000000000001</c:v>
                </c:pt>
                <c:pt idx="227">
                  <c:v>-3.2117</c:v>
                </c:pt>
                <c:pt idx="228">
                  <c:v>0.86329999999999996</c:v>
                </c:pt>
                <c:pt idx="229">
                  <c:v>2.6457999999999999</c:v>
                </c:pt>
                <c:pt idx="230">
                  <c:v>3.5329999999999999</c:v>
                </c:pt>
                <c:pt idx="231">
                  <c:v>-1.4883</c:v>
                </c:pt>
                <c:pt idx="232">
                  <c:v>-6.0530999999999997</c:v>
                </c:pt>
                <c:pt idx="233">
                  <c:v>0.70620000000000005</c:v>
                </c:pt>
                <c:pt idx="234">
                  <c:v>0.18459999999999999</c:v>
                </c:pt>
                <c:pt idx="235">
                  <c:v>0.50690000000000002</c:v>
                </c:pt>
                <c:pt idx="236">
                  <c:v>5.3139000000000003</c:v>
                </c:pt>
                <c:pt idx="237">
                  <c:v>-0.23580000000000001</c:v>
                </c:pt>
                <c:pt idx="238">
                  <c:v>-2.9009999999999998</c:v>
                </c:pt>
                <c:pt idx="239">
                  <c:v>-1.2442</c:v>
                </c:pt>
                <c:pt idx="240">
                  <c:v>4.2220000000000004</c:v>
                </c:pt>
                <c:pt idx="241">
                  <c:v>-3.9363999999999999</c:v>
                </c:pt>
                <c:pt idx="242">
                  <c:v>1.0761000000000001</c:v>
                </c:pt>
                <c:pt idx="243">
                  <c:v>1.3421000000000001</c:v>
                </c:pt>
                <c:pt idx="244">
                  <c:v>0.20630000000000001</c:v>
                </c:pt>
                <c:pt idx="245">
                  <c:v>-2.3035000000000001</c:v>
                </c:pt>
                <c:pt idx="246">
                  <c:v>3.1120999999999999</c:v>
                </c:pt>
                <c:pt idx="247">
                  <c:v>3.3643999999999998</c:v>
                </c:pt>
                <c:pt idx="248">
                  <c:v>2.3098999999999998</c:v>
                </c:pt>
                <c:pt idx="249">
                  <c:v>2.7267000000000001</c:v>
                </c:pt>
                <c:pt idx="250">
                  <c:v>5.2007000000000003</c:v>
                </c:pt>
                <c:pt idx="251">
                  <c:v>-1.3827</c:v>
                </c:pt>
                <c:pt idx="252">
                  <c:v>-4.8840000000000003</c:v>
                </c:pt>
                <c:pt idx="253">
                  <c:v>0.72809999999999997</c:v>
                </c:pt>
                <c:pt idx="254">
                  <c:v>1.8761000000000001</c:v>
                </c:pt>
                <c:pt idx="255">
                  <c:v>-1.9463999999999999</c:v>
                </c:pt>
                <c:pt idx="256">
                  <c:v>-6.2888999999999999</c:v>
                </c:pt>
                <c:pt idx="257">
                  <c:v>10.0092</c:v>
                </c:pt>
                <c:pt idx="258">
                  <c:v>-0.4889</c:v>
                </c:pt>
                <c:pt idx="259">
                  <c:v>0.28739999999999999</c:v>
                </c:pt>
                <c:pt idx="260">
                  <c:v>-5.0984999999999996</c:v>
                </c:pt>
                <c:pt idx="261">
                  <c:v>3.2498</c:v>
                </c:pt>
                <c:pt idx="262">
                  <c:v>1.4240999999999999</c:v>
                </c:pt>
                <c:pt idx="263">
                  <c:v>3.5232999999999999</c:v>
                </c:pt>
                <c:pt idx="264">
                  <c:v>-8.6199999999999999E-2</c:v>
                </c:pt>
                <c:pt idx="265">
                  <c:v>-4.5858999999999996</c:v>
                </c:pt>
                <c:pt idx="266">
                  <c:v>-1.2557</c:v>
                </c:pt>
                <c:pt idx="267">
                  <c:v>1.4730000000000001</c:v>
                </c:pt>
              </c:numCache>
            </c:numRef>
          </c:xVal>
          <c:yVal>
            <c:numRef>
              <c:f>'Defense DiffTeam'!$AN$2:$AN$269</c:f>
              <c:numCache>
                <c:formatCode>General</c:formatCode>
                <c:ptCount val="268"/>
                <c:pt idx="0">
                  <c:v>4.6630000000000003</c:v>
                </c:pt>
                <c:pt idx="1">
                  <c:v>2.5110999999999999</c:v>
                </c:pt>
                <c:pt idx="2">
                  <c:v>3.1684999999999999</c:v>
                </c:pt>
                <c:pt idx="3">
                  <c:v>1.5508</c:v>
                </c:pt>
                <c:pt idx="4">
                  <c:v>0.99209999999999998</c:v>
                </c:pt>
                <c:pt idx="5">
                  <c:v>-6.3700999999999999</c:v>
                </c:pt>
                <c:pt idx="6">
                  <c:v>-3.0766</c:v>
                </c:pt>
                <c:pt idx="7">
                  <c:v>3.4121999999999999</c:v>
                </c:pt>
                <c:pt idx="8">
                  <c:v>0.72540000000000004</c:v>
                </c:pt>
                <c:pt idx="9">
                  <c:v>-4.8158000000000003</c:v>
                </c:pt>
                <c:pt idx="10">
                  <c:v>4.5312999999999999</c:v>
                </c:pt>
                <c:pt idx="11">
                  <c:v>3.2090999999999998</c:v>
                </c:pt>
                <c:pt idx="12">
                  <c:v>4.4497999999999998</c:v>
                </c:pt>
                <c:pt idx="13">
                  <c:v>6.9911000000000003</c:v>
                </c:pt>
                <c:pt idx="14">
                  <c:v>3.8201000000000001</c:v>
                </c:pt>
                <c:pt idx="15">
                  <c:v>3.4786999999999999</c:v>
                </c:pt>
                <c:pt idx="16">
                  <c:v>1.4761</c:v>
                </c:pt>
                <c:pt idx="17">
                  <c:v>1.9273</c:v>
                </c:pt>
                <c:pt idx="18">
                  <c:v>-6.3559000000000001</c:v>
                </c:pt>
                <c:pt idx="19">
                  <c:v>-6.2256999999999998</c:v>
                </c:pt>
                <c:pt idx="20">
                  <c:v>-5.7351999999999999</c:v>
                </c:pt>
                <c:pt idx="21">
                  <c:v>3.3246000000000002</c:v>
                </c:pt>
                <c:pt idx="22">
                  <c:v>-0.91559999999999997</c:v>
                </c:pt>
                <c:pt idx="23">
                  <c:v>2.3403999999999998</c:v>
                </c:pt>
                <c:pt idx="24">
                  <c:v>-1.0931999999999999</c:v>
                </c:pt>
                <c:pt idx="25">
                  <c:v>7.7200000000000005E-2</c:v>
                </c:pt>
                <c:pt idx="26">
                  <c:v>0.67700000000000005</c:v>
                </c:pt>
                <c:pt idx="27">
                  <c:v>1.458</c:v>
                </c:pt>
                <c:pt idx="28">
                  <c:v>-2.0459000000000001</c:v>
                </c:pt>
                <c:pt idx="29">
                  <c:v>4.3174999999999999</c:v>
                </c:pt>
                <c:pt idx="30">
                  <c:v>-6.8880999999999997</c:v>
                </c:pt>
                <c:pt idx="31">
                  <c:v>5.1615000000000002</c:v>
                </c:pt>
                <c:pt idx="32">
                  <c:v>2.5621999999999998</c:v>
                </c:pt>
                <c:pt idx="33">
                  <c:v>-2.6595</c:v>
                </c:pt>
                <c:pt idx="34">
                  <c:v>4.5266000000000002</c:v>
                </c:pt>
                <c:pt idx="35">
                  <c:v>0.97150000000000003</c:v>
                </c:pt>
                <c:pt idx="36">
                  <c:v>-0.4143</c:v>
                </c:pt>
                <c:pt idx="37">
                  <c:v>-5.5461999999999998</c:v>
                </c:pt>
                <c:pt idx="38">
                  <c:v>-3.59</c:v>
                </c:pt>
                <c:pt idx="39">
                  <c:v>-1.6912</c:v>
                </c:pt>
                <c:pt idx="40">
                  <c:v>-0.65449999999999997</c:v>
                </c:pt>
                <c:pt idx="41">
                  <c:v>0.40799999999999997</c:v>
                </c:pt>
                <c:pt idx="42">
                  <c:v>-2.3763000000000001</c:v>
                </c:pt>
                <c:pt idx="43">
                  <c:v>5.8696000000000002</c:v>
                </c:pt>
                <c:pt idx="44">
                  <c:v>-7.9345999999999997</c:v>
                </c:pt>
                <c:pt idx="45">
                  <c:v>-2.8532999999999999</c:v>
                </c:pt>
                <c:pt idx="46">
                  <c:v>0.41370000000000001</c:v>
                </c:pt>
                <c:pt idx="47">
                  <c:v>-0.51990000000000003</c:v>
                </c:pt>
                <c:pt idx="48">
                  <c:v>5.8094000000000001</c:v>
                </c:pt>
                <c:pt idx="49">
                  <c:v>-1.0095000000000001</c:v>
                </c:pt>
                <c:pt idx="50">
                  <c:v>2.5017999999999998</c:v>
                </c:pt>
                <c:pt idx="51">
                  <c:v>8.8721999999999994</c:v>
                </c:pt>
                <c:pt idx="52">
                  <c:v>-0.23799999999999999</c:v>
                </c:pt>
                <c:pt idx="53">
                  <c:v>9.1905999999999999</c:v>
                </c:pt>
                <c:pt idx="54">
                  <c:v>4.1402999999999999</c:v>
                </c:pt>
                <c:pt idx="55">
                  <c:v>-6.3232999999999997</c:v>
                </c:pt>
                <c:pt idx="56">
                  <c:v>4.2091000000000003</c:v>
                </c:pt>
                <c:pt idx="57">
                  <c:v>2.6355</c:v>
                </c:pt>
                <c:pt idx="58">
                  <c:v>3.9220999999999999</c:v>
                </c:pt>
                <c:pt idx="59">
                  <c:v>2.0491999999999999</c:v>
                </c:pt>
                <c:pt idx="60">
                  <c:v>5.7816999999999998</c:v>
                </c:pt>
                <c:pt idx="61">
                  <c:v>2.4253</c:v>
                </c:pt>
                <c:pt idx="62">
                  <c:v>4.1849999999999996</c:v>
                </c:pt>
                <c:pt idx="63">
                  <c:v>0.99970000000000003</c:v>
                </c:pt>
                <c:pt idx="64">
                  <c:v>7.0271999999999997</c:v>
                </c:pt>
                <c:pt idx="65">
                  <c:v>6.9829999999999997</c:v>
                </c:pt>
                <c:pt idx="66">
                  <c:v>-9.2326999999999995</c:v>
                </c:pt>
                <c:pt idx="67">
                  <c:v>-0.96409999999999996</c:v>
                </c:pt>
                <c:pt idx="68">
                  <c:v>1.8096000000000001</c:v>
                </c:pt>
                <c:pt idx="69">
                  <c:v>5.3699999999999998E-2</c:v>
                </c:pt>
                <c:pt idx="70">
                  <c:v>-0.37619999999999998</c:v>
                </c:pt>
                <c:pt idx="71">
                  <c:v>-1.1457999999999999</c:v>
                </c:pt>
                <c:pt idx="72">
                  <c:v>1.9629000000000001</c:v>
                </c:pt>
                <c:pt idx="73">
                  <c:v>6.8651</c:v>
                </c:pt>
                <c:pt idx="74">
                  <c:v>6.5301</c:v>
                </c:pt>
                <c:pt idx="75">
                  <c:v>2.6002000000000001</c:v>
                </c:pt>
                <c:pt idx="76">
                  <c:v>5.4077999999999999</c:v>
                </c:pt>
                <c:pt idx="77">
                  <c:v>-2.9803999999999999</c:v>
                </c:pt>
                <c:pt idx="78">
                  <c:v>10.581899999999999</c:v>
                </c:pt>
                <c:pt idx="79">
                  <c:v>2.8721000000000001</c:v>
                </c:pt>
                <c:pt idx="80">
                  <c:v>3.4064999999999999</c:v>
                </c:pt>
                <c:pt idx="81">
                  <c:v>-0.63270000000000004</c:v>
                </c:pt>
                <c:pt idx="82">
                  <c:v>3.6903999999999999</c:v>
                </c:pt>
                <c:pt idx="83">
                  <c:v>1.7144999999999999</c:v>
                </c:pt>
                <c:pt idx="84">
                  <c:v>-5.5907999999999998</c:v>
                </c:pt>
                <c:pt idx="85">
                  <c:v>8.2362000000000002</c:v>
                </c:pt>
                <c:pt idx="86">
                  <c:v>-0.21410000000000001</c:v>
                </c:pt>
                <c:pt idx="87">
                  <c:v>-4.6218000000000004</c:v>
                </c:pt>
                <c:pt idx="88">
                  <c:v>-2.5196000000000001</c:v>
                </c:pt>
                <c:pt idx="89">
                  <c:v>-0.57740000000000002</c:v>
                </c:pt>
                <c:pt idx="90">
                  <c:v>1.1471</c:v>
                </c:pt>
                <c:pt idx="91">
                  <c:v>9.8367000000000004</c:v>
                </c:pt>
                <c:pt idx="92">
                  <c:v>1.2781</c:v>
                </c:pt>
                <c:pt idx="93">
                  <c:v>5.8037999999999998</c:v>
                </c:pt>
                <c:pt idx="94">
                  <c:v>0.94489999999999996</c:v>
                </c:pt>
                <c:pt idx="95">
                  <c:v>-0.69810000000000005</c:v>
                </c:pt>
                <c:pt idx="96">
                  <c:v>2.7244000000000002</c:v>
                </c:pt>
                <c:pt idx="97">
                  <c:v>-1.0689</c:v>
                </c:pt>
                <c:pt idx="98">
                  <c:v>1.1800999999999999</c:v>
                </c:pt>
                <c:pt idx="99">
                  <c:v>-2.8128000000000002</c:v>
                </c:pt>
                <c:pt idx="100">
                  <c:v>4.1855000000000002</c:v>
                </c:pt>
                <c:pt idx="101">
                  <c:v>-1.1062000000000001</c:v>
                </c:pt>
                <c:pt idx="102">
                  <c:v>-0.18970000000000001</c:v>
                </c:pt>
                <c:pt idx="103">
                  <c:v>-4.8909000000000002</c:v>
                </c:pt>
                <c:pt idx="104">
                  <c:v>-3.2385000000000002</c:v>
                </c:pt>
                <c:pt idx="105">
                  <c:v>4.8806000000000003</c:v>
                </c:pt>
                <c:pt idx="106">
                  <c:v>3.7423000000000002</c:v>
                </c:pt>
                <c:pt idx="107">
                  <c:v>-2.7911999999999999</c:v>
                </c:pt>
                <c:pt idx="108">
                  <c:v>1.7733000000000001</c:v>
                </c:pt>
                <c:pt idx="109">
                  <c:v>3.0701999999999998</c:v>
                </c:pt>
                <c:pt idx="110">
                  <c:v>2.2616999999999998</c:v>
                </c:pt>
                <c:pt idx="111">
                  <c:v>-5.8804999999999996</c:v>
                </c:pt>
                <c:pt idx="112">
                  <c:v>2.7164999999999999</c:v>
                </c:pt>
                <c:pt idx="113">
                  <c:v>-1.0251999999999999</c:v>
                </c:pt>
                <c:pt idx="114">
                  <c:v>3.6964999999999999</c:v>
                </c:pt>
                <c:pt idx="115">
                  <c:v>-5.8681999999999999</c:v>
                </c:pt>
                <c:pt idx="116">
                  <c:v>2.5560999999999998</c:v>
                </c:pt>
                <c:pt idx="117">
                  <c:v>0.13489999999999999</c:v>
                </c:pt>
                <c:pt idx="118">
                  <c:v>-3.3243</c:v>
                </c:pt>
                <c:pt idx="119">
                  <c:v>6.7675999999999998</c:v>
                </c:pt>
                <c:pt idx="120">
                  <c:v>-4.8398000000000003</c:v>
                </c:pt>
                <c:pt idx="121">
                  <c:v>-1.9061999999999999</c:v>
                </c:pt>
                <c:pt idx="122">
                  <c:v>-3.8494999999999999</c:v>
                </c:pt>
                <c:pt idx="123">
                  <c:v>-0.79949999999999999</c:v>
                </c:pt>
                <c:pt idx="124">
                  <c:v>3.0143</c:v>
                </c:pt>
                <c:pt idx="125">
                  <c:v>3.6922999999999999</c:v>
                </c:pt>
                <c:pt idx="126">
                  <c:v>-2.5127000000000002</c:v>
                </c:pt>
                <c:pt idx="127">
                  <c:v>-3.8393999999999999</c:v>
                </c:pt>
                <c:pt idx="128">
                  <c:v>-4.2529000000000003</c:v>
                </c:pt>
                <c:pt idx="129">
                  <c:v>4.6699000000000002</c:v>
                </c:pt>
                <c:pt idx="130">
                  <c:v>1.6584000000000001</c:v>
                </c:pt>
                <c:pt idx="131">
                  <c:v>-5.5484999999999998</c:v>
                </c:pt>
                <c:pt idx="132">
                  <c:v>2.5399999999999999E-2</c:v>
                </c:pt>
                <c:pt idx="133">
                  <c:v>-0.58360000000000001</c:v>
                </c:pt>
                <c:pt idx="134">
                  <c:v>1.095</c:v>
                </c:pt>
                <c:pt idx="135">
                  <c:v>3.1204999999999998</c:v>
                </c:pt>
                <c:pt idx="136">
                  <c:v>-1.1780999999999999</c:v>
                </c:pt>
                <c:pt idx="137">
                  <c:v>1.0610999999999999</c:v>
                </c:pt>
                <c:pt idx="138">
                  <c:v>-1.8656999999999999</c:v>
                </c:pt>
                <c:pt idx="139">
                  <c:v>-5.4417999999999997</c:v>
                </c:pt>
                <c:pt idx="140">
                  <c:v>-1.5964</c:v>
                </c:pt>
                <c:pt idx="141">
                  <c:v>-1.3688</c:v>
                </c:pt>
                <c:pt idx="142">
                  <c:v>4.4527000000000001</c:v>
                </c:pt>
                <c:pt idx="143">
                  <c:v>4.8986999999999998</c:v>
                </c:pt>
                <c:pt idx="144">
                  <c:v>-4.4123000000000001</c:v>
                </c:pt>
                <c:pt idx="145">
                  <c:v>0.54079999999999995</c:v>
                </c:pt>
                <c:pt idx="146">
                  <c:v>-2.5985</c:v>
                </c:pt>
                <c:pt idx="147">
                  <c:v>6.6380999999999997</c:v>
                </c:pt>
                <c:pt idx="148">
                  <c:v>1.2784</c:v>
                </c:pt>
                <c:pt idx="149">
                  <c:v>-0.13289999999999999</c:v>
                </c:pt>
                <c:pt idx="150">
                  <c:v>0.69320000000000004</c:v>
                </c:pt>
                <c:pt idx="151">
                  <c:v>1.1015999999999999</c:v>
                </c:pt>
                <c:pt idx="152">
                  <c:v>3.9016999999999999</c:v>
                </c:pt>
                <c:pt idx="153">
                  <c:v>5.4615999999999998</c:v>
                </c:pt>
                <c:pt idx="154">
                  <c:v>-0.71060000000000001</c:v>
                </c:pt>
                <c:pt idx="155">
                  <c:v>-0.56269999999999998</c:v>
                </c:pt>
                <c:pt idx="156">
                  <c:v>-2.0594999999999999</c:v>
                </c:pt>
                <c:pt idx="157">
                  <c:v>-6.4566999999999997</c:v>
                </c:pt>
                <c:pt idx="158">
                  <c:v>-4.4561999999999999</c:v>
                </c:pt>
                <c:pt idx="159">
                  <c:v>8.0764999999999993</c:v>
                </c:pt>
                <c:pt idx="160">
                  <c:v>2.5411000000000001</c:v>
                </c:pt>
                <c:pt idx="161">
                  <c:v>0.68779999999999997</c:v>
                </c:pt>
                <c:pt idx="162">
                  <c:v>0.42230000000000001</c:v>
                </c:pt>
                <c:pt idx="163">
                  <c:v>-1.3786</c:v>
                </c:pt>
                <c:pt idx="164">
                  <c:v>1.7585</c:v>
                </c:pt>
                <c:pt idx="165">
                  <c:v>1.2947</c:v>
                </c:pt>
                <c:pt idx="166">
                  <c:v>2.8715999999999999</c:v>
                </c:pt>
                <c:pt idx="167">
                  <c:v>-7.6612999999999998</c:v>
                </c:pt>
                <c:pt idx="168">
                  <c:v>-1.1399999999999999</c:v>
                </c:pt>
                <c:pt idx="169">
                  <c:v>3.0125999999999999</c:v>
                </c:pt>
                <c:pt idx="170">
                  <c:v>1.9124000000000001</c:v>
                </c:pt>
                <c:pt idx="171">
                  <c:v>-9.5632999999999999</c:v>
                </c:pt>
                <c:pt idx="172">
                  <c:v>0.31740000000000002</c:v>
                </c:pt>
                <c:pt idx="173">
                  <c:v>-2.1141999999999999</c:v>
                </c:pt>
                <c:pt idx="174">
                  <c:v>2.1000000000000001E-2</c:v>
                </c:pt>
                <c:pt idx="175">
                  <c:v>1.758</c:v>
                </c:pt>
                <c:pt idx="176">
                  <c:v>-6.6448999999999998</c:v>
                </c:pt>
                <c:pt idx="177">
                  <c:v>-9.0516000000000005</c:v>
                </c:pt>
                <c:pt idx="178">
                  <c:v>-2.8719999999999999</c:v>
                </c:pt>
                <c:pt idx="179">
                  <c:v>4.3205</c:v>
                </c:pt>
                <c:pt idx="180">
                  <c:v>-4.2846000000000002</c:v>
                </c:pt>
                <c:pt idx="181">
                  <c:v>-2.9979</c:v>
                </c:pt>
                <c:pt idx="182">
                  <c:v>-5.4802999999999997</c:v>
                </c:pt>
                <c:pt idx="183">
                  <c:v>-1.0059</c:v>
                </c:pt>
                <c:pt idx="184">
                  <c:v>-0.4627</c:v>
                </c:pt>
                <c:pt idx="185">
                  <c:v>-1.4059999999999999</c:v>
                </c:pt>
                <c:pt idx="186">
                  <c:v>6.8254000000000001</c:v>
                </c:pt>
                <c:pt idx="187">
                  <c:v>-3.8589000000000002</c:v>
                </c:pt>
                <c:pt idx="188">
                  <c:v>1.5611999999999999</c:v>
                </c:pt>
                <c:pt idx="189">
                  <c:v>4.66</c:v>
                </c:pt>
                <c:pt idx="190">
                  <c:v>3.5392999999999999</c:v>
                </c:pt>
                <c:pt idx="191">
                  <c:v>-1.9633</c:v>
                </c:pt>
                <c:pt idx="192">
                  <c:v>-2.7749999999999999</c:v>
                </c:pt>
                <c:pt idx="193">
                  <c:v>-0.40629999999999999</c:v>
                </c:pt>
                <c:pt idx="194">
                  <c:v>6.8632999999999997</c:v>
                </c:pt>
                <c:pt idx="195">
                  <c:v>3.8052000000000001</c:v>
                </c:pt>
                <c:pt idx="196">
                  <c:v>-6.6508000000000003</c:v>
                </c:pt>
                <c:pt idx="197">
                  <c:v>-5.1551</c:v>
                </c:pt>
                <c:pt idx="198">
                  <c:v>5.3193000000000001</c:v>
                </c:pt>
                <c:pt idx="199">
                  <c:v>-0.81879999999999997</c:v>
                </c:pt>
                <c:pt idx="200">
                  <c:v>-2.3868</c:v>
                </c:pt>
                <c:pt idx="201">
                  <c:v>-0.87029999999999996</c:v>
                </c:pt>
                <c:pt idx="202">
                  <c:v>4.8403</c:v>
                </c:pt>
                <c:pt idx="203">
                  <c:v>2.4617</c:v>
                </c:pt>
                <c:pt idx="204">
                  <c:v>1.7986</c:v>
                </c:pt>
                <c:pt idx="205">
                  <c:v>1.3124</c:v>
                </c:pt>
                <c:pt idx="206">
                  <c:v>-0.37119999999999997</c:v>
                </c:pt>
                <c:pt idx="207">
                  <c:v>-1.9930000000000001</c:v>
                </c:pt>
                <c:pt idx="208">
                  <c:v>-4.5613000000000001</c:v>
                </c:pt>
                <c:pt idx="209">
                  <c:v>1.7242</c:v>
                </c:pt>
                <c:pt idx="210">
                  <c:v>2.9815999999999998</c:v>
                </c:pt>
                <c:pt idx="211">
                  <c:v>3.4297</c:v>
                </c:pt>
                <c:pt idx="212">
                  <c:v>-1.6680999999999999</c:v>
                </c:pt>
                <c:pt idx="213">
                  <c:v>3.0411000000000001</c:v>
                </c:pt>
                <c:pt idx="214">
                  <c:v>5.4478999999999997</c:v>
                </c:pt>
                <c:pt idx="215">
                  <c:v>-5.7088999999999999</c:v>
                </c:pt>
                <c:pt idx="216">
                  <c:v>6.3166000000000002</c:v>
                </c:pt>
                <c:pt idx="217">
                  <c:v>2.4903</c:v>
                </c:pt>
                <c:pt idx="218">
                  <c:v>1.431</c:v>
                </c:pt>
                <c:pt idx="219">
                  <c:v>1.7898000000000001</c:v>
                </c:pt>
                <c:pt idx="220">
                  <c:v>-2.2134999999999998</c:v>
                </c:pt>
                <c:pt idx="221">
                  <c:v>0.41899999999999998</c:v>
                </c:pt>
                <c:pt idx="222">
                  <c:v>5.6711999999999998</c:v>
                </c:pt>
                <c:pt idx="223">
                  <c:v>-3.7448999999999999</c:v>
                </c:pt>
                <c:pt idx="224">
                  <c:v>-6.6448</c:v>
                </c:pt>
                <c:pt idx="225">
                  <c:v>-4.7434000000000003</c:v>
                </c:pt>
                <c:pt idx="226">
                  <c:v>8.6516999999999999</c:v>
                </c:pt>
                <c:pt idx="227">
                  <c:v>-2.5000000000000001E-3</c:v>
                </c:pt>
                <c:pt idx="228">
                  <c:v>2.9712000000000001</c:v>
                </c:pt>
                <c:pt idx="229">
                  <c:v>0.1973</c:v>
                </c:pt>
                <c:pt idx="230">
                  <c:v>2.4123999999999999</c:v>
                </c:pt>
                <c:pt idx="231">
                  <c:v>1.7445999999999999</c:v>
                </c:pt>
                <c:pt idx="232">
                  <c:v>-1.5704</c:v>
                </c:pt>
                <c:pt idx="233">
                  <c:v>4.4459</c:v>
                </c:pt>
                <c:pt idx="234">
                  <c:v>-4.0342000000000002</c:v>
                </c:pt>
                <c:pt idx="235">
                  <c:v>-1.2765</c:v>
                </c:pt>
                <c:pt idx="236">
                  <c:v>-2.3509000000000002</c:v>
                </c:pt>
                <c:pt idx="237">
                  <c:v>6.0499999999999998E-2</c:v>
                </c:pt>
                <c:pt idx="238">
                  <c:v>-5.7194000000000003</c:v>
                </c:pt>
                <c:pt idx="239">
                  <c:v>-1.5124</c:v>
                </c:pt>
                <c:pt idx="240">
                  <c:v>8.6283999999999992</c:v>
                </c:pt>
                <c:pt idx="241">
                  <c:v>-2.0522999999999998</c:v>
                </c:pt>
                <c:pt idx="242">
                  <c:v>2.9601999999999999</c:v>
                </c:pt>
                <c:pt idx="243">
                  <c:v>-3.3683999999999998</c:v>
                </c:pt>
                <c:pt idx="244">
                  <c:v>-1.1955</c:v>
                </c:pt>
                <c:pt idx="245">
                  <c:v>-5.7954999999999997</c:v>
                </c:pt>
                <c:pt idx="246">
                  <c:v>-4.8583999999999996</c:v>
                </c:pt>
                <c:pt idx="247">
                  <c:v>0.63139999999999996</c:v>
                </c:pt>
                <c:pt idx="248">
                  <c:v>4.0887000000000002</c:v>
                </c:pt>
                <c:pt idx="249">
                  <c:v>-1.7994000000000001</c:v>
                </c:pt>
                <c:pt idx="250">
                  <c:v>4.4023000000000003</c:v>
                </c:pt>
                <c:pt idx="251">
                  <c:v>-0.94589999999999996</c:v>
                </c:pt>
                <c:pt idx="252">
                  <c:v>-1.0291999999999999</c:v>
                </c:pt>
                <c:pt idx="253">
                  <c:v>-3.8588</c:v>
                </c:pt>
                <c:pt idx="254">
                  <c:v>2.9268000000000001</c:v>
                </c:pt>
                <c:pt idx="255">
                  <c:v>-1.0138</c:v>
                </c:pt>
                <c:pt idx="256">
                  <c:v>-6.1592000000000002</c:v>
                </c:pt>
                <c:pt idx="257">
                  <c:v>4.9869000000000003</c:v>
                </c:pt>
                <c:pt idx="258">
                  <c:v>-1.9714</c:v>
                </c:pt>
                <c:pt idx="259">
                  <c:v>-2.8418000000000001</c:v>
                </c:pt>
                <c:pt idx="260">
                  <c:v>-2.4224999999999999</c:v>
                </c:pt>
                <c:pt idx="261">
                  <c:v>0.44819999999999999</c:v>
                </c:pt>
                <c:pt idx="262">
                  <c:v>5.5125000000000002</c:v>
                </c:pt>
                <c:pt idx="263">
                  <c:v>3.5853000000000002</c:v>
                </c:pt>
                <c:pt idx="264">
                  <c:v>1.8557999999999999</c:v>
                </c:pt>
                <c:pt idx="265">
                  <c:v>1.7386999999999999</c:v>
                </c:pt>
                <c:pt idx="266">
                  <c:v>-2.0768</c:v>
                </c:pt>
                <c:pt idx="267">
                  <c:v>-0.31690000000000002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2709648"/>
        <c:axId val="532463960"/>
      </c:scatterChart>
      <c:valAx>
        <c:axId val="4227096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2463960"/>
        <c:crosses val="autoZero"/>
        <c:crossBetween val="midCat"/>
      </c:valAx>
      <c:valAx>
        <c:axId val="532463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709648"/>
        <c:crosses val="autoZero"/>
        <c:crossBetween val="midCat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>
                <a:alpha val="0"/>
              </a:schemeClr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Y1 vs Y2 CA60 RelTM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'Defense SameTeam'!$AN$1</c:f>
              <c:strCache>
                <c:ptCount val="1"/>
                <c:pt idx="0">
                  <c:v>Y2CA60RelTM</c:v>
                </c:pt>
              </c:strCache>
            </c:strRef>
          </c:tx>
          <c:spPr>
            <a:ln w="25400" cap="flat" cmpd="sng" algn="ctr">
              <a:noFill/>
              <a:prstDash val="sysDot"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1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9.1316926356507525E-2"/>
                  <c:y val="0.48051002320362129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aseline="0" dirty="0"/>
                      <a:t>y = 0.429x + 0.2574</a:t>
                    </a:r>
                    <a:br>
                      <a:rPr lang="en-US" sz="1400" baseline="0" dirty="0"/>
                    </a:br>
                    <a:r>
                      <a:rPr lang="en-US" sz="1400" baseline="0" dirty="0"/>
                      <a:t>R² = </a:t>
                    </a:r>
                    <a:r>
                      <a:rPr lang="en-US" sz="1400" baseline="0" dirty="0">
                        <a:solidFill>
                          <a:srgbClr val="FF0000"/>
                        </a:solidFill>
                      </a:rPr>
                      <a:t>0.1788</a:t>
                    </a:r>
                    <a:endParaRPr lang="en-US" sz="1400" dirty="0">
                      <a:solidFill>
                        <a:srgbClr val="FF0000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'Defense SameTeam'!$AM$2:$AM$798</c:f>
              <c:numCache>
                <c:formatCode>General</c:formatCode>
                <c:ptCount val="797"/>
                <c:pt idx="0">
                  <c:v>4.6256000000000004</c:v>
                </c:pt>
                <c:pt idx="1">
                  <c:v>3.0901999999999998</c:v>
                </c:pt>
                <c:pt idx="2">
                  <c:v>-0.51990000000000003</c:v>
                </c:pt>
                <c:pt idx="3">
                  <c:v>-2.5232000000000001</c:v>
                </c:pt>
                <c:pt idx="4">
                  <c:v>0.95579999999999998</c:v>
                </c:pt>
                <c:pt idx="5">
                  <c:v>-0.29980000000000001</c:v>
                </c:pt>
                <c:pt idx="6">
                  <c:v>0.97699999999999998</c:v>
                </c:pt>
                <c:pt idx="7">
                  <c:v>-0.52529999999999999</c:v>
                </c:pt>
                <c:pt idx="8">
                  <c:v>3.2924000000000002</c:v>
                </c:pt>
                <c:pt idx="9">
                  <c:v>-0.87029999999999996</c:v>
                </c:pt>
                <c:pt idx="10">
                  <c:v>-8.1280999999999999</c:v>
                </c:pt>
                <c:pt idx="11">
                  <c:v>6.0937999999999999</c:v>
                </c:pt>
                <c:pt idx="12">
                  <c:v>-4.5818000000000003</c:v>
                </c:pt>
                <c:pt idx="13">
                  <c:v>-0.79249999999999998</c:v>
                </c:pt>
                <c:pt idx="14">
                  <c:v>-6.2081</c:v>
                </c:pt>
                <c:pt idx="15">
                  <c:v>-2.9518</c:v>
                </c:pt>
                <c:pt idx="16">
                  <c:v>-1.9094</c:v>
                </c:pt>
                <c:pt idx="17">
                  <c:v>4.3396999999999997</c:v>
                </c:pt>
                <c:pt idx="18">
                  <c:v>0.95309999999999995</c:v>
                </c:pt>
                <c:pt idx="19">
                  <c:v>2.3845000000000001</c:v>
                </c:pt>
                <c:pt idx="20">
                  <c:v>0.17180000000000001</c:v>
                </c:pt>
                <c:pt idx="21">
                  <c:v>4.3334000000000001</c:v>
                </c:pt>
                <c:pt idx="22">
                  <c:v>4.4766000000000004</c:v>
                </c:pt>
                <c:pt idx="23">
                  <c:v>7.4509999999999996</c:v>
                </c:pt>
                <c:pt idx="24">
                  <c:v>-9.2053999999999991</c:v>
                </c:pt>
                <c:pt idx="25">
                  <c:v>-3.3025000000000002</c:v>
                </c:pt>
                <c:pt idx="26">
                  <c:v>-1.5365</c:v>
                </c:pt>
                <c:pt idx="27">
                  <c:v>9.1905999999999999</c:v>
                </c:pt>
                <c:pt idx="28">
                  <c:v>8.5632000000000001</c:v>
                </c:pt>
                <c:pt idx="29">
                  <c:v>7.5373000000000001</c:v>
                </c:pt>
                <c:pt idx="30">
                  <c:v>-6.3232999999999997</c:v>
                </c:pt>
                <c:pt idx="31">
                  <c:v>2.2056</c:v>
                </c:pt>
                <c:pt idx="32">
                  <c:v>-7.3955000000000002</c:v>
                </c:pt>
                <c:pt idx="33">
                  <c:v>-7.23</c:v>
                </c:pt>
                <c:pt idx="34">
                  <c:v>-4.1904000000000003</c:v>
                </c:pt>
                <c:pt idx="35">
                  <c:v>4.2091000000000003</c:v>
                </c:pt>
                <c:pt idx="36">
                  <c:v>-1.6898</c:v>
                </c:pt>
                <c:pt idx="37">
                  <c:v>7.8025000000000002</c:v>
                </c:pt>
                <c:pt idx="38">
                  <c:v>4.2426000000000004</c:v>
                </c:pt>
                <c:pt idx="39">
                  <c:v>3.7871999999999999</c:v>
                </c:pt>
                <c:pt idx="40">
                  <c:v>2.1002000000000001</c:v>
                </c:pt>
                <c:pt idx="41">
                  <c:v>3.9220999999999999</c:v>
                </c:pt>
                <c:pt idx="42">
                  <c:v>5.4690000000000003</c:v>
                </c:pt>
                <c:pt idx="43">
                  <c:v>1.1222000000000001</c:v>
                </c:pt>
                <c:pt idx="44">
                  <c:v>1.3597999999999999</c:v>
                </c:pt>
                <c:pt idx="45">
                  <c:v>0.3468</c:v>
                </c:pt>
                <c:pt idx="46">
                  <c:v>-3.7538999999999998</c:v>
                </c:pt>
                <c:pt idx="47">
                  <c:v>-2.101</c:v>
                </c:pt>
                <c:pt idx="48">
                  <c:v>1.5847</c:v>
                </c:pt>
                <c:pt idx="49">
                  <c:v>1.0628</c:v>
                </c:pt>
                <c:pt idx="50">
                  <c:v>-4.2343999999999999</c:v>
                </c:pt>
                <c:pt idx="51">
                  <c:v>-3.7602000000000002</c:v>
                </c:pt>
                <c:pt idx="52">
                  <c:v>6.2808000000000002</c:v>
                </c:pt>
                <c:pt idx="53">
                  <c:v>-12.2514</c:v>
                </c:pt>
                <c:pt idx="54">
                  <c:v>-11.197800000000001</c:v>
                </c:pt>
                <c:pt idx="55">
                  <c:v>-0.2107</c:v>
                </c:pt>
                <c:pt idx="56">
                  <c:v>-1.5849</c:v>
                </c:pt>
                <c:pt idx="57">
                  <c:v>-0.1857</c:v>
                </c:pt>
                <c:pt idx="58">
                  <c:v>5.7816999999999998</c:v>
                </c:pt>
                <c:pt idx="59">
                  <c:v>-1.7497</c:v>
                </c:pt>
                <c:pt idx="60">
                  <c:v>-2.2097000000000002</c:v>
                </c:pt>
                <c:pt idx="61">
                  <c:v>-4.8368000000000002</c:v>
                </c:pt>
                <c:pt idx="62">
                  <c:v>-2.2309999999999999</c:v>
                </c:pt>
                <c:pt idx="63">
                  <c:v>4.0842000000000001</c:v>
                </c:pt>
                <c:pt idx="64">
                  <c:v>1.9601999999999999</c:v>
                </c:pt>
                <c:pt idx="65">
                  <c:v>3.2755999999999998</c:v>
                </c:pt>
                <c:pt idx="66">
                  <c:v>-4.5810000000000004</c:v>
                </c:pt>
                <c:pt idx="67">
                  <c:v>-12.7486</c:v>
                </c:pt>
                <c:pt idx="68">
                  <c:v>-0.9738</c:v>
                </c:pt>
                <c:pt idx="69">
                  <c:v>-4.8600000000000003</c:v>
                </c:pt>
                <c:pt idx="70">
                  <c:v>-7.0925000000000002</c:v>
                </c:pt>
                <c:pt idx="71">
                  <c:v>1.6495</c:v>
                </c:pt>
                <c:pt idx="72">
                  <c:v>0.51449999999999996</c:v>
                </c:pt>
                <c:pt idx="73">
                  <c:v>-6.1814</c:v>
                </c:pt>
                <c:pt idx="74">
                  <c:v>-8.7900000000000006E-2</c:v>
                </c:pt>
                <c:pt idx="75">
                  <c:v>-0.90180000000000005</c:v>
                </c:pt>
                <c:pt idx="76">
                  <c:v>-2.1434000000000002</c:v>
                </c:pt>
                <c:pt idx="77">
                  <c:v>-2.7387999999999999</c:v>
                </c:pt>
                <c:pt idx="78">
                  <c:v>4.4683000000000002</c:v>
                </c:pt>
                <c:pt idx="79">
                  <c:v>1.5328999999999999</c:v>
                </c:pt>
                <c:pt idx="80">
                  <c:v>-2.6135000000000002</c:v>
                </c:pt>
                <c:pt idx="81">
                  <c:v>3.0848</c:v>
                </c:pt>
                <c:pt idx="82">
                  <c:v>1.2555000000000001</c:v>
                </c:pt>
                <c:pt idx="83">
                  <c:v>-8.6542999999999992</c:v>
                </c:pt>
                <c:pt idx="84">
                  <c:v>-0.51200000000000001</c:v>
                </c:pt>
                <c:pt idx="85">
                  <c:v>2.15</c:v>
                </c:pt>
                <c:pt idx="86">
                  <c:v>1.1417999999999999</c:v>
                </c:pt>
                <c:pt idx="87">
                  <c:v>6.7489999999999997</c:v>
                </c:pt>
                <c:pt idx="88">
                  <c:v>-6.2095000000000002</c:v>
                </c:pt>
                <c:pt idx="89">
                  <c:v>-4.7618999999999998</c:v>
                </c:pt>
                <c:pt idx="90">
                  <c:v>2.3300999999999998</c:v>
                </c:pt>
                <c:pt idx="91">
                  <c:v>-5.8212000000000002</c:v>
                </c:pt>
                <c:pt idx="92">
                  <c:v>-3.2804000000000002</c:v>
                </c:pt>
                <c:pt idx="93">
                  <c:v>-0.74509999999999998</c:v>
                </c:pt>
                <c:pt idx="94">
                  <c:v>0.90790000000000004</c:v>
                </c:pt>
                <c:pt idx="95">
                  <c:v>-2.3403999999999998</c:v>
                </c:pt>
                <c:pt idx="96">
                  <c:v>0.50470000000000004</c:v>
                </c:pt>
                <c:pt idx="97">
                  <c:v>5.1226000000000003</c:v>
                </c:pt>
                <c:pt idx="98">
                  <c:v>-0.47539999999999999</c:v>
                </c:pt>
                <c:pt idx="99">
                  <c:v>-0.33090000000000003</c:v>
                </c:pt>
                <c:pt idx="100">
                  <c:v>-5.5057999999999998</c:v>
                </c:pt>
                <c:pt idx="101">
                  <c:v>5.03</c:v>
                </c:pt>
                <c:pt idx="102">
                  <c:v>-1.1198999999999999</c:v>
                </c:pt>
                <c:pt idx="103">
                  <c:v>-1.6995</c:v>
                </c:pt>
                <c:pt idx="104">
                  <c:v>7.0105000000000004</c:v>
                </c:pt>
                <c:pt idx="105">
                  <c:v>-5.3009000000000004</c:v>
                </c:pt>
                <c:pt idx="106">
                  <c:v>-3.0049000000000001</c:v>
                </c:pt>
                <c:pt idx="107">
                  <c:v>5.4351000000000003</c:v>
                </c:pt>
                <c:pt idx="108">
                  <c:v>0.44119999999999998</c:v>
                </c:pt>
                <c:pt idx="109">
                  <c:v>-0.94020000000000004</c:v>
                </c:pt>
                <c:pt idx="110">
                  <c:v>1.653</c:v>
                </c:pt>
                <c:pt idx="111">
                  <c:v>-0.9304</c:v>
                </c:pt>
                <c:pt idx="112">
                  <c:v>1.9558</c:v>
                </c:pt>
                <c:pt idx="113">
                  <c:v>-5.0339999999999998</c:v>
                </c:pt>
                <c:pt idx="114">
                  <c:v>4.4928999999999997</c:v>
                </c:pt>
                <c:pt idx="115">
                  <c:v>3.8471000000000002</c:v>
                </c:pt>
                <c:pt idx="116">
                  <c:v>-2.5600999999999998</c:v>
                </c:pt>
                <c:pt idx="117">
                  <c:v>1.601</c:v>
                </c:pt>
                <c:pt idx="118">
                  <c:v>0.90839999999999999</c:v>
                </c:pt>
                <c:pt idx="119">
                  <c:v>4.0300000000000002E-2</c:v>
                </c:pt>
                <c:pt idx="120">
                  <c:v>-0.35460000000000003</c:v>
                </c:pt>
                <c:pt idx="121">
                  <c:v>-3.3942999999999999</c:v>
                </c:pt>
                <c:pt idx="122">
                  <c:v>2.3734999999999999</c:v>
                </c:pt>
                <c:pt idx="123">
                  <c:v>0.46189999999999998</c:v>
                </c:pt>
                <c:pt idx="124">
                  <c:v>6.4744000000000002</c:v>
                </c:pt>
                <c:pt idx="125">
                  <c:v>6.9829999999999997</c:v>
                </c:pt>
                <c:pt idx="126">
                  <c:v>-0.96409999999999996</c:v>
                </c:pt>
                <c:pt idx="127">
                  <c:v>2.5049999999999999</c:v>
                </c:pt>
                <c:pt idx="128">
                  <c:v>-0.54079999999999995</c:v>
                </c:pt>
                <c:pt idx="129">
                  <c:v>4.399</c:v>
                </c:pt>
                <c:pt idx="130">
                  <c:v>-1.7600000000000001E-2</c:v>
                </c:pt>
                <c:pt idx="131">
                  <c:v>3.9102000000000001</c:v>
                </c:pt>
                <c:pt idx="132">
                  <c:v>5.3699999999999998E-2</c:v>
                </c:pt>
                <c:pt idx="133">
                  <c:v>-1.1457999999999999</c:v>
                </c:pt>
                <c:pt idx="134">
                  <c:v>1.9629000000000001</c:v>
                </c:pt>
                <c:pt idx="135">
                  <c:v>6.5031999999999996</c:v>
                </c:pt>
                <c:pt idx="136">
                  <c:v>-0.76659999999999995</c:v>
                </c:pt>
                <c:pt idx="137">
                  <c:v>-4.4001000000000001</c:v>
                </c:pt>
                <c:pt idx="138">
                  <c:v>-1.8664000000000001</c:v>
                </c:pt>
                <c:pt idx="139">
                  <c:v>-3.1789000000000001</c:v>
                </c:pt>
                <c:pt idx="140">
                  <c:v>1.1814</c:v>
                </c:pt>
                <c:pt idx="141">
                  <c:v>3.6448</c:v>
                </c:pt>
                <c:pt idx="142">
                  <c:v>2.6002000000000001</c:v>
                </c:pt>
                <c:pt idx="143">
                  <c:v>3.4036</c:v>
                </c:pt>
                <c:pt idx="144">
                  <c:v>7.3491</c:v>
                </c:pt>
                <c:pt idx="145">
                  <c:v>-1.12E-2</c:v>
                </c:pt>
                <c:pt idx="146">
                  <c:v>1.2556</c:v>
                </c:pt>
                <c:pt idx="147">
                  <c:v>-6.3026999999999997</c:v>
                </c:pt>
                <c:pt idx="148">
                  <c:v>7.1359000000000004</c:v>
                </c:pt>
                <c:pt idx="149">
                  <c:v>5.4077999999999999</c:v>
                </c:pt>
                <c:pt idx="150">
                  <c:v>-5.4885999999999999</c:v>
                </c:pt>
                <c:pt idx="151">
                  <c:v>2.8721000000000001</c:v>
                </c:pt>
                <c:pt idx="152">
                  <c:v>-6.9306999999999999</c:v>
                </c:pt>
                <c:pt idx="153">
                  <c:v>1.6175999999999999</c:v>
                </c:pt>
                <c:pt idx="154">
                  <c:v>6.5473999999999997</c:v>
                </c:pt>
                <c:pt idx="155">
                  <c:v>11.5396</c:v>
                </c:pt>
                <c:pt idx="156">
                  <c:v>-0.99080000000000001</c:v>
                </c:pt>
                <c:pt idx="157">
                  <c:v>8.7090999999999994</c:v>
                </c:pt>
                <c:pt idx="158">
                  <c:v>1.8939999999999999</c:v>
                </c:pt>
                <c:pt idx="159">
                  <c:v>0.21729999999999999</c:v>
                </c:pt>
                <c:pt idx="160">
                  <c:v>-6.1845999999999997</c:v>
                </c:pt>
                <c:pt idx="161">
                  <c:v>0.94710000000000005</c:v>
                </c:pt>
                <c:pt idx="162">
                  <c:v>-2.3513999999999999</c:v>
                </c:pt>
                <c:pt idx="163">
                  <c:v>-1.3814</c:v>
                </c:pt>
                <c:pt idx="164">
                  <c:v>5.5598999999999998</c:v>
                </c:pt>
                <c:pt idx="165">
                  <c:v>3.6903999999999999</c:v>
                </c:pt>
                <c:pt idx="166">
                  <c:v>1.9913000000000001</c:v>
                </c:pt>
                <c:pt idx="167">
                  <c:v>2.5749</c:v>
                </c:pt>
                <c:pt idx="168">
                  <c:v>-11.456200000000001</c:v>
                </c:pt>
                <c:pt idx="169">
                  <c:v>1.7144999999999999</c:v>
                </c:pt>
                <c:pt idx="170">
                  <c:v>-5.5907999999999998</c:v>
                </c:pt>
                <c:pt idx="171">
                  <c:v>5.3201999999999998</c:v>
                </c:pt>
                <c:pt idx="172">
                  <c:v>-4.1261000000000001</c:v>
                </c:pt>
                <c:pt idx="173">
                  <c:v>-1.5762</c:v>
                </c:pt>
                <c:pt idx="174">
                  <c:v>-6.0201000000000002</c:v>
                </c:pt>
                <c:pt idx="175">
                  <c:v>-0.88970000000000005</c:v>
                </c:pt>
                <c:pt idx="176">
                  <c:v>5.9051</c:v>
                </c:pt>
                <c:pt idx="177">
                  <c:v>-0.21410000000000001</c:v>
                </c:pt>
                <c:pt idx="178">
                  <c:v>-1.6668000000000001</c:v>
                </c:pt>
                <c:pt idx="179">
                  <c:v>-1.7602</c:v>
                </c:pt>
                <c:pt idx="180">
                  <c:v>1.0414000000000001</c:v>
                </c:pt>
                <c:pt idx="181">
                  <c:v>-2.0459000000000001</c:v>
                </c:pt>
                <c:pt idx="182">
                  <c:v>0.78739999999999999</c:v>
                </c:pt>
                <c:pt idx="183">
                  <c:v>-2.8666999999999998</c:v>
                </c:pt>
                <c:pt idx="184">
                  <c:v>-4.6218000000000004</c:v>
                </c:pt>
                <c:pt idx="185">
                  <c:v>-2.2265999999999999</c:v>
                </c:pt>
                <c:pt idx="186">
                  <c:v>2.9929999999999999</c:v>
                </c:pt>
                <c:pt idx="187">
                  <c:v>3.1671999999999998</c:v>
                </c:pt>
                <c:pt idx="188">
                  <c:v>-3.9117999999999999</c:v>
                </c:pt>
                <c:pt idx="189">
                  <c:v>-2.5196000000000001</c:v>
                </c:pt>
                <c:pt idx="190">
                  <c:v>-2.8123</c:v>
                </c:pt>
                <c:pt idx="191">
                  <c:v>-3.4354</c:v>
                </c:pt>
                <c:pt idx="192">
                  <c:v>7.6627999999999998</c:v>
                </c:pt>
                <c:pt idx="193">
                  <c:v>2.7412999999999998</c:v>
                </c:pt>
                <c:pt idx="194">
                  <c:v>-1.0882000000000001</c:v>
                </c:pt>
                <c:pt idx="195">
                  <c:v>-0.2016</c:v>
                </c:pt>
                <c:pt idx="196">
                  <c:v>-5.9333</c:v>
                </c:pt>
                <c:pt idx="197">
                  <c:v>-3.3290000000000002</c:v>
                </c:pt>
                <c:pt idx="198">
                  <c:v>2.0234999999999999</c:v>
                </c:pt>
                <c:pt idx="199">
                  <c:v>-4.5086000000000004</c:v>
                </c:pt>
                <c:pt idx="200">
                  <c:v>-2.6082000000000001</c:v>
                </c:pt>
                <c:pt idx="201">
                  <c:v>-1.7097</c:v>
                </c:pt>
                <c:pt idx="202">
                  <c:v>0.97799999999999998</c:v>
                </c:pt>
                <c:pt idx="203">
                  <c:v>-2.403</c:v>
                </c:pt>
                <c:pt idx="204">
                  <c:v>-7.3006000000000002</c:v>
                </c:pt>
                <c:pt idx="205">
                  <c:v>-2.3788</c:v>
                </c:pt>
                <c:pt idx="206">
                  <c:v>-4.6940999999999997</c:v>
                </c:pt>
                <c:pt idx="207">
                  <c:v>0.76829999999999998</c:v>
                </c:pt>
                <c:pt idx="208">
                  <c:v>-0.9103</c:v>
                </c:pt>
                <c:pt idx="209">
                  <c:v>-10.1836</c:v>
                </c:pt>
                <c:pt idx="210">
                  <c:v>-4.8171999999999997</c:v>
                </c:pt>
                <c:pt idx="211">
                  <c:v>0.156</c:v>
                </c:pt>
                <c:pt idx="212">
                  <c:v>8.0347000000000008</c:v>
                </c:pt>
                <c:pt idx="213">
                  <c:v>-2.294</c:v>
                </c:pt>
                <c:pt idx="214">
                  <c:v>2.5000000000000001E-2</c:v>
                </c:pt>
                <c:pt idx="215">
                  <c:v>0.54039999999999999</c:v>
                </c:pt>
                <c:pt idx="216">
                  <c:v>-4.4154999999999998</c:v>
                </c:pt>
                <c:pt idx="217">
                  <c:v>-6.4926000000000004</c:v>
                </c:pt>
                <c:pt idx="218">
                  <c:v>-6.7119</c:v>
                </c:pt>
                <c:pt idx="219">
                  <c:v>-0.39600000000000002</c:v>
                </c:pt>
                <c:pt idx="220">
                  <c:v>2.5533000000000001</c:v>
                </c:pt>
                <c:pt idx="221">
                  <c:v>0.8175</c:v>
                </c:pt>
                <c:pt idx="222">
                  <c:v>4.5454999999999997</c:v>
                </c:pt>
                <c:pt idx="223">
                  <c:v>-5.0743999999999998</c:v>
                </c:pt>
                <c:pt idx="224">
                  <c:v>1.8258000000000001</c:v>
                </c:pt>
                <c:pt idx="225">
                  <c:v>-1.8328</c:v>
                </c:pt>
                <c:pt idx="226">
                  <c:v>0.35060000000000002</c:v>
                </c:pt>
                <c:pt idx="227">
                  <c:v>-2.9716999999999998</c:v>
                </c:pt>
                <c:pt idx="228">
                  <c:v>0.36919999999999997</c:v>
                </c:pt>
                <c:pt idx="229">
                  <c:v>5.5716999999999999</c:v>
                </c:pt>
                <c:pt idx="230">
                  <c:v>-7.1352000000000002</c:v>
                </c:pt>
                <c:pt idx="231">
                  <c:v>-11.3476</c:v>
                </c:pt>
                <c:pt idx="232">
                  <c:v>-2.2866</c:v>
                </c:pt>
                <c:pt idx="233">
                  <c:v>2.7147999999999999</c:v>
                </c:pt>
                <c:pt idx="234">
                  <c:v>-3.2227000000000001</c:v>
                </c:pt>
                <c:pt idx="235">
                  <c:v>9.8367000000000004</c:v>
                </c:pt>
                <c:pt idx="236">
                  <c:v>-5.0911999999999997</c:v>
                </c:pt>
                <c:pt idx="237">
                  <c:v>-1.2529999999999999</c:v>
                </c:pt>
                <c:pt idx="238">
                  <c:v>-0.27100000000000002</c:v>
                </c:pt>
                <c:pt idx="239">
                  <c:v>5.7164999999999999</c:v>
                </c:pt>
                <c:pt idx="240">
                  <c:v>-6.3164999999999996</c:v>
                </c:pt>
                <c:pt idx="241">
                  <c:v>-4.1253000000000002</c:v>
                </c:pt>
                <c:pt idx="242">
                  <c:v>5.8072999999999997</c:v>
                </c:pt>
                <c:pt idx="243">
                  <c:v>-0.88660000000000005</c:v>
                </c:pt>
                <c:pt idx="244">
                  <c:v>-6.4423000000000004</c:v>
                </c:pt>
                <c:pt idx="245">
                  <c:v>0.74950000000000006</c:v>
                </c:pt>
                <c:pt idx="246">
                  <c:v>-1.1062000000000001</c:v>
                </c:pt>
                <c:pt idx="247">
                  <c:v>-5.3122999999999996</c:v>
                </c:pt>
                <c:pt idx="248">
                  <c:v>-4.8909000000000002</c:v>
                </c:pt>
                <c:pt idx="249">
                  <c:v>-6.0922000000000001</c:v>
                </c:pt>
                <c:pt idx="250">
                  <c:v>5.1333000000000002</c:v>
                </c:pt>
                <c:pt idx="251">
                  <c:v>1.3481000000000001</c:v>
                </c:pt>
                <c:pt idx="252">
                  <c:v>4.8806000000000003</c:v>
                </c:pt>
                <c:pt idx="253">
                  <c:v>3.7423000000000002</c:v>
                </c:pt>
                <c:pt idx="254">
                  <c:v>0.6794</c:v>
                </c:pt>
                <c:pt idx="255">
                  <c:v>-6.4428999999999998</c:v>
                </c:pt>
                <c:pt idx="256">
                  <c:v>-0.95989999999999998</c:v>
                </c:pt>
                <c:pt idx="257">
                  <c:v>3.0701999999999998</c:v>
                </c:pt>
                <c:pt idx="258">
                  <c:v>-1.1127</c:v>
                </c:pt>
                <c:pt idx="259">
                  <c:v>-5.8804999999999996</c:v>
                </c:pt>
                <c:pt idx="260">
                  <c:v>4.1513999999999998</c:v>
                </c:pt>
                <c:pt idx="261">
                  <c:v>1.1439999999999999</c:v>
                </c:pt>
                <c:pt idx="262">
                  <c:v>1.4458</c:v>
                </c:pt>
                <c:pt idx="263">
                  <c:v>4.8795000000000002</c:v>
                </c:pt>
                <c:pt idx="264">
                  <c:v>1.6145</c:v>
                </c:pt>
                <c:pt idx="265">
                  <c:v>6.6859999999999999</c:v>
                </c:pt>
                <c:pt idx="266">
                  <c:v>2.7604000000000002</c:v>
                </c:pt>
                <c:pt idx="267">
                  <c:v>2.0070000000000001</c:v>
                </c:pt>
                <c:pt idx="268">
                  <c:v>0.85099999999999998</c:v>
                </c:pt>
                <c:pt idx="269">
                  <c:v>1.8085</c:v>
                </c:pt>
                <c:pt idx="270">
                  <c:v>3.6964999999999999</c:v>
                </c:pt>
                <c:pt idx="271">
                  <c:v>11.8306</c:v>
                </c:pt>
                <c:pt idx="272">
                  <c:v>4.3082000000000003</c:v>
                </c:pt>
                <c:pt idx="273">
                  <c:v>-3.3243</c:v>
                </c:pt>
                <c:pt idx="274">
                  <c:v>-1.0867</c:v>
                </c:pt>
                <c:pt idx="275">
                  <c:v>5.9435000000000002</c:v>
                </c:pt>
                <c:pt idx="276">
                  <c:v>-4.6105</c:v>
                </c:pt>
                <c:pt idx="277">
                  <c:v>3.1368</c:v>
                </c:pt>
                <c:pt idx="278">
                  <c:v>-1.1060000000000001</c:v>
                </c:pt>
                <c:pt idx="279">
                  <c:v>-2.5192999999999999</c:v>
                </c:pt>
                <c:pt idx="280">
                  <c:v>2.0116999999999998</c:v>
                </c:pt>
                <c:pt idx="281">
                  <c:v>-6.1847000000000003</c:v>
                </c:pt>
                <c:pt idx="282">
                  <c:v>0.34970000000000001</c:v>
                </c:pt>
                <c:pt idx="283">
                  <c:v>-1.9061999999999999</c:v>
                </c:pt>
                <c:pt idx="284">
                  <c:v>-2.9266999999999999</c:v>
                </c:pt>
                <c:pt idx="285">
                  <c:v>-1.202</c:v>
                </c:pt>
                <c:pt idx="286">
                  <c:v>2.5026999999999999</c:v>
                </c:pt>
                <c:pt idx="287">
                  <c:v>-1.7718</c:v>
                </c:pt>
                <c:pt idx="288">
                  <c:v>1.2647999999999999</c:v>
                </c:pt>
                <c:pt idx="289">
                  <c:v>-3.694</c:v>
                </c:pt>
                <c:pt idx="290">
                  <c:v>-2.7538</c:v>
                </c:pt>
                <c:pt idx="291">
                  <c:v>-7.1886000000000001</c:v>
                </c:pt>
                <c:pt idx="292">
                  <c:v>-2.6880999999999999</c:v>
                </c:pt>
                <c:pt idx="293">
                  <c:v>-0.46389999999999998</c:v>
                </c:pt>
                <c:pt idx="294">
                  <c:v>-3.6637</c:v>
                </c:pt>
                <c:pt idx="295">
                  <c:v>3.2597</c:v>
                </c:pt>
                <c:pt idx="296">
                  <c:v>-0.78559999999999997</c:v>
                </c:pt>
                <c:pt idx="297">
                  <c:v>0.4</c:v>
                </c:pt>
                <c:pt idx="298">
                  <c:v>5.0683999999999996</c:v>
                </c:pt>
                <c:pt idx="299">
                  <c:v>-2.1983000000000001</c:v>
                </c:pt>
                <c:pt idx="300">
                  <c:v>0.34150000000000003</c:v>
                </c:pt>
                <c:pt idx="301">
                  <c:v>-4.0469999999999997</c:v>
                </c:pt>
                <c:pt idx="302">
                  <c:v>1.3998999999999999</c:v>
                </c:pt>
                <c:pt idx="303">
                  <c:v>3.6922999999999999</c:v>
                </c:pt>
                <c:pt idx="304">
                  <c:v>0.1328</c:v>
                </c:pt>
                <c:pt idx="305">
                  <c:v>0.29699999999999999</c:v>
                </c:pt>
                <c:pt idx="306">
                  <c:v>-0.41799999999999998</c:v>
                </c:pt>
                <c:pt idx="307">
                  <c:v>1.5122</c:v>
                </c:pt>
                <c:pt idx="308">
                  <c:v>5.9341999999999997</c:v>
                </c:pt>
                <c:pt idx="309">
                  <c:v>7.4800000000000005E-2</c:v>
                </c:pt>
                <c:pt idx="310">
                  <c:v>-3.8393999999999999</c:v>
                </c:pt>
                <c:pt idx="311">
                  <c:v>3.2597999999999998</c:v>
                </c:pt>
                <c:pt idx="312">
                  <c:v>-2.9826000000000001</c:v>
                </c:pt>
                <c:pt idx="313">
                  <c:v>2.5438999999999998</c:v>
                </c:pt>
                <c:pt idx="314">
                  <c:v>-0.23419999999999999</c:v>
                </c:pt>
                <c:pt idx="315">
                  <c:v>-1.8308</c:v>
                </c:pt>
                <c:pt idx="316">
                  <c:v>-2.6349999999999998</c:v>
                </c:pt>
                <c:pt idx="317">
                  <c:v>3.4022000000000001</c:v>
                </c:pt>
                <c:pt idx="318">
                  <c:v>-5.4444999999999997</c:v>
                </c:pt>
                <c:pt idx="319">
                  <c:v>-2.8557000000000001</c:v>
                </c:pt>
                <c:pt idx="320">
                  <c:v>-6.6712999999999996</c:v>
                </c:pt>
                <c:pt idx="321">
                  <c:v>-3.4704999999999999</c:v>
                </c:pt>
                <c:pt idx="322">
                  <c:v>-5.4863999999999997</c:v>
                </c:pt>
                <c:pt idx="323">
                  <c:v>-3.3708</c:v>
                </c:pt>
                <c:pt idx="324">
                  <c:v>-4.2529000000000003</c:v>
                </c:pt>
                <c:pt idx="325">
                  <c:v>-1.8071999999999999</c:v>
                </c:pt>
                <c:pt idx="326">
                  <c:v>-8.0968</c:v>
                </c:pt>
                <c:pt idx="327">
                  <c:v>-2.7665000000000002</c:v>
                </c:pt>
                <c:pt idx="328">
                  <c:v>-2.2039</c:v>
                </c:pt>
                <c:pt idx="329">
                  <c:v>1.5999000000000001</c:v>
                </c:pt>
                <c:pt idx="330">
                  <c:v>-0.3846</c:v>
                </c:pt>
                <c:pt idx="331">
                  <c:v>-1.7818000000000001</c:v>
                </c:pt>
                <c:pt idx="332">
                  <c:v>4.7699999999999999E-2</c:v>
                </c:pt>
                <c:pt idx="333">
                  <c:v>1.754</c:v>
                </c:pt>
                <c:pt idx="334">
                  <c:v>1.0450999999999999</c:v>
                </c:pt>
                <c:pt idx="335">
                  <c:v>5.9493</c:v>
                </c:pt>
                <c:pt idx="336">
                  <c:v>-5.5484999999999998</c:v>
                </c:pt>
                <c:pt idx="337">
                  <c:v>5.5129999999999999</c:v>
                </c:pt>
                <c:pt idx="338">
                  <c:v>-7.7150999999999996</c:v>
                </c:pt>
                <c:pt idx="339">
                  <c:v>1.6533</c:v>
                </c:pt>
                <c:pt idx="340">
                  <c:v>2.2942999999999998</c:v>
                </c:pt>
                <c:pt idx="341">
                  <c:v>8.2364999999999995</c:v>
                </c:pt>
                <c:pt idx="342">
                  <c:v>4.9771999999999998</c:v>
                </c:pt>
                <c:pt idx="343">
                  <c:v>-2.2227999999999999</c:v>
                </c:pt>
                <c:pt idx="344">
                  <c:v>3.7948</c:v>
                </c:pt>
                <c:pt idx="345">
                  <c:v>-0.58360000000000001</c:v>
                </c:pt>
                <c:pt idx="346">
                  <c:v>1.095</c:v>
                </c:pt>
                <c:pt idx="347">
                  <c:v>-5.5366999999999997</c:v>
                </c:pt>
                <c:pt idx="348">
                  <c:v>-5.4417999999999997</c:v>
                </c:pt>
                <c:pt idx="349">
                  <c:v>5.9676</c:v>
                </c:pt>
                <c:pt idx="350">
                  <c:v>-1.5964</c:v>
                </c:pt>
                <c:pt idx="351">
                  <c:v>4.4527000000000001</c:v>
                </c:pt>
                <c:pt idx="352">
                  <c:v>1.2337</c:v>
                </c:pt>
                <c:pt idx="353">
                  <c:v>4.8986999999999998</c:v>
                </c:pt>
                <c:pt idx="354">
                  <c:v>-4.4123000000000001</c:v>
                </c:pt>
                <c:pt idx="355">
                  <c:v>7.2614999999999998</c:v>
                </c:pt>
                <c:pt idx="356">
                  <c:v>-0.52890000000000004</c:v>
                </c:pt>
                <c:pt idx="357">
                  <c:v>-4.9358000000000004</c:v>
                </c:pt>
                <c:pt idx="358">
                  <c:v>-4.9523000000000001</c:v>
                </c:pt>
                <c:pt idx="359">
                  <c:v>3.8008000000000002</c:v>
                </c:pt>
                <c:pt idx="360">
                  <c:v>-2.5985</c:v>
                </c:pt>
                <c:pt idx="361">
                  <c:v>-4.4179000000000004</c:v>
                </c:pt>
                <c:pt idx="362">
                  <c:v>-4.6421000000000001</c:v>
                </c:pt>
                <c:pt idx="363">
                  <c:v>-0.30719999999999997</c:v>
                </c:pt>
                <c:pt idx="364">
                  <c:v>-0.71609999999999996</c:v>
                </c:pt>
                <c:pt idx="365">
                  <c:v>-2.6173000000000002</c:v>
                </c:pt>
                <c:pt idx="366">
                  <c:v>-3.6999</c:v>
                </c:pt>
                <c:pt idx="367">
                  <c:v>2.2334999999999998</c:v>
                </c:pt>
                <c:pt idx="368">
                  <c:v>-1.7744</c:v>
                </c:pt>
                <c:pt idx="369">
                  <c:v>-1.8033999999999999</c:v>
                </c:pt>
                <c:pt idx="370">
                  <c:v>2.7481</c:v>
                </c:pt>
                <c:pt idx="371">
                  <c:v>1.7435</c:v>
                </c:pt>
                <c:pt idx="372">
                  <c:v>0.8458</c:v>
                </c:pt>
                <c:pt idx="373">
                  <c:v>-3.4371</c:v>
                </c:pt>
                <c:pt idx="374">
                  <c:v>0.69320000000000004</c:v>
                </c:pt>
                <c:pt idx="375">
                  <c:v>1.3653</c:v>
                </c:pt>
                <c:pt idx="376">
                  <c:v>1.1015999999999999</c:v>
                </c:pt>
                <c:pt idx="377">
                  <c:v>3.9016999999999999</c:v>
                </c:pt>
                <c:pt idx="378">
                  <c:v>6.7747000000000002</c:v>
                </c:pt>
                <c:pt idx="379">
                  <c:v>-0.71060000000000001</c:v>
                </c:pt>
                <c:pt idx="380">
                  <c:v>3.2401</c:v>
                </c:pt>
                <c:pt idx="381">
                  <c:v>2.2896000000000001</c:v>
                </c:pt>
                <c:pt idx="382">
                  <c:v>2.6086</c:v>
                </c:pt>
                <c:pt idx="383">
                  <c:v>-0.56269999999999998</c:v>
                </c:pt>
                <c:pt idx="384">
                  <c:v>5.2994000000000003</c:v>
                </c:pt>
                <c:pt idx="385">
                  <c:v>-0.97340000000000004</c:v>
                </c:pt>
                <c:pt idx="386">
                  <c:v>8.4657999999999998</c:v>
                </c:pt>
                <c:pt idx="387">
                  <c:v>-6.4566999999999997</c:v>
                </c:pt>
                <c:pt idx="388">
                  <c:v>-4.4561999999999999</c:v>
                </c:pt>
                <c:pt idx="389">
                  <c:v>8.0764999999999993</c:v>
                </c:pt>
                <c:pt idx="390">
                  <c:v>-1.4789000000000001</c:v>
                </c:pt>
                <c:pt idx="391">
                  <c:v>2.1381000000000001</c:v>
                </c:pt>
                <c:pt idx="392">
                  <c:v>-0.9829</c:v>
                </c:pt>
                <c:pt idx="393">
                  <c:v>-4.0564999999999998</c:v>
                </c:pt>
                <c:pt idx="394">
                  <c:v>3.0051000000000001</c:v>
                </c:pt>
                <c:pt idx="395">
                  <c:v>0.68779999999999997</c:v>
                </c:pt>
                <c:pt idx="396">
                  <c:v>-0.2072</c:v>
                </c:pt>
                <c:pt idx="397">
                  <c:v>0.42230000000000001</c:v>
                </c:pt>
                <c:pt idx="398">
                  <c:v>-1.3786</c:v>
                </c:pt>
                <c:pt idx="399">
                  <c:v>1.7585</c:v>
                </c:pt>
                <c:pt idx="400">
                  <c:v>-2.1173000000000002</c:v>
                </c:pt>
                <c:pt idx="401">
                  <c:v>4.3776999999999999</c:v>
                </c:pt>
                <c:pt idx="402">
                  <c:v>3.4718</c:v>
                </c:pt>
                <c:pt idx="403">
                  <c:v>-3.4195000000000002</c:v>
                </c:pt>
                <c:pt idx="404">
                  <c:v>3.7833999999999999</c:v>
                </c:pt>
                <c:pt idx="405">
                  <c:v>-1.9661</c:v>
                </c:pt>
                <c:pt idx="406">
                  <c:v>2.8715999999999999</c:v>
                </c:pt>
                <c:pt idx="407">
                  <c:v>0.96230000000000004</c:v>
                </c:pt>
                <c:pt idx="408">
                  <c:v>3.7936000000000001</c:v>
                </c:pt>
                <c:pt idx="409">
                  <c:v>-7.6612999999999998</c:v>
                </c:pt>
                <c:pt idx="410">
                  <c:v>-4.3684000000000003</c:v>
                </c:pt>
                <c:pt idx="411">
                  <c:v>1.9124000000000001</c:v>
                </c:pt>
                <c:pt idx="412">
                  <c:v>0.38590000000000002</c:v>
                </c:pt>
                <c:pt idx="413">
                  <c:v>1.9918</c:v>
                </c:pt>
                <c:pt idx="414">
                  <c:v>-0.75970000000000004</c:v>
                </c:pt>
                <c:pt idx="415">
                  <c:v>-2.3014000000000001</c:v>
                </c:pt>
                <c:pt idx="416">
                  <c:v>0.38569999999999999</c:v>
                </c:pt>
                <c:pt idx="417">
                  <c:v>0.31740000000000002</c:v>
                </c:pt>
                <c:pt idx="418">
                  <c:v>-2.7804000000000002</c:v>
                </c:pt>
                <c:pt idx="419">
                  <c:v>-1.6946000000000001</c:v>
                </c:pt>
                <c:pt idx="420">
                  <c:v>-0.2888</c:v>
                </c:pt>
                <c:pt idx="421">
                  <c:v>2.984</c:v>
                </c:pt>
                <c:pt idx="422">
                  <c:v>4.0220000000000002</c:v>
                </c:pt>
                <c:pt idx="423">
                  <c:v>1.6234999999999999</c:v>
                </c:pt>
                <c:pt idx="424">
                  <c:v>0.25269999999999998</c:v>
                </c:pt>
                <c:pt idx="425">
                  <c:v>-0.74439999999999995</c:v>
                </c:pt>
                <c:pt idx="426">
                  <c:v>2.1796000000000002</c:v>
                </c:pt>
                <c:pt idx="427">
                  <c:v>-4.3305999999999996</c:v>
                </c:pt>
                <c:pt idx="428">
                  <c:v>4.2008000000000001</c:v>
                </c:pt>
                <c:pt idx="429">
                  <c:v>-3.8313999999999999</c:v>
                </c:pt>
                <c:pt idx="430">
                  <c:v>0.7651</c:v>
                </c:pt>
                <c:pt idx="431">
                  <c:v>-3.4460000000000002</c:v>
                </c:pt>
                <c:pt idx="432">
                  <c:v>-2.3605</c:v>
                </c:pt>
                <c:pt idx="433">
                  <c:v>-3.1229</c:v>
                </c:pt>
                <c:pt idx="434">
                  <c:v>1.9491000000000001</c:v>
                </c:pt>
                <c:pt idx="435">
                  <c:v>-3.1234000000000002</c:v>
                </c:pt>
                <c:pt idx="436">
                  <c:v>-4.1980000000000004</c:v>
                </c:pt>
                <c:pt idx="437">
                  <c:v>3.0070000000000001</c:v>
                </c:pt>
                <c:pt idx="438">
                  <c:v>0.2576</c:v>
                </c:pt>
                <c:pt idx="439">
                  <c:v>-5.4630999999999998</c:v>
                </c:pt>
                <c:pt idx="440">
                  <c:v>1.4777</c:v>
                </c:pt>
                <c:pt idx="441">
                  <c:v>-4.6139999999999999</c:v>
                </c:pt>
                <c:pt idx="442">
                  <c:v>-6.3708</c:v>
                </c:pt>
                <c:pt idx="443">
                  <c:v>0.3589</c:v>
                </c:pt>
                <c:pt idx="444">
                  <c:v>3.7389999999999999</c:v>
                </c:pt>
                <c:pt idx="445">
                  <c:v>-1.6303000000000001</c:v>
                </c:pt>
                <c:pt idx="446">
                  <c:v>-1.9209000000000001</c:v>
                </c:pt>
                <c:pt idx="447">
                  <c:v>4.3796999999999997</c:v>
                </c:pt>
                <c:pt idx="448">
                  <c:v>1.1052</c:v>
                </c:pt>
                <c:pt idx="449">
                  <c:v>1.2116</c:v>
                </c:pt>
                <c:pt idx="450">
                  <c:v>-3.9251</c:v>
                </c:pt>
                <c:pt idx="451">
                  <c:v>1.2526999999999999</c:v>
                </c:pt>
                <c:pt idx="452">
                  <c:v>-3.2961999999999998</c:v>
                </c:pt>
                <c:pt idx="453">
                  <c:v>1.4218</c:v>
                </c:pt>
                <c:pt idx="454">
                  <c:v>2.6375999999999999</c:v>
                </c:pt>
                <c:pt idx="455">
                  <c:v>-4.5149999999999997</c:v>
                </c:pt>
                <c:pt idx="456">
                  <c:v>-4.3105000000000002</c:v>
                </c:pt>
                <c:pt idx="457">
                  <c:v>-4.1759000000000004</c:v>
                </c:pt>
                <c:pt idx="458">
                  <c:v>-3.8231999999999999</c:v>
                </c:pt>
                <c:pt idx="459">
                  <c:v>-4.8368000000000002</c:v>
                </c:pt>
                <c:pt idx="460">
                  <c:v>-6.4766000000000004</c:v>
                </c:pt>
                <c:pt idx="461">
                  <c:v>0.7853</c:v>
                </c:pt>
                <c:pt idx="462">
                  <c:v>-6.6448999999999998</c:v>
                </c:pt>
                <c:pt idx="463">
                  <c:v>-6.4686000000000003</c:v>
                </c:pt>
                <c:pt idx="464">
                  <c:v>7.5084</c:v>
                </c:pt>
                <c:pt idx="465">
                  <c:v>5.2156000000000002</c:v>
                </c:pt>
                <c:pt idx="466">
                  <c:v>-9.0516000000000005</c:v>
                </c:pt>
                <c:pt idx="467">
                  <c:v>-2.8719999999999999</c:v>
                </c:pt>
                <c:pt idx="468">
                  <c:v>-4.3579999999999997</c:v>
                </c:pt>
                <c:pt idx="469">
                  <c:v>4.3205</c:v>
                </c:pt>
                <c:pt idx="470">
                  <c:v>-4.2846000000000002</c:v>
                </c:pt>
                <c:pt idx="471">
                  <c:v>4.0891999999999999</c:v>
                </c:pt>
                <c:pt idx="472">
                  <c:v>-1.4959</c:v>
                </c:pt>
                <c:pt idx="473">
                  <c:v>-0.3574</c:v>
                </c:pt>
                <c:pt idx="474">
                  <c:v>-2.4255</c:v>
                </c:pt>
                <c:pt idx="475">
                  <c:v>3.1111</c:v>
                </c:pt>
                <c:pt idx="476">
                  <c:v>-0.4627</c:v>
                </c:pt>
                <c:pt idx="477">
                  <c:v>-3.1446000000000001</c:v>
                </c:pt>
                <c:pt idx="478">
                  <c:v>9.3958999999999993</c:v>
                </c:pt>
                <c:pt idx="479">
                  <c:v>6.8254000000000001</c:v>
                </c:pt>
                <c:pt idx="480">
                  <c:v>0.47649999999999998</c:v>
                </c:pt>
                <c:pt idx="481">
                  <c:v>1.5611999999999999</c:v>
                </c:pt>
                <c:pt idx="482">
                  <c:v>6.3987999999999996</c:v>
                </c:pt>
                <c:pt idx="483">
                  <c:v>-0.33119999999999999</c:v>
                </c:pt>
                <c:pt idx="484">
                  <c:v>4.66</c:v>
                </c:pt>
                <c:pt idx="485">
                  <c:v>-2.5411999999999999</c:v>
                </c:pt>
                <c:pt idx="486">
                  <c:v>3.5392999999999999</c:v>
                </c:pt>
                <c:pt idx="487">
                  <c:v>-0.33989999999999998</c:v>
                </c:pt>
                <c:pt idx="488">
                  <c:v>-0.38069999999999998</c:v>
                </c:pt>
                <c:pt idx="489">
                  <c:v>3.6600000000000001E-2</c:v>
                </c:pt>
                <c:pt idx="490">
                  <c:v>-1.9633</c:v>
                </c:pt>
                <c:pt idx="491">
                  <c:v>-1.2786999999999999</c:v>
                </c:pt>
                <c:pt idx="492">
                  <c:v>-1.7244999999999999</c:v>
                </c:pt>
                <c:pt idx="493">
                  <c:v>0.79910000000000003</c:v>
                </c:pt>
                <c:pt idx="494">
                  <c:v>2.2591999999999999</c:v>
                </c:pt>
                <c:pt idx="495">
                  <c:v>3.1213000000000002</c:v>
                </c:pt>
                <c:pt idx="496">
                  <c:v>-3.5110999999999999</c:v>
                </c:pt>
                <c:pt idx="497">
                  <c:v>-1.9826999999999999</c:v>
                </c:pt>
                <c:pt idx="498">
                  <c:v>3.8052000000000001</c:v>
                </c:pt>
                <c:pt idx="499">
                  <c:v>-0.77100000000000002</c:v>
                </c:pt>
                <c:pt idx="500">
                  <c:v>0.4521</c:v>
                </c:pt>
                <c:pt idx="501">
                  <c:v>-6.6508000000000003</c:v>
                </c:pt>
                <c:pt idx="502">
                  <c:v>1.3605</c:v>
                </c:pt>
                <c:pt idx="503">
                  <c:v>-5.1551</c:v>
                </c:pt>
                <c:pt idx="504">
                  <c:v>-3.1431</c:v>
                </c:pt>
                <c:pt idx="505">
                  <c:v>2.9419</c:v>
                </c:pt>
                <c:pt idx="506">
                  <c:v>-3.9798</c:v>
                </c:pt>
                <c:pt idx="507">
                  <c:v>5.3193000000000001</c:v>
                </c:pt>
                <c:pt idx="508">
                  <c:v>1.8192999999999999</c:v>
                </c:pt>
                <c:pt idx="509">
                  <c:v>-2.2320000000000002</c:v>
                </c:pt>
                <c:pt idx="510">
                  <c:v>1.0283</c:v>
                </c:pt>
                <c:pt idx="511">
                  <c:v>-2.3868</c:v>
                </c:pt>
                <c:pt idx="512">
                  <c:v>9.3295999999999992</c:v>
                </c:pt>
                <c:pt idx="513">
                  <c:v>-0.87029999999999996</c:v>
                </c:pt>
                <c:pt idx="514">
                  <c:v>2.4617</c:v>
                </c:pt>
                <c:pt idx="515">
                  <c:v>1.3089</c:v>
                </c:pt>
                <c:pt idx="516">
                  <c:v>1.7986</c:v>
                </c:pt>
                <c:pt idx="517">
                  <c:v>-2.9716999999999998</c:v>
                </c:pt>
                <c:pt idx="518">
                  <c:v>3.5078</c:v>
                </c:pt>
                <c:pt idx="519">
                  <c:v>5.9996999999999998</c:v>
                </c:pt>
                <c:pt idx="520">
                  <c:v>5.8992000000000004</c:v>
                </c:pt>
                <c:pt idx="521">
                  <c:v>2.6345999999999998</c:v>
                </c:pt>
                <c:pt idx="522">
                  <c:v>-0.37119999999999997</c:v>
                </c:pt>
                <c:pt idx="523">
                  <c:v>-5.3163999999999998</c:v>
                </c:pt>
                <c:pt idx="524">
                  <c:v>2.4558</c:v>
                </c:pt>
                <c:pt idx="525">
                  <c:v>0.54300000000000004</c:v>
                </c:pt>
                <c:pt idx="526">
                  <c:v>-3.2319</c:v>
                </c:pt>
                <c:pt idx="527">
                  <c:v>0.71619999999999995</c:v>
                </c:pt>
                <c:pt idx="528">
                  <c:v>-2.5156999999999998</c:v>
                </c:pt>
                <c:pt idx="529">
                  <c:v>-4.5613000000000001</c:v>
                </c:pt>
                <c:pt idx="530">
                  <c:v>2.9815999999999998</c:v>
                </c:pt>
                <c:pt idx="531">
                  <c:v>-4.3338000000000001</c:v>
                </c:pt>
                <c:pt idx="532">
                  <c:v>7.0491000000000001</c:v>
                </c:pt>
                <c:pt idx="533">
                  <c:v>-2.8786</c:v>
                </c:pt>
                <c:pt idx="534">
                  <c:v>2.8782000000000001</c:v>
                </c:pt>
                <c:pt idx="535">
                  <c:v>-0.1976</c:v>
                </c:pt>
                <c:pt idx="536">
                  <c:v>2.9039999999999999</c:v>
                </c:pt>
                <c:pt idx="537">
                  <c:v>-5.7088999999999999</c:v>
                </c:pt>
                <c:pt idx="538">
                  <c:v>1.8279000000000001</c:v>
                </c:pt>
                <c:pt idx="539">
                  <c:v>-8.327</c:v>
                </c:pt>
                <c:pt idx="540">
                  <c:v>-0.99629999999999996</c:v>
                </c:pt>
                <c:pt idx="541">
                  <c:v>-6.1547999999999998</c:v>
                </c:pt>
                <c:pt idx="542">
                  <c:v>-0.9304</c:v>
                </c:pt>
                <c:pt idx="543">
                  <c:v>-1.3592</c:v>
                </c:pt>
                <c:pt idx="544">
                  <c:v>-2.6564999999999999</c:v>
                </c:pt>
                <c:pt idx="545">
                  <c:v>1.431</c:v>
                </c:pt>
                <c:pt idx="546">
                  <c:v>-7.5404999999999998</c:v>
                </c:pt>
                <c:pt idx="547">
                  <c:v>-9.0221</c:v>
                </c:pt>
                <c:pt idx="548">
                  <c:v>-4.0673000000000004</c:v>
                </c:pt>
                <c:pt idx="549">
                  <c:v>0.995</c:v>
                </c:pt>
                <c:pt idx="550">
                  <c:v>-0.25840000000000002</c:v>
                </c:pt>
                <c:pt idx="551">
                  <c:v>-0.95579999999999998</c:v>
                </c:pt>
                <c:pt idx="552">
                  <c:v>3.1240000000000001</c:v>
                </c:pt>
                <c:pt idx="553">
                  <c:v>-2.9451000000000001</c:v>
                </c:pt>
                <c:pt idx="554">
                  <c:v>0.79690000000000005</c:v>
                </c:pt>
                <c:pt idx="555">
                  <c:v>3.6775000000000002</c:v>
                </c:pt>
                <c:pt idx="556">
                  <c:v>4.3258999999999999</c:v>
                </c:pt>
                <c:pt idx="557">
                  <c:v>-7.0514999999999999</c:v>
                </c:pt>
                <c:pt idx="558">
                  <c:v>4.9648000000000003</c:v>
                </c:pt>
                <c:pt idx="559">
                  <c:v>-6.3156999999999996</c:v>
                </c:pt>
                <c:pt idx="560">
                  <c:v>-2.1516000000000002</c:v>
                </c:pt>
                <c:pt idx="561">
                  <c:v>-8.6999999999999994E-3</c:v>
                </c:pt>
                <c:pt idx="562">
                  <c:v>2.4199999999999999E-2</c:v>
                </c:pt>
                <c:pt idx="563">
                  <c:v>-3.5341999999999998</c:v>
                </c:pt>
                <c:pt idx="564">
                  <c:v>-0.41510000000000002</c:v>
                </c:pt>
                <c:pt idx="565">
                  <c:v>3.1743000000000001</c:v>
                </c:pt>
                <c:pt idx="566">
                  <c:v>-0.3715</c:v>
                </c:pt>
                <c:pt idx="567">
                  <c:v>-0.28489999999999999</c:v>
                </c:pt>
                <c:pt idx="568">
                  <c:v>1.0921000000000001</c:v>
                </c:pt>
                <c:pt idx="569">
                  <c:v>-4.1622000000000003</c:v>
                </c:pt>
                <c:pt idx="570">
                  <c:v>1.3915999999999999</c:v>
                </c:pt>
                <c:pt idx="571">
                  <c:v>1.4894000000000001</c:v>
                </c:pt>
                <c:pt idx="572">
                  <c:v>-4.3935000000000004</c:v>
                </c:pt>
                <c:pt idx="573">
                  <c:v>0.28139999999999998</c:v>
                </c:pt>
                <c:pt idx="574">
                  <c:v>1.3781000000000001</c:v>
                </c:pt>
                <c:pt idx="575">
                  <c:v>0.41899999999999998</c:v>
                </c:pt>
                <c:pt idx="576">
                  <c:v>10.012</c:v>
                </c:pt>
                <c:pt idx="577">
                  <c:v>5.6711999999999998</c:v>
                </c:pt>
                <c:pt idx="578">
                  <c:v>8.1707999999999998</c:v>
                </c:pt>
                <c:pt idx="579">
                  <c:v>-6.6448</c:v>
                </c:pt>
                <c:pt idx="580">
                  <c:v>2.8957000000000002</c:v>
                </c:pt>
                <c:pt idx="581">
                  <c:v>2.1006</c:v>
                </c:pt>
                <c:pt idx="582">
                  <c:v>8.6516999999999999</c:v>
                </c:pt>
                <c:pt idx="583">
                  <c:v>4.6494</c:v>
                </c:pt>
                <c:pt idx="584">
                  <c:v>-0.25990000000000002</c:v>
                </c:pt>
                <c:pt idx="585">
                  <c:v>-4.0218999999999996</c:v>
                </c:pt>
                <c:pt idx="586">
                  <c:v>-1.1413</c:v>
                </c:pt>
                <c:pt idx="587">
                  <c:v>-3.5061</c:v>
                </c:pt>
                <c:pt idx="588">
                  <c:v>-3.9921000000000002</c:v>
                </c:pt>
                <c:pt idx="589">
                  <c:v>-2.5000000000000001E-3</c:v>
                </c:pt>
                <c:pt idx="590">
                  <c:v>2.9712000000000001</c:v>
                </c:pt>
                <c:pt idx="591">
                  <c:v>-4.6797000000000004</c:v>
                </c:pt>
                <c:pt idx="592">
                  <c:v>-2.6796000000000002</c:v>
                </c:pt>
                <c:pt idx="593">
                  <c:v>0.1973</c:v>
                </c:pt>
                <c:pt idx="594">
                  <c:v>0.71530000000000005</c:v>
                </c:pt>
                <c:pt idx="595">
                  <c:v>-2.8502000000000001</c:v>
                </c:pt>
                <c:pt idx="596">
                  <c:v>2.0531000000000001</c:v>
                </c:pt>
                <c:pt idx="597">
                  <c:v>-0.25090000000000001</c:v>
                </c:pt>
                <c:pt idx="598">
                  <c:v>2.9874000000000001</c:v>
                </c:pt>
                <c:pt idx="599">
                  <c:v>5.5221999999999998</c:v>
                </c:pt>
                <c:pt idx="600">
                  <c:v>-5.3402000000000003</c:v>
                </c:pt>
                <c:pt idx="601">
                  <c:v>1.5427</c:v>
                </c:pt>
                <c:pt idx="602">
                  <c:v>-5.726</c:v>
                </c:pt>
                <c:pt idx="603">
                  <c:v>-4.0342000000000002</c:v>
                </c:pt>
                <c:pt idx="604">
                  <c:v>-3.2412999999999998</c:v>
                </c:pt>
                <c:pt idx="605">
                  <c:v>-2.3509000000000002</c:v>
                </c:pt>
                <c:pt idx="606">
                  <c:v>6.0499999999999998E-2</c:v>
                </c:pt>
                <c:pt idx="607">
                  <c:v>2.0230999999999999</c:v>
                </c:pt>
                <c:pt idx="608">
                  <c:v>-5.7194000000000003</c:v>
                </c:pt>
                <c:pt idx="609">
                  <c:v>-6.2724000000000002</c:v>
                </c:pt>
                <c:pt idx="610">
                  <c:v>-9.1057000000000006</c:v>
                </c:pt>
                <c:pt idx="611">
                  <c:v>9.5399999999999999E-2</c:v>
                </c:pt>
                <c:pt idx="612">
                  <c:v>-1.2493000000000001</c:v>
                </c:pt>
                <c:pt idx="613">
                  <c:v>-1.5124</c:v>
                </c:pt>
                <c:pt idx="614">
                  <c:v>4.7092000000000001</c:v>
                </c:pt>
                <c:pt idx="615">
                  <c:v>-6.8289999999999997</c:v>
                </c:pt>
                <c:pt idx="616">
                  <c:v>0.30719999999999997</c:v>
                </c:pt>
                <c:pt idx="617">
                  <c:v>-5.4988000000000001</c:v>
                </c:pt>
                <c:pt idx="618">
                  <c:v>-0.61629999999999996</c:v>
                </c:pt>
                <c:pt idx="619">
                  <c:v>-4.0175000000000001</c:v>
                </c:pt>
                <c:pt idx="620">
                  <c:v>-2.0522999999999998</c:v>
                </c:pt>
                <c:pt idx="621">
                  <c:v>4.5685000000000002</c:v>
                </c:pt>
                <c:pt idx="622">
                  <c:v>2.9601999999999999</c:v>
                </c:pt>
                <c:pt idx="623">
                  <c:v>-3.3683999999999998</c:v>
                </c:pt>
                <c:pt idx="624">
                  <c:v>-1.1955</c:v>
                </c:pt>
                <c:pt idx="625">
                  <c:v>-0.30120000000000002</c:v>
                </c:pt>
                <c:pt idx="626">
                  <c:v>1.3758999999999999</c:v>
                </c:pt>
                <c:pt idx="627">
                  <c:v>-0.90810000000000002</c:v>
                </c:pt>
                <c:pt idx="628">
                  <c:v>5.2777000000000003</c:v>
                </c:pt>
                <c:pt idx="629">
                  <c:v>-4.8583999999999996</c:v>
                </c:pt>
                <c:pt idx="630">
                  <c:v>1.34E-2</c:v>
                </c:pt>
                <c:pt idx="631">
                  <c:v>-1.4632000000000001</c:v>
                </c:pt>
                <c:pt idx="632">
                  <c:v>4.3052000000000001</c:v>
                </c:pt>
                <c:pt idx="633">
                  <c:v>-3.4073000000000002</c:v>
                </c:pt>
                <c:pt idx="634">
                  <c:v>-0.94589999999999996</c:v>
                </c:pt>
                <c:pt idx="635">
                  <c:v>4.7973999999999997</c:v>
                </c:pt>
                <c:pt idx="636">
                  <c:v>1.3075000000000001</c:v>
                </c:pt>
                <c:pt idx="637">
                  <c:v>3.6979000000000002</c:v>
                </c:pt>
                <c:pt idx="638">
                  <c:v>-1.0291999999999999</c:v>
                </c:pt>
                <c:pt idx="639">
                  <c:v>6.6017999999999999</c:v>
                </c:pt>
                <c:pt idx="640">
                  <c:v>3.1878000000000002</c:v>
                </c:pt>
                <c:pt idx="641">
                  <c:v>-3.1375999999999999</c:v>
                </c:pt>
                <c:pt idx="642">
                  <c:v>-1.0138</c:v>
                </c:pt>
                <c:pt idx="643">
                  <c:v>1.4095</c:v>
                </c:pt>
                <c:pt idx="644">
                  <c:v>2.0057999999999998</c:v>
                </c:pt>
                <c:pt idx="645">
                  <c:v>-0.55230000000000001</c:v>
                </c:pt>
                <c:pt idx="646">
                  <c:v>3.1463999999999999</c:v>
                </c:pt>
                <c:pt idx="647">
                  <c:v>0.14799999999999999</c:v>
                </c:pt>
                <c:pt idx="648">
                  <c:v>2.0013999999999998</c:v>
                </c:pt>
                <c:pt idx="649">
                  <c:v>-1.9257</c:v>
                </c:pt>
                <c:pt idx="650">
                  <c:v>-0.92910000000000004</c:v>
                </c:pt>
                <c:pt idx="651">
                  <c:v>-3.7730999999999999</c:v>
                </c:pt>
                <c:pt idx="652">
                  <c:v>0.97929999999999995</c:v>
                </c:pt>
                <c:pt idx="653">
                  <c:v>-2.4224999999999999</c:v>
                </c:pt>
                <c:pt idx="654">
                  <c:v>0.44819999999999999</c:v>
                </c:pt>
                <c:pt idx="655">
                  <c:v>-0.39600000000000002</c:v>
                </c:pt>
                <c:pt idx="656">
                  <c:v>-2.5489999999999999</c:v>
                </c:pt>
                <c:pt idx="657">
                  <c:v>0.82899999999999996</c:v>
                </c:pt>
                <c:pt idx="658">
                  <c:v>3.2652000000000001</c:v>
                </c:pt>
                <c:pt idx="659">
                  <c:v>-5.0148000000000001</c:v>
                </c:pt>
                <c:pt idx="660">
                  <c:v>-3.4123999999999999</c:v>
                </c:pt>
                <c:pt idx="661">
                  <c:v>-1.8869</c:v>
                </c:pt>
                <c:pt idx="662">
                  <c:v>-2.5219999999999998</c:v>
                </c:pt>
                <c:pt idx="663">
                  <c:v>3.6640999999999999</c:v>
                </c:pt>
                <c:pt idx="664">
                  <c:v>-2.0768</c:v>
                </c:pt>
                <c:pt idx="665">
                  <c:v>-1.2484</c:v>
                </c:pt>
                <c:pt idx="666">
                  <c:v>3.8866000000000001</c:v>
                </c:pt>
                <c:pt idx="667">
                  <c:v>-3.4096000000000002</c:v>
                </c:pt>
                <c:pt idx="668">
                  <c:v>-2.8748999999999998</c:v>
                </c:pt>
                <c:pt idx="669">
                  <c:v>-1.2012</c:v>
                </c:pt>
                <c:pt idx="670">
                  <c:v>-1.3512999999999999</c:v>
                </c:pt>
                <c:pt idx="671">
                  <c:v>-3.9163999999999999</c:v>
                </c:pt>
                <c:pt idx="672">
                  <c:v>-7.4763000000000002</c:v>
                </c:pt>
                <c:pt idx="673">
                  <c:v>-7.0292000000000003</c:v>
                </c:pt>
                <c:pt idx="674">
                  <c:v>2.1960000000000002</c:v>
                </c:pt>
                <c:pt idx="675">
                  <c:v>3.0042</c:v>
                </c:pt>
                <c:pt idx="676">
                  <c:v>-1.2811999999999999</c:v>
                </c:pt>
                <c:pt idx="677">
                  <c:v>6.5883000000000003</c:v>
                </c:pt>
                <c:pt idx="678">
                  <c:v>-3.4327999999999999</c:v>
                </c:pt>
                <c:pt idx="679">
                  <c:v>-0.77869999999999995</c:v>
                </c:pt>
                <c:pt idx="680">
                  <c:v>4.1611000000000002</c:v>
                </c:pt>
                <c:pt idx="681">
                  <c:v>2.5436999999999999</c:v>
                </c:pt>
                <c:pt idx="682">
                  <c:v>6.3506999999999998</c:v>
                </c:pt>
                <c:pt idx="683">
                  <c:v>-2.2126000000000001</c:v>
                </c:pt>
                <c:pt idx="684">
                  <c:v>1.6668000000000001</c:v>
                </c:pt>
                <c:pt idx="685">
                  <c:v>-2.0367999999999999</c:v>
                </c:pt>
                <c:pt idx="686">
                  <c:v>12.3996</c:v>
                </c:pt>
                <c:pt idx="687">
                  <c:v>2.9748999999999999</c:v>
                </c:pt>
                <c:pt idx="688">
                  <c:v>7.2268999999999997</c:v>
                </c:pt>
                <c:pt idx="689">
                  <c:v>-2.8058000000000001</c:v>
                </c:pt>
                <c:pt idx="690">
                  <c:v>-3.5838000000000001</c:v>
                </c:pt>
                <c:pt idx="691">
                  <c:v>-1.98</c:v>
                </c:pt>
                <c:pt idx="692">
                  <c:v>3.4432</c:v>
                </c:pt>
                <c:pt idx="693">
                  <c:v>2.9748999999999999</c:v>
                </c:pt>
                <c:pt idx="694">
                  <c:v>-3.2942999999999998</c:v>
                </c:pt>
                <c:pt idx="695">
                  <c:v>-1.3341000000000001</c:v>
                </c:pt>
                <c:pt idx="696">
                  <c:v>2.1597</c:v>
                </c:pt>
                <c:pt idx="697">
                  <c:v>-1.9813000000000001</c:v>
                </c:pt>
                <c:pt idx="698">
                  <c:v>2.7334000000000001</c:v>
                </c:pt>
                <c:pt idx="699">
                  <c:v>0.23230000000000001</c:v>
                </c:pt>
                <c:pt idx="700">
                  <c:v>3.5261999999999998</c:v>
                </c:pt>
                <c:pt idx="701">
                  <c:v>0.221</c:v>
                </c:pt>
                <c:pt idx="702">
                  <c:v>-2.3895</c:v>
                </c:pt>
                <c:pt idx="703">
                  <c:v>5.0743</c:v>
                </c:pt>
                <c:pt idx="704">
                  <c:v>-3.2698999999999998</c:v>
                </c:pt>
                <c:pt idx="705">
                  <c:v>6.9699999999999998E-2</c:v>
                </c:pt>
                <c:pt idx="706">
                  <c:v>-2.0632999999999999</c:v>
                </c:pt>
                <c:pt idx="707">
                  <c:v>5.7203999999999997</c:v>
                </c:pt>
                <c:pt idx="708">
                  <c:v>-2.4557000000000002</c:v>
                </c:pt>
                <c:pt idx="709">
                  <c:v>0.94430000000000003</c:v>
                </c:pt>
                <c:pt idx="710">
                  <c:v>-0.14499999999999999</c:v>
                </c:pt>
                <c:pt idx="711">
                  <c:v>3.9828999999999999</c:v>
                </c:pt>
                <c:pt idx="712">
                  <c:v>-4.0308000000000002</c:v>
                </c:pt>
                <c:pt idx="713">
                  <c:v>4.056</c:v>
                </c:pt>
                <c:pt idx="714">
                  <c:v>3.7591000000000001</c:v>
                </c:pt>
                <c:pt idx="715">
                  <c:v>-0.66410000000000002</c:v>
                </c:pt>
                <c:pt idx="716">
                  <c:v>1.7696000000000001</c:v>
                </c:pt>
                <c:pt idx="717">
                  <c:v>-1.5744</c:v>
                </c:pt>
                <c:pt idx="718">
                  <c:v>-0.51060000000000005</c:v>
                </c:pt>
                <c:pt idx="719">
                  <c:v>-4.7279</c:v>
                </c:pt>
                <c:pt idx="720">
                  <c:v>4.5229999999999997</c:v>
                </c:pt>
                <c:pt idx="721">
                  <c:v>-6.0373000000000001</c:v>
                </c:pt>
                <c:pt idx="722">
                  <c:v>3.8376999999999999</c:v>
                </c:pt>
                <c:pt idx="723">
                  <c:v>-4.0331000000000001</c:v>
                </c:pt>
                <c:pt idx="724">
                  <c:v>-4.0194999999999999</c:v>
                </c:pt>
                <c:pt idx="725">
                  <c:v>-2.0712999999999999</c:v>
                </c:pt>
                <c:pt idx="726">
                  <c:v>5.7674000000000003</c:v>
                </c:pt>
                <c:pt idx="727">
                  <c:v>0.11219999999999999</c:v>
                </c:pt>
                <c:pt idx="728">
                  <c:v>3.0693999999999999</c:v>
                </c:pt>
                <c:pt idx="729">
                  <c:v>-4.8198999999999996</c:v>
                </c:pt>
                <c:pt idx="730">
                  <c:v>-1.0729</c:v>
                </c:pt>
                <c:pt idx="731">
                  <c:v>-0.36570000000000003</c:v>
                </c:pt>
                <c:pt idx="732">
                  <c:v>1.6102000000000001</c:v>
                </c:pt>
                <c:pt idx="733">
                  <c:v>0.496</c:v>
                </c:pt>
                <c:pt idx="734">
                  <c:v>1.5593999999999999</c:v>
                </c:pt>
                <c:pt idx="735">
                  <c:v>-6.9367999999999999</c:v>
                </c:pt>
                <c:pt idx="736">
                  <c:v>-1.1666000000000001</c:v>
                </c:pt>
                <c:pt idx="737">
                  <c:v>-2.6722000000000001</c:v>
                </c:pt>
                <c:pt idx="738">
                  <c:v>1.9237</c:v>
                </c:pt>
                <c:pt idx="739">
                  <c:v>-2.9409000000000001</c:v>
                </c:pt>
                <c:pt idx="740">
                  <c:v>-7.8600000000000003E-2</c:v>
                </c:pt>
                <c:pt idx="741">
                  <c:v>-0.69420000000000004</c:v>
                </c:pt>
                <c:pt idx="742">
                  <c:v>-1.5763</c:v>
                </c:pt>
                <c:pt idx="743">
                  <c:v>-1.3987000000000001</c:v>
                </c:pt>
                <c:pt idx="744">
                  <c:v>0.95879999999999999</c:v>
                </c:pt>
                <c:pt idx="745">
                  <c:v>1.4975000000000001</c:v>
                </c:pt>
                <c:pt idx="746">
                  <c:v>2.9056999999999999</c:v>
                </c:pt>
                <c:pt idx="747">
                  <c:v>-1.3937999999999999</c:v>
                </c:pt>
                <c:pt idx="748">
                  <c:v>1.0924</c:v>
                </c:pt>
                <c:pt idx="749">
                  <c:v>-6.07</c:v>
                </c:pt>
                <c:pt idx="750">
                  <c:v>-5.1963999999999997</c:v>
                </c:pt>
                <c:pt idx="751">
                  <c:v>-5.7011000000000003</c:v>
                </c:pt>
                <c:pt idx="752">
                  <c:v>3.0853000000000002</c:v>
                </c:pt>
                <c:pt idx="753">
                  <c:v>4.3448000000000002</c:v>
                </c:pt>
                <c:pt idx="754">
                  <c:v>-2.3559000000000001</c:v>
                </c:pt>
                <c:pt idx="755">
                  <c:v>1.5580000000000001</c:v>
                </c:pt>
                <c:pt idx="756">
                  <c:v>1.5963000000000001</c:v>
                </c:pt>
                <c:pt idx="757">
                  <c:v>0.70579999999999998</c:v>
                </c:pt>
                <c:pt idx="758">
                  <c:v>-2.1322000000000001</c:v>
                </c:pt>
                <c:pt idx="759">
                  <c:v>0.3624</c:v>
                </c:pt>
                <c:pt idx="760">
                  <c:v>5.77</c:v>
                </c:pt>
                <c:pt idx="761">
                  <c:v>4.8528000000000002</c:v>
                </c:pt>
                <c:pt idx="762">
                  <c:v>1.4094</c:v>
                </c:pt>
                <c:pt idx="763">
                  <c:v>0.28089999999999998</c:v>
                </c:pt>
                <c:pt idx="764">
                  <c:v>-0.3982</c:v>
                </c:pt>
                <c:pt idx="765">
                  <c:v>5.6677</c:v>
                </c:pt>
                <c:pt idx="766">
                  <c:v>2.3914</c:v>
                </c:pt>
                <c:pt idx="767">
                  <c:v>0.39639999999999997</c:v>
                </c:pt>
                <c:pt idx="768">
                  <c:v>-1.5470999999999999</c:v>
                </c:pt>
                <c:pt idx="769">
                  <c:v>1.9748000000000001</c:v>
                </c:pt>
                <c:pt idx="770">
                  <c:v>-2.0072000000000001</c:v>
                </c:pt>
                <c:pt idx="771">
                  <c:v>6.0712999999999999</c:v>
                </c:pt>
                <c:pt idx="772">
                  <c:v>-3.1408</c:v>
                </c:pt>
                <c:pt idx="773">
                  <c:v>0.40410000000000001</c:v>
                </c:pt>
                <c:pt idx="774">
                  <c:v>1.4582999999999999</c:v>
                </c:pt>
                <c:pt idx="775">
                  <c:v>1.9492</c:v>
                </c:pt>
                <c:pt idx="776">
                  <c:v>4.9943</c:v>
                </c:pt>
                <c:pt idx="777">
                  <c:v>2.3573</c:v>
                </c:pt>
                <c:pt idx="778">
                  <c:v>-4.4599000000000002</c:v>
                </c:pt>
                <c:pt idx="779">
                  <c:v>-1.9674</c:v>
                </c:pt>
                <c:pt idx="780">
                  <c:v>-2.968</c:v>
                </c:pt>
                <c:pt idx="781">
                  <c:v>-3.9174000000000002</c:v>
                </c:pt>
                <c:pt idx="782">
                  <c:v>3.9015</c:v>
                </c:pt>
                <c:pt idx="783">
                  <c:v>-1.3483000000000001</c:v>
                </c:pt>
                <c:pt idx="784">
                  <c:v>-4.3109000000000002</c:v>
                </c:pt>
                <c:pt idx="785">
                  <c:v>4.5568</c:v>
                </c:pt>
                <c:pt idx="786">
                  <c:v>-0.94879999999999998</c:v>
                </c:pt>
                <c:pt idx="787">
                  <c:v>-5.2864000000000004</c:v>
                </c:pt>
                <c:pt idx="788">
                  <c:v>-6.5467000000000004</c:v>
                </c:pt>
                <c:pt idx="789">
                  <c:v>-1.9380999999999999</c:v>
                </c:pt>
                <c:pt idx="790">
                  <c:v>-0.71060000000000001</c:v>
                </c:pt>
                <c:pt idx="791">
                  <c:v>4.2846000000000002</c:v>
                </c:pt>
                <c:pt idx="792">
                  <c:v>-1.9111</c:v>
                </c:pt>
                <c:pt idx="793">
                  <c:v>2.7206999999999999</c:v>
                </c:pt>
                <c:pt idx="794">
                  <c:v>3.0489999999999999</c:v>
                </c:pt>
                <c:pt idx="795">
                  <c:v>-2.9538000000000002</c:v>
                </c:pt>
                <c:pt idx="796">
                  <c:v>-1.5186999999999999</c:v>
                </c:pt>
              </c:numCache>
            </c:numRef>
          </c:xVal>
          <c:yVal>
            <c:numRef>
              <c:f>'Defense SameTeam'!$AN$2:$AN$798</c:f>
              <c:numCache>
                <c:formatCode>General</c:formatCode>
                <c:ptCount val="797"/>
                <c:pt idx="0">
                  <c:v>0.46289999999999998</c:v>
                </c:pt>
                <c:pt idx="1">
                  <c:v>-0.25290000000000001</c:v>
                </c:pt>
                <c:pt idx="2">
                  <c:v>1.0832999999999999</c:v>
                </c:pt>
                <c:pt idx="3">
                  <c:v>4.2799999999999998E-2</c:v>
                </c:pt>
                <c:pt idx="4">
                  <c:v>4.6041999999999996</c:v>
                </c:pt>
                <c:pt idx="5">
                  <c:v>5.8066000000000004</c:v>
                </c:pt>
                <c:pt idx="6">
                  <c:v>12.6793</c:v>
                </c:pt>
                <c:pt idx="7">
                  <c:v>-5.2866</c:v>
                </c:pt>
                <c:pt idx="8">
                  <c:v>3.6404999999999998</c:v>
                </c:pt>
                <c:pt idx="9">
                  <c:v>2.9007999999999998</c:v>
                </c:pt>
                <c:pt idx="10">
                  <c:v>4.3999999999999997E-2</c:v>
                </c:pt>
                <c:pt idx="11">
                  <c:v>7.3312999999999997</c:v>
                </c:pt>
                <c:pt idx="12">
                  <c:v>4.0608000000000004</c:v>
                </c:pt>
                <c:pt idx="13">
                  <c:v>-0.99319999999999997</c:v>
                </c:pt>
                <c:pt idx="14">
                  <c:v>-1.2991999999999999</c:v>
                </c:pt>
                <c:pt idx="15">
                  <c:v>1.4492</c:v>
                </c:pt>
                <c:pt idx="16">
                  <c:v>-3.8965999999999998</c:v>
                </c:pt>
                <c:pt idx="17">
                  <c:v>6.3193999999999999</c:v>
                </c:pt>
                <c:pt idx="18">
                  <c:v>1.2032</c:v>
                </c:pt>
                <c:pt idx="19">
                  <c:v>-1.4821</c:v>
                </c:pt>
                <c:pt idx="20">
                  <c:v>5.5834999999999999</c:v>
                </c:pt>
                <c:pt idx="21">
                  <c:v>5.9246999999999996</c:v>
                </c:pt>
                <c:pt idx="22">
                  <c:v>3.7843</c:v>
                </c:pt>
                <c:pt idx="23">
                  <c:v>-1.2476</c:v>
                </c:pt>
                <c:pt idx="24">
                  <c:v>-2.6968000000000001</c:v>
                </c:pt>
                <c:pt idx="25">
                  <c:v>-2.4662000000000002</c:v>
                </c:pt>
                <c:pt idx="26">
                  <c:v>-1.7789999999999999</c:v>
                </c:pt>
                <c:pt idx="27">
                  <c:v>-1.3962000000000001</c:v>
                </c:pt>
                <c:pt idx="28">
                  <c:v>4.0933000000000002</c:v>
                </c:pt>
                <c:pt idx="29">
                  <c:v>4.9275000000000002</c:v>
                </c:pt>
                <c:pt idx="30">
                  <c:v>-1.7496</c:v>
                </c:pt>
                <c:pt idx="31">
                  <c:v>0.25940000000000002</c:v>
                </c:pt>
                <c:pt idx="32">
                  <c:v>-10.6881</c:v>
                </c:pt>
                <c:pt idx="33">
                  <c:v>-3.3359999999999999</c:v>
                </c:pt>
                <c:pt idx="34">
                  <c:v>-3.9174000000000002</c:v>
                </c:pt>
                <c:pt idx="35">
                  <c:v>5.3897000000000004</c:v>
                </c:pt>
                <c:pt idx="36">
                  <c:v>-0.1978</c:v>
                </c:pt>
                <c:pt idx="37">
                  <c:v>3.3559000000000001</c:v>
                </c:pt>
                <c:pt idx="38">
                  <c:v>4.8113999999999999</c:v>
                </c:pt>
                <c:pt idx="39">
                  <c:v>7.6912000000000003</c:v>
                </c:pt>
                <c:pt idx="40">
                  <c:v>-5.6708999999999996</c:v>
                </c:pt>
                <c:pt idx="41">
                  <c:v>0.75860000000000005</c:v>
                </c:pt>
                <c:pt idx="42">
                  <c:v>-1.1447000000000001</c:v>
                </c:pt>
                <c:pt idx="43">
                  <c:v>-0.65410000000000001</c:v>
                </c:pt>
                <c:pt idx="44">
                  <c:v>-0.53510000000000002</c:v>
                </c:pt>
                <c:pt idx="45">
                  <c:v>-6.3068999999999997</c:v>
                </c:pt>
                <c:pt idx="46">
                  <c:v>0.67349999999999999</c:v>
                </c:pt>
                <c:pt idx="47">
                  <c:v>-2.9137</c:v>
                </c:pt>
                <c:pt idx="48">
                  <c:v>1.9276</c:v>
                </c:pt>
                <c:pt idx="49">
                  <c:v>3.5615000000000001</c:v>
                </c:pt>
                <c:pt idx="50">
                  <c:v>-3.5337999999999998</c:v>
                </c:pt>
                <c:pt idx="51">
                  <c:v>0.96120000000000005</c:v>
                </c:pt>
                <c:pt idx="52">
                  <c:v>1.1533</c:v>
                </c:pt>
                <c:pt idx="53">
                  <c:v>-8.6216000000000008</c:v>
                </c:pt>
                <c:pt idx="54">
                  <c:v>-2.9102999999999999</c:v>
                </c:pt>
                <c:pt idx="55">
                  <c:v>3.1970999999999998</c:v>
                </c:pt>
                <c:pt idx="56">
                  <c:v>-0.51349999999999996</c:v>
                </c:pt>
                <c:pt idx="57">
                  <c:v>-3.3894000000000002</c:v>
                </c:pt>
                <c:pt idx="58">
                  <c:v>-2.2665000000000002</c:v>
                </c:pt>
                <c:pt idx="59">
                  <c:v>-0.61260000000000003</c:v>
                </c:pt>
                <c:pt idx="60">
                  <c:v>-1.8498000000000001</c:v>
                </c:pt>
                <c:pt idx="61">
                  <c:v>2.0299999999999999E-2</c:v>
                </c:pt>
                <c:pt idx="62">
                  <c:v>4.0648</c:v>
                </c:pt>
                <c:pt idx="63">
                  <c:v>4.5803000000000003</c:v>
                </c:pt>
                <c:pt idx="64">
                  <c:v>3.609</c:v>
                </c:pt>
                <c:pt idx="65">
                  <c:v>2.5141</c:v>
                </c:pt>
                <c:pt idx="66">
                  <c:v>-4.9405999999999999</c:v>
                </c:pt>
                <c:pt idx="67">
                  <c:v>-6.3967000000000001</c:v>
                </c:pt>
                <c:pt idx="68">
                  <c:v>1.6160000000000001</c:v>
                </c:pt>
                <c:pt idx="69">
                  <c:v>-6.4053000000000004</c:v>
                </c:pt>
                <c:pt idx="70">
                  <c:v>-4.2584</c:v>
                </c:pt>
                <c:pt idx="71">
                  <c:v>2.4131999999999998</c:v>
                </c:pt>
                <c:pt idx="72">
                  <c:v>0.21410000000000001</c:v>
                </c:pt>
                <c:pt idx="73">
                  <c:v>-1.4726999999999999</c:v>
                </c:pt>
                <c:pt idx="74">
                  <c:v>-3.1373000000000002</c:v>
                </c:pt>
                <c:pt idx="75">
                  <c:v>6.5578000000000003</c:v>
                </c:pt>
                <c:pt idx="76">
                  <c:v>-2.3048999999999999</c:v>
                </c:pt>
                <c:pt idx="77">
                  <c:v>0.33710000000000001</c:v>
                </c:pt>
                <c:pt idx="78">
                  <c:v>0.69210000000000005</c:v>
                </c:pt>
                <c:pt idx="79">
                  <c:v>-3.3197999999999999</c:v>
                </c:pt>
                <c:pt idx="80">
                  <c:v>-6.5434000000000001</c:v>
                </c:pt>
                <c:pt idx="81">
                  <c:v>9.5777000000000001</c:v>
                </c:pt>
                <c:pt idx="82">
                  <c:v>-5.0335999999999999</c:v>
                </c:pt>
                <c:pt idx="83">
                  <c:v>-9.0137999999999998</c:v>
                </c:pt>
                <c:pt idx="84">
                  <c:v>4.7492000000000001</c:v>
                </c:pt>
                <c:pt idx="85">
                  <c:v>0.41520000000000001</c:v>
                </c:pt>
                <c:pt idx="86">
                  <c:v>1.8409</c:v>
                </c:pt>
                <c:pt idx="87">
                  <c:v>-0.33839999999999998</c:v>
                </c:pt>
                <c:pt idx="88">
                  <c:v>-10.3665</c:v>
                </c:pt>
                <c:pt idx="89">
                  <c:v>-4.1706000000000003</c:v>
                </c:pt>
                <c:pt idx="90">
                  <c:v>7.8017000000000003</c:v>
                </c:pt>
                <c:pt idx="91">
                  <c:v>-4.1436000000000002</c:v>
                </c:pt>
                <c:pt idx="92">
                  <c:v>-4.6314000000000002</c:v>
                </c:pt>
                <c:pt idx="93">
                  <c:v>-6.5513000000000003</c:v>
                </c:pt>
                <c:pt idx="94">
                  <c:v>4.9112</c:v>
                </c:pt>
                <c:pt idx="95">
                  <c:v>-4.3944999999999999</c:v>
                </c:pt>
                <c:pt idx="96">
                  <c:v>2.3371</c:v>
                </c:pt>
                <c:pt idx="97">
                  <c:v>3.1073</c:v>
                </c:pt>
                <c:pt idx="98">
                  <c:v>-3.4359000000000002</c:v>
                </c:pt>
                <c:pt idx="99">
                  <c:v>-1.1649</c:v>
                </c:pt>
                <c:pt idx="100">
                  <c:v>-2.5047999999999999</c:v>
                </c:pt>
                <c:pt idx="101">
                  <c:v>-1.0124</c:v>
                </c:pt>
                <c:pt idx="102">
                  <c:v>-2.4885999999999999</c:v>
                </c:pt>
                <c:pt idx="103">
                  <c:v>-0.72870000000000001</c:v>
                </c:pt>
                <c:pt idx="104">
                  <c:v>-1.2464999999999999</c:v>
                </c:pt>
                <c:pt idx="105">
                  <c:v>-0.44990000000000002</c:v>
                </c:pt>
                <c:pt idx="106">
                  <c:v>1.3018000000000001</c:v>
                </c:pt>
                <c:pt idx="107">
                  <c:v>0.73870000000000002</c:v>
                </c:pt>
                <c:pt idx="108">
                  <c:v>0.105</c:v>
                </c:pt>
                <c:pt idx="109">
                  <c:v>-2.2200000000000001E-2</c:v>
                </c:pt>
                <c:pt idx="110">
                  <c:v>-2.1084000000000001</c:v>
                </c:pt>
                <c:pt idx="111">
                  <c:v>1.0676000000000001</c:v>
                </c:pt>
                <c:pt idx="112">
                  <c:v>1.1469</c:v>
                </c:pt>
                <c:pt idx="113">
                  <c:v>6.5529999999999999</c:v>
                </c:pt>
                <c:pt idx="114">
                  <c:v>-2.1775000000000002</c:v>
                </c:pt>
                <c:pt idx="115">
                  <c:v>4.8903999999999996</c:v>
                </c:pt>
                <c:pt idx="116">
                  <c:v>-5.9123000000000001</c:v>
                </c:pt>
                <c:pt idx="117">
                  <c:v>1.0731999999999999</c:v>
                </c:pt>
                <c:pt idx="118">
                  <c:v>-2.7349999999999999</c:v>
                </c:pt>
                <c:pt idx="119">
                  <c:v>-1.524</c:v>
                </c:pt>
                <c:pt idx="120">
                  <c:v>-0.56330000000000002</c:v>
                </c:pt>
                <c:pt idx="121">
                  <c:v>0.1053</c:v>
                </c:pt>
                <c:pt idx="122">
                  <c:v>2.5219999999999998</c:v>
                </c:pt>
                <c:pt idx="123">
                  <c:v>4.6256000000000004</c:v>
                </c:pt>
                <c:pt idx="124">
                  <c:v>3.0901999999999998</c:v>
                </c:pt>
                <c:pt idx="125">
                  <c:v>3.6347999999999998</c:v>
                </c:pt>
                <c:pt idx="126">
                  <c:v>4.4455999999999998</c:v>
                </c:pt>
                <c:pt idx="127">
                  <c:v>-2.5232000000000001</c:v>
                </c:pt>
                <c:pt idx="128">
                  <c:v>0.95579999999999998</c:v>
                </c:pt>
                <c:pt idx="129">
                  <c:v>-0.29980000000000001</c:v>
                </c:pt>
                <c:pt idx="130">
                  <c:v>-7.7378999999999998</c:v>
                </c:pt>
                <c:pt idx="131">
                  <c:v>0.97699999999999998</c:v>
                </c:pt>
                <c:pt idx="132">
                  <c:v>3.2924000000000002</c:v>
                </c:pt>
                <c:pt idx="133">
                  <c:v>-0.87029999999999996</c:v>
                </c:pt>
                <c:pt idx="134">
                  <c:v>0.56189999999999996</c:v>
                </c:pt>
                <c:pt idx="135">
                  <c:v>6.0937999999999999</c:v>
                </c:pt>
                <c:pt idx="136">
                  <c:v>-0.79249999999999998</c:v>
                </c:pt>
                <c:pt idx="137">
                  <c:v>-6.2081</c:v>
                </c:pt>
                <c:pt idx="138">
                  <c:v>-2.9518</c:v>
                </c:pt>
                <c:pt idx="139">
                  <c:v>-1.9094</c:v>
                </c:pt>
                <c:pt idx="140">
                  <c:v>1.5946</c:v>
                </c:pt>
                <c:pt idx="141">
                  <c:v>4.3396999999999997</c:v>
                </c:pt>
                <c:pt idx="142">
                  <c:v>0.95309999999999995</c:v>
                </c:pt>
                <c:pt idx="143">
                  <c:v>2.3845000000000001</c:v>
                </c:pt>
                <c:pt idx="144">
                  <c:v>0.17180000000000001</c:v>
                </c:pt>
                <c:pt idx="145">
                  <c:v>-6.2510000000000003</c:v>
                </c:pt>
                <c:pt idx="146">
                  <c:v>-3.5979000000000001</c:v>
                </c:pt>
                <c:pt idx="147">
                  <c:v>-9.6281999999999996</c:v>
                </c:pt>
                <c:pt idx="148">
                  <c:v>4.3334000000000001</c:v>
                </c:pt>
                <c:pt idx="149">
                  <c:v>4.4766000000000004</c:v>
                </c:pt>
                <c:pt idx="150">
                  <c:v>-2.3835000000000002</c:v>
                </c:pt>
                <c:pt idx="151">
                  <c:v>7.4509999999999996</c:v>
                </c:pt>
                <c:pt idx="152">
                  <c:v>-9.2053999999999991</c:v>
                </c:pt>
                <c:pt idx="153">
                  <c:v>-2.0642999999999998</c:v>
                </c:pt>
                <c:pt idx="154">
                  <c:v>-3.3025000000000002</c:v>
                </c:pt>
                <c:pt idx="155">
                  <c:v>4.8771000000000004</c:v>
                </c:pt>
                <c:pt idx="156">
                  <c:v>1.784</c:v>
                </c:pt>
                <c:pt idx="157">
                  <c:v>1.5242</c:v>
                </c:pt>
                <c:pt idx="158">
                  <c:v>8.5632000000000001</c:v>
                </c:pt>
                <c:pt idx="159">
                  <c:v>2.2056</c:v>
                </c:pt>
                <c:pt idx="160">
                  <c:v>-7.3955000000000002</c:v>
                </c:pt>
                <c:pt idx="161">
                  <c:v>-7.23</c:v>
                </c:pt>
                <c:pt idx="162">
                  <c:v>-1.6898</c:v>
                </c:pt>
                <c:pt idx="163">
                  <c:v>7.8025000000000002</c:v>
                </c:pt>
                <c:pt idx="164">
                  <c:v>4.2426000000000004</c:v>
                </c:pt>
                <c:pt idx="165">
                  <c:v>3.7871999999999999</c:v>
                </c:pt>
                <c:pt idx="166">
                  <c:v>-0.69630000000000003</c:v>
                </c:pt>
                <c:pt idx="167">
                  <c:v>2.1002000000000001</c:v>
                </c:pt>
                <c:pt idx="168">
                  <c:v>-9.8177000000000003</c:v>
                </c:pt>
                <c:pt idx="169">
                  <c:v>-3.6257000000000001</c:v>
                </c:pt>
                <c:pt idx="170">
                  <c:v>-1.5227999999999999</c:v>
                </c:pt>
                <c:pt idx="171">
                  <c:v>5.4690000000000003</c:v>
                </c:pt>
                <c:pt idx="172">
                  <c:v>2.7730000000000001</c:v>
                </c:pt>
                <c:pt idx="173">
                  <c:v>1.1222000000000001</c:v>
                </c:pt>
                <c:pt idx="174">
                  <c:v>1.3597999999999999</c:v>
                </c:pt>
                <c:pt idx="175">
                  <c:v>3.6032999999999999</c:v>
                </c:pt>
                <c:pt idx="176">
                  <c:v>-0.3211</c:v>
                </c:pt>
                <c:pt idx="177">
                  <c:v>0.3468</c:v>
                </c:pt>
                <c:pt idx="178">
                  <c:v>-2.101</c:v>
                </c:pt>
                <c:pt idx="179">
                  <c:v>1.5847</c:v>
                </c:pt>
                <c:pt idx="180">
                  <c:v>1.0628</c:v>
                </c:pt>
                <c:pt idx="181">
                  <c:v>-4.2343999999999999</c:v>
                </c:pt>
                <c:pt idx="182">
                  <c:v>1.1131</c:v>
                </c:pt>
                <c:pt idx="183">
                  <c:v>-3.7602000000000002</c:v>
                </c:pt>
                <c:pt idx="184">
                  <c:v>6.2808000000000002</c:v>
                </c:pt>
                <c:pt idx="185">
                  <c:v>-12.2514</c:v>
                </c:pt>
                <c:pt idx="186">
                  <c:v>3.2511000000000001</c:v>
                </c:pt>
                <c:pt idx="187">
                  <c:v>-0.2107</c:v>
                </c:pt>
                <c:pt idx="188">
                  <c:v>-1.5849</c:v>
                </c:pt>
                <c:pt idx="189">
                  <c:v>4.0949999999999998</c:v>
                </c:pt>
                <c:pt idx="190">
                  <c:v>-0.1857</c:v>
                </c:pt>
                <c:pt idx="191">
                  <c:v>-0.12280000000000001</c:v>
                </c:pt>
                <c:pt idx="192">
                  <c:v>9.2825000000000006</c:v>
                </c:pt>
                <c:pt idx="193">
                  <c:v>6.1959999999999997</c:v>
                </c:pt>
                <c:pt idx="194">
                  <c:v>-1.7497</c:v>
                </c:pt>
                <c:pt idx="195">
                  <c:v>-4.4661999999999997</c:v>
                </c:pt>
                <c:pt idx="196">
                  <c:v>-4.8368000000000002</c:v>
                </c:pt>
                <c:pt idx="197">
                  <c:v>-3.7004000000000001</c:v>
                </c:pt>
                <c:pt idx="198">
                  <c:v>5.3654999999999999</c:v>
                </c:pt>
                <c:pt idx="199">
                  <c:v>1.0774999999999999</c:v>
                </c:pt>
                <c:pt idx="200">
                  <c:v>4.0842000000000001</c:v>
                </c:pt>
                <c:pt idx="201">
                  <c:v>0.93110000000000004</c:v>
                </c:pt>
                <c:pt idx="202">
                  <c:v>1.6424000000000001</c:v>
                </c:pt>
                <c:pt idx="203">
                  <c:v>0.8589</c:v>
                </c:pt>
                <c:pt idx="204">
                  <c:v>-4.5810000000000004</c:v>
                </c:pt>
                <c:pt idx="205">
                  <c:v>-4.5574000000000003</c:v>
                </c:pt>
                <c:pt idx="206">
                  <c:v>-12.7486</c:v>
                </c:pt>
                <c:pt idx="207">
                  <c:v>-0.9738</c:v>
                </c:pt>
                <c:pt idx="208">
                  <c:v>-4.8600000000000003</c:v>
                </c:pt>
                <c:pt idx="209">
                  <c:v>-7.0925000000000002</c:v>
                </c:pt>
                <c:pt idx="210">
                  <c:v>-6.1814</c:v>
                </c:pt>
                <c:pt idx="211">
                  <c:v>2.9630999999999998</c:v>
                </c:pt>
                <c:pt idx="212">
                  <c:v>-0.90180000000000005</c:v>
                </c:pt>
                <c:pt idx="213">
                  <c:v>-2.1434000000000002</c:v>
                </c:pt>
                <c:pt idx="214">
                  <c:v>-2.7387999999999999</c:v>
                </c:pt>
                <c:pt idx="215">
                  <c:v>-3.9580000000000002</c:v>
                </c:pt>
                <c:pt idx="216">
                  <c:v>4.4683000000000002</c:v>
                </c:pt>
                <c:pt idx="217">
                  <c:v>-2.6135000000000002</c:v>
                </c:pt>
                <c:pt idx="218">
                  <c:v>1.2555000000000001</c:v>
                </c:pt>
                <c:pt idx="219">
                  <c:v>-0.51200000000000001</c:v>
                </c:pt>
                <c:pt idx="220">
                  <c:v>1.1417999999999999</c:v>
                </c:pt>
                <c:pt idx="221">
                  <c:v>6.7489999999999997</c:v>
                </c:pt>
                <c:pt idx="222">
                  <c:v>2.5722999999999998</c:v>
                </c:pt>
                <c:pt idx="223">
                  <c:v>-4.7618999999999998</c:v>
                </c:pt>
                <c:pt idx="224">
                  <c:v>2.3300999999999998</c:v>
                </c:pt>
                <c:pt idx="225">
                  <c:v>-2.3403999999999998</c:v>
                </c:pt>
                <c:pt idx="226">
                  <c:v>0.50470000000000004</c:v>
                </c:pt>
                <c:pt idx="227">
                  <c:v>-0.90190000000000003</c:v>
                </c:pt>
                <c:pt idx="228">
                  <c:v>-5.5057999999999998</c:v>
                </c:pt>
                <c:pt idx="229">
                  <c:v>5.03</c:v>
                </c:pt>
                <c:pt idx="230">
                  <c:v>-1.1198999999999999</c:v>
                </c:pt>
                <c:pt idx="231">
                  <c:v>-1.6995</c:v>
                </c:pt>
                <c:pt idx="232">
                  <c:v>7.0105000000000004</c:v>
                </c:pt>
                <c:pt idx="233">
                  <c:v>-3.0049000000000001</c:v>
                </c:pt>
                <c:pt idx="234">
                  <c:v>0.46189999999999998</c:v>
                </c:pt>
                <c:pt idx="235">
                  <c:v>6.4744000000000002</c:v>
                </c:pt>
                <c:pt idx="236">
                  <c:v>3.395</c:v>
                </c:pt>
                <c:pt idx="237">
                  <c:v>5.2526000000000002</c:v>
                </c:pt>
                <c:pt idx="238">
                  <c:v>-0.54079999999999995</c:v>
                </c:pt>
                <c:pt idx="239">
                  <c:v>4.399</c:v>
                </c:pt>
                <c:pt idx="240">
                  <c:v>0.30280000000000001</c:v>
                </c:pt>
                <c:pt idx="241">
                  <c:v>-1.7600000000000001E-2</c:v>
                </c:pt>
                <c:pt idx="242">
                  <c:v>3.9102000000000001</c:v>
                </c:pt>
                <c:pt idx="243">
                  <c:v>6.5031999999999996</c:v>
                </c:pt>
                <c:pt idx="244">
                  <c:v>-0.76659999999999995</c:v>
                </c:pt>
                <c:pt idx="245">
                  <c:v>-4.4001000000000001</c:v>
                </c:pt>
                <c:pt idx="246">
                  <c:v>-1.8664000000000001</c:v>
                </c:pt>
                <c:pt idx="247">
                  <c:v>-3.1789000000000001</c:v>
                </c:pt>
                <c:pt idx="248">
                  <c:v>1.1814</c:v>
                </c:pt>
                <c:pt idx="249">
                  <c:v>3.6448</c:v>
                </c:pt>
                <c:pt idx="250">
                  <c:v>3.4036</c:v>
                </c:pt>
                <c:pt idx="251">
                  <c:v>7.3491</c:v>
                </c:pt>
                <c:pt idx="252">
                  <c:v>-1.12E-2</c:v>
                </c:pt>
                <c:pt idx="253">
                  <c:v>-1.5478000000000001</c:v>
                </c:pt>
                <c:pt idx="254">
                  <c:v>1.2556</c:v>
                </c:pt>
                <c:pt idx="255">
                  <c:v>-6.3026999999999997</c:v>
                </c:pt>
                <c:pt idx="256">
                  <c:v>7.1359000000000004</c:v>
                </c:pt>
                <c:pt idx="257">
                  <c:v>-5.4885999999999999</c:v>
                </c:pt>
                <c:pt idx="258">
                  <c:v>-6.9306999999999999</c:v>
                </c:pt>
                <c:pt idx="259">
                  <c:v>-1.5637000000000001</c:v>
                </c:pt>
                <c:pt idx="260">
                  <c:v>1.6175999999999999</c:v>
                </c:pt>
                <c:pt idx="261">
                  <c:v>6.5473999999999997</c:v>
                </c:pt>
                <c:pt idx="262">
                  <c:v>11.5396</c:v>
                </c:pt>
                <c:pt idx="263">
                  <c:v>-0.99080000000000001</c:v>
                </c:pt>
                <c:pt idx="264">
                  <c:v>12.544499999999999</c:v>
                </c:pt>
                <c:pt idx="265">
                  <c:v>6.3769999999999998</c:v>
                </c:pt>
                <c:pt idx="266">
                  <c:v>8.7090999999999994</c:v>
                </c:pt>
                <c:pt idx="267">
                  <c:v>1.8580000000000001</c:v>
                </c:pt>
                <c:pt idx="268">
                  <c:v>1.8939999999999999</c:v>
                </c:pt>
                <c:pt idx="269">
                  <c:v>6.7611999999999997</c:v>
                </c:pt>
                <c:pt idx="270">
                  <c:v>0.21729999999999999</c:v>
                </c:pt>
                <c:pt idx="271">
                  <c:v>6.1687000000000003</c:v>
                </c:pt>
                <c:pt idx="272">
                  <c:v>-4.9093</c:v>
                </c:pt>
                <c:pt idx="273">
                  <c:v>-6.1845999999999997</c:v>
                </c:pt>
                <c:pt idx="274">
                  <c:v>0.94710000000000005</c:v>
                </c:pt>
                <c:pt idx="275">
                  <c:v>2.0749</c:v>
                </c:pt>
                <c:pt idx="276">
                  <c:v>-2.3513999999999999</c:v>
                </c:pt>
                <c:pt idx="277">
                  <c:v>-1.3814</c:v>
                </c:pt>
                <c:pt idx="278">
                  <c:v>5.5598999999999998</c:v>
                </c:pt>
                <c:pt idx="279">
                  <c:v>1.9913000000000001</c:v>
                </c:pt>
                <c:pt idx="280">
                  <c:v>2.5749</c:v>
                </c:pt>
                <c:pt idx="281">
                  <c:v>5.2163000000000004</c:v>
                </c:pt>
                <c:pt idx="282">
                  <c:v>-0.17499999999999999</c:v>
                </c:pt>
                <c:pt idx="283">
                  <c:v>-11.456200000000001</c:v>
                </c:pt>
                <c:pt idx="284">
                  <c:v>-0.71050000000000002</c:v>
                </c:pt>
                <c:pt idx="285">
                  <c:v>5.3201999999999998</c:v>
                </c:pt>
                <c:pt idx="286">
                  <c:v>-4.1261000000000001</c:v>
                </c:pt>
                <c:pt idx="287">
                  <c:v>-1.5762</c:v>
                </c:pt>
                <c:pt idx="288">
                  <c:v>-6.0201000000000002</c:v>
                </c:pt>
                <c:pt idx="289">
                  <c:v>-0.88970000000000005</c:v>
                </c:pt>
                <c:pt idx="290">
                  <c:v>5.9051</c:v>
                </c:pt>
                <c:pt idx="291">
                  <c:v>-1.6668000000000001</c:v>
                </c:pt>
                <c:pt idx="292">
                  <c:v>-1.7602</c:v>
                </c:pt>
                <c:pt idx="293">
                  <c:v>1.0414000000000001</c:v>
                </c:pt>
                <c:pt idx="294">
                  <c:v>-2.0459000000000001</c:v>
                </c:pt>
                <c:pt idx="295">
                  <c:v>0.78739999999999999</c:v>
                </c:pt>
                <c:pt idx="296">
                  <c:v>-2.8666999999999998</c:v>
                </c:pt>
                <c:pt idx="297">
                  <c:v>-2.2265999999999999</c:v>
                </c:pt>
                <c:pt idx="298">
                  <c:v>2.9929999999999999</c:v>
                </c:pt>
                <c:pt idx="299">
                  <c:v>3.1671999999999998</c:v>
                </c:pt>
                <c:pt idx="300">
                  <c:v>1.8007</c:v>
                </c:pt>
                <c:pt idx="301">
                  <c:v>-3.9117999999999999</c:v>
                </c:pt>
                <c:pt idx="302">
                  <c:v>-2.8123</c:v>
                </c:pt>
                <c:pt idx="303">
                  <c:v>7.6627999999999998</c:v>
                </c:pt>
                <c:pt idx="304">
                  <c:v>7.3288000000000002</c:v>
                </c:pt>
                <c:pt idx="305">
                  <c:v>2.7412999999999998</c:v>
                </c:pt>
                <c:pt idx="306">
                  <c:v>8.0210000000000008</c:v>
                </c:pt>
                <c:pt idx="307">
                  <c:v>-1.0882000000000001</c:v>
                </c:pt>
                <c:pt idx="308">
                  <c:v>-0.2016</c:v>
                </c:pt>
                <c:pt idx="309">
                  <c:v>-5.9333</c:v>
                </c:pt>
                <c:pt idx="310">
                  <c:v>-3.3290000000000002</c:v>
                </c:pt>
                <c:pt idx="311">
                  <c:v>2.0234999999999999</c:v>
                </c:pt>
                <c:pt idx="312">
                  <c:v>-4.5086000000000004</c:v>
                </c:pt>
                <c:pt idx="313">
                  <c:v>-2.6082000000000001</c:v>
                </c:pt>
                <c:pt idx="314">
                  <c:v>-1.7097</c:v>
                </c:pt>
                <c:pt idx="315">
                  <c:v>0.97799999999999998</c:v>
                </c:pt>
                <c:pt idx="316">
                  <c:v>-2.403</c:v>
                </c:pt>
                <c:pt idx="317">
                  <c:v>1.1164000000000001</c:v>
                </c:pt>
                <c:pt idx="318">
                  <c:v>-7.3006000000000002</c:v>
                </c:pt>
                <c:pt idx="319">
                  <c:v>-2.3788</c:v>
                </c:pt>
                <c:pt idx="320">
                  <c:v>-4.6940999999999997</c:v>
                </c:pt>
                <c:pt idx="321">
                  <c:v>0.76829999999999998</c:v>
                </c:pt>
                <c:pt idx="322">
                  <c:v>-0.9103</c:v>
                </c:pt>
                <c:pt idx="323">
                  <c:v>-4.8171999999999997</c:v>
                </c:pt>
                <c:pt idx="324">
                  <c:v>0.156</c:v>
                </c:pt>
                <c:pt idx="325">
                  <c:v>8.0347000000000008</c:v>
                </c:pt>
                <c:pt idx="326">
                  <c:v>-2.294</c:v>
                </c:pt>
                <c:pt idx="327">
                  <c:v>2.5000000000000001E-2</c:v>
                </c:pt>
                <c:pt idx="328">
                  <c:v>0.54039999999999999</c:v>
                </c:pt>
                <c:pt idx="329">
                  <c:v>-4.4154999999999998</c:v>
                </c:pt>
                <c:pt idx="330">
                  <c:v>-0.39600000000000002</c:v>
                </c:pt>
                <c:pt idx="331">
                  <c:v>0.81579999999999997</c:v>
                </c:pt>
                <c:pt idx="332">
                  <c:v>2.5533000000000001</c:v>
                </c:pt>
                <c:pt idx="333">
                  <c:v>0.8175</c:v>
                </c:pt>
                <c:pt idx="334">
                  <c:v>4.5454999999999997</c:v>
                </c:pt>
                <c:pt idx="335">
                  <c:v>1.8258000000000001</c:v>
                </c:pt>
                <c:pt idx="336">
                  <c:v>-3.2227000000000001</c:v>
                </c:pt>
                <c:pt idx="337">
                  <c:v>1.5025999999999999</c:v>
                </c:pt>
                <c:pt idx="338">
                  <c:v>-3.5642999999999998</c:v>
                </c:pt>
                <c:pt idx="339">
                  <c:v>-1.9734</c:v>
                </c:pt>
                <c:pt idx="340">
                  <c:v>0.65249999999999997</c:v>
                </c:pt>
                <c:pt idx="341">
                  <c:v>-1.2529999999999999</c:v>
                </c:pt>
                <c:pt idx="342">
                  <c:v>1.5661</c:v>
                </c:pt>
                <c:pt idx="343">
                  <c:v>-0.27100000000000002</c:v>
                </c:pt>
                <c:pt idx="344">
                  <c:v>5.7164999999999999</c:v>
                </c:pt>
                <c:pt idx="345">
                  <c:v>3.0268000000000002</c:v>
                </c:pt>
                <c:pt idx="346">
                  <c:v>-4.2824999999999998</c:v>
                </c:pt>
                <c:pt idx="347">
                  <c:v>-6.3164999999999996</c:v>
                </c:pt>
                <c:pt idx="348">
                  <c:v>-4.1253000000000002</c:v>
                </c:pt>
                <c:pt idx="349">
                  <c:v>5.8072999999999997</c:v>
                </c:pt>
                <c:pt idx="350">
                  <c:v>4.3933</c:v>
                </c:pt>
                <c:pt idx="351">
                  <c:v>3.4702000000000002</c:v>
                </c:pt>
                <c:pt idx="352">
                  <c:v>0.4894</c:v>
                </c:pt>
                <c:pt idx="353">
                  <c:v>-1.8906000000000001</c:v>
                </c:pt>
                <c:pt idx="354">
                  <c:v>-3.2913000000000001</c:v>
                </c:pt>
                <c:pt idx="355">
                  <c:v>-0.88660000000000005</c:v>
                </c:pt>
                <c:pt idx="356">
                  <c:v>2.6271</c:v>
                </c:pt>
                <c:pt idx="357">
                  <c:v>-6.4423000000000004</c:v>
                </c:pt>
                <c:pt idx="358">
                  <c:v>0.74950000000000006</c:v>
                </c:pt>
                <c:pt idx="359">
                  <c:v>4.2066999999999997</c:v>
                </c:pt>
                <c:pt idx="360">
                  <c:v>-5.3122999999999996</c:v>
                </c:pt>
                <c:pt idx="361">
                  <c:v>-6.0922000000000001</c:v>
                </c:pt>
                <c:pt idx="362">
                  <c:v>-3.9740000000000002</c:v>
                </c:pt>
                <c:pt idx="363">
                  <c:v>5.1333000000000002</c:v>
                </c:pt>
                <c:pt idx="364">
                  <c:v>1.3481000000000001</c:v>
                </c:pt>
                <c:pt idx="365">
                  <c:v>0.6794</c:v>
                </c:pt>
                <c:pt idx="366">
                  <c:v>-6.4428999999999998</c:v>
                </c:pt>
                <c:pt idx="367">
                  <c:v>-0.95989999999999998</c:v>
                </c:pt>
                <c:pt idx="368">
                  <c:v>-7.3555999999999999</c:v>
                </c:pt>
                <c:pt idx="369">
                  <c:v>-3.7378999999999998</c:v>
                </c:pt>
                <c:pt idx="370">
                  <c:v>7.6985999999999999</c:v>
                </c:pt>
                <c:pt idx="371">
                  <c:v>-2.2216</c:v>
                </c:pt>
                <c:pt idx="372">
                  <c:v>-1.1127</c:v>
                </c:pt>
                <c:pt idx="373">
                  <c:v>-3.3033000000000001</c:v>
                </c:pt>
                <c:pt idx="374">
                  <c:v>4.1513999999999998</c:v>
                </c:pt>
                <c:pt idx="375">
                  <c:v>1.1439999999999999</c:v>
                </c:pt>
                <c:pt idx="376">
                  <c:v>1.0489999999999999</c:v>
                </c:pt>
                <c:pt idx="377">
                  <c:v>3.8237000000000001</c:v>
                </c:pt>
                <c:pt idx="378">
                  <c:v>4.8795000000000002</c:v>
                </c:pt>
                <c:pt idx="379">
                  <c:v>7.2464000000000004</c:v>
                </c:pt>
                <c:pt idx="380">
                  <c:v>1.6145</c:v>
                </c:pt>
                <c:pt idx="381">
                  <c:v>6.6859999999999999</c:v>
                </c:pt>
                <c:pt idx="382">
                  <c:v>2.7604000000000002</c:v>
                </c:pt>
                <c:pt idx="383">
                  <c:v>2.0070000000000001</c:v>
                </c:pt>
                <c:pt idx="384">
                  <c:v>0.85099999999999998</c:v>
                </c:pt>
                <c:pt idx="385">
                  <c:v>1.8085</c:v>
                </c:pt>
                <c:pt idx="386">
                  <c:v>11.8306</c:v>
                </c:pt>
                <c:pt idx="387">
                  <c:v>4.3082000000000003</c:v>
                </c:pt>
                <c:pt idx="388">
                  <c:v>2.3694999999999999</c:v>
                </c:pt>
                <c:pt idx="389">
                  <c:v>2.6166999999999998</c:v>
                </c:pt>
                <c:pt idx="390">
                  <c:v>-1.0867</c:v>
                </c:pt>
                <c:pt idx="391">
                  <c:v>-4.9720000000000004</c:v>
                </c:pt>
                <c:pt idx="392">
                  <c:v>5.9435000000000002</c:v>
                </c:pt>
                <c:pt idx="393">
                  <c:v>-4.6105</c:v>
                </c:pt>
                <c:pt idx="394">
                  <c:v>1.8549</c:v>
                </c:pt>
                <c:pt idx="395">
                  <c:v>3.1368</c:v>
                </c:pt>
                <c:pt idx="396">
                  <c:v>-1.1060000000000001</c:v>
                </c:pt>
                <c:pt idx="397">
                  <c:v>2.7563</c:v>
                </c:pt>
                <c:pt idx="398">
                  <c:v>4.2550999999999997</c:v>
                </c:pt>
                <c:pt idx="399">
                  <c:v>0.56259999999999999</c:v>
                </c:pt>
                <c:pt idx="400">
                  <c:v>-2.5192999999999999</c:v>
                </c:pt>
                <c:pt idx="401">
                  <c:v>2.0116999999999998</c:v>
                </c:pt>
                <c:pt idx="402">
                  <c:v>0.33579999999999999</c:v>
                </c:pt>
                <c:pt idx="403">
                  <c:v>-6.1847000000000003</c:v>
                </c:pt>
                <c:pt idx="404">
                  <c:v>0.34970000000000001</c:v>
                </c:pt>
                <c:pt idx="405">
                  <c:v>-2.9266999999999999</c:v>
                </c:pt>
                <c:pt idx="406">
                  <c:v>1.3886000000000001</c:v>
                </c:pt>
                <c:pt idx="407">
                  <c:v>-1.202</c:v>
                </c:pt>
                <c:pt idx="408">
                  <c:v>2.5026999999999999</c:v>
                </c:pt>
                <c:pt idx="409">
                  <c:v>-1.7718</c:v>
                </c:pt>
                <c:pt idx="410">
                  <c:v>1.2647999999999999</c:v>
                </c:pt>
                <c:pt idx="411">
                  <c:v>3.2101000000000002</c:v>
                </c:pt>
                <c:pt idx="412">
                  <c:v>-3.694</c:v>
                </c:pt>
                <c:pt idx="413">
                  <c:v>-2.9639000000000002</c:v>
                </c:pt>
                <c:pt idx="414">
                  <c:v>-1.3924000000000001</c:v>
                </c:pt>
                <c:pt idx="415">
                  <c:v>-2.7538</c:v>
                </c:pt>
                <c:pt idx="416">
                  <c:v>-0.76280000000000003</c:v>
                </c:pt>
                <c:pt idx="417">
                  <c:v>-7.1886000000000001</c:v>
                </c:pt>
                <c:pt idx="418">
                  <c:v>-0.46389999999999998</c:v>
                </c:pt>
                <c:pt idx="419">
                  <c:v>-3.6637</c:v>
                </c:pt>
                <c:pt idx="420">
                  <c:v>2.0958000000000001</c:v>
                </c:pt>
                <c:pt idx="421">
                  <c:v>1.1937</c:v>
                </c:pt>
                <c:pt idx="422">
                  <c:v>3.2597</c:v>
                </c:pt>
                <c:pt idx="423">
                  <c:v>-0.78559999999999997</c:v>
                </c:pt>
                <c:pt idx="424">
                  <c:v>7.6329000000000002</c:v>
                </c:pt>
                <c:pt idx="425">
                  <c:v>0.4</c:v>
                </c:pt>
                <c:pt idx="426">
                  <c:v>5.0683999999999996</c:v>
                </c:pt>
                <c:pt idx="427">
                  <c:v>-2.1983000000000001</c:v>
                </c:pt>
                <c:pt idx="428">
                  <c:v>0.34150000000000003</c:v>
                </c:pt>
                <c:pt idx="429">
                  <c:v>-4.0469999999999997</c:v>
                </c:pt>
                <c:pt idx="430">
                  <c:v>-5.1060999999999996</c:v>
                </c:pt>
                <c:pt idx="431">
                  <c:v>1.3998999999999999</c:v>
                </c:pt>
                <c:pt idx="432">
                  <c:v>4.0228000000000002</c:v>
                </c:pt>
                <c:pt idx="433">
                  <c:v>4.9326999999999996</c:v>
                </c:pt>
                <c:pt idx="434">
                  <c:v>0.1328</c:v>
                </c:pt>
                <c:pt idx="435">
                  <c:v>0.29699999999999999</c:v>
                </c:pt>
                <c:pt idx="436">
                  <c:v>2.0840000000000001</c:v>
                </c:pt>
                <c:pt idx="437">
                  <c:v>-0.41799999999999998</c:v>
                </c:pt>
                <c:pt idx="438">
                  <c:v>1.5122</c:v>
                </c:pt>
                <c:pt idx="439">
                  <c:v>5.9341999999999997</c:v>
                </c:pt>
                <c:pt idx="440">
                  <c:v>-4.5039999999999996</c:v>
                </c:pt>
                <c:pt idx="441">
                  <c:v>7.4800000000000005E-2</c:v>
                </c:pt>
                <c:pt idx="442">
                  <c:v>-11.190099999999999</c:v>
                </c:pt>
                <c:pt idx="443">
                  <c:v>-3.8130999999999999</c:v>
                </c:pt>
                <c:pt idx="444">
                  <c:v>3.2597999999999998</c:v>
                </c:pt>
                <c:pt idx="445">
                  <c:v>-2.9826000000000001</c:v>
                </c:pt>
                <c:pt idx="446">
                  <c:v>2.5438999999999998</c:v>
                </c:pt>
                <c:pt idx="447">
                  <c:v>-0.23419999999999999</c:v>
                </c:pt>
                <c:pt idx="448">
                  <c:v>-1.8308</c:v>
                </c:pt>
                <c:pt idx="449">
                  <c:v>0.72950000000000004</c:v>
                </c:pt>
                <c:pt idx="450">
                  <c:v>2.875</c:v>
                </c:pt>
                <c:pt idx="451">
                  <c:v>3.4022000000000001</c:v>
                </c:pt>
                <c:pt idx="452">
                  <c:v>-5.4444999999999997</c:v>
                </c:pt>
                <c:pt idx="453">
                  <c:v>-2.8557000000000001</c:v>
                </c:pt>
                <c:pt idx="454">
                  <c:v>-3.4704999999999999</c:v>
                </c:pt>
                <c:pt idx="455">
                  <c:v>-5.4863999999999997</c:v>
                </c:pt>
                <c:pt idx="456">
                  <c:v>-3.3708</c:v>
                </c:pt>
                <c:pt idx="457">
                  <c:v>-3.1071</c:v>
                </c:pt>
                <c:pt idx="458">
                  <c:v>-1.8071999999999999</c:v>
                </c:pt>
                <c:pt idx="459">
                  <c:v>-2.7665000000000002</c:v>
                </c:pt>
                <c:pt idx="460">
                  <c:v>-2.2039</c:v>
                </c:pt>
                <c:pt idx="461">
                  <c:v>1.5999000000000001</c:v>
                </c:pt>
                <c:pt idx="462">
                  <c:v>0.25219999999999998</c:v>
                </c:pt>
                <c:pt idx="463">
                  <c:v>-6.9809000000000001</c:v>
                </c:pt>
                <c:pt idx="464">
                  <c:v>7.8917999999999999</c:v>
                </c:pt>
                <c:pt idx="465">
                  <c:v>5.5129999999999999</c:v>
                </c:pt>
                <c:pt idx="466">
                  <c:v>-7.7150999999999996</c:v>
                </c:pt>
                <c:pt idx="467">
                  <c:v>1.6533</c:v>
                </c:pt>
                <c:pt idx="468">
                  <c:v>5.2043999999999997</c:v>
                </c:pt>
                <c:pt idx="469">
                  <c:v>2.2942999999999998</c:v>
                </c:pt>
                <c:pt idx="470">
                  <c:v>2.3107000000000002</c:v>
                </c:pt>
                <c:pt idx="471">
                  <c:v>8.2364999999999995</c:v>
                </c:pt>
                <c:pt idx="472">
                  <c:v>4.9771999999999998</c:v>
                </c:pt>
                <c:pt idx="473">
                  <c:v>-6.6698000000000004</c:v>
                </c:pt>
                <c:pt idx="474">
                  <c:v>-2.2227999999999999</c:v>
                </c:pt>
                <c:pt idx="475">
                  <c:v>3.7948</c:v>
                </c:pt>
                <c:pt idx="476">
                  <c:v>-0.64590000000000003</c:v>
                </c:pt>
                <c:pt idx="477">
                  <c:v>-5.5366999999999997</c:v>
                </c:pt>
                <c:pt idx="478">
                  <c:v>5.9676</c:v>
                </c:pt>
                <c:pt idx="479">
                  <c:v>2.8210000000000002</c:v>
                </c:pt>
                <c:pt idx="480">
                  <c:v>1.5882000000000001</c:v>
                </c:pt>
                <c:pt idx="481">
                  <c:v>1.2337</c:v>
                </c:pt>
                <c:pt idx="482">
                  <c:v>7.2614999999999998</c:v>
                </c:pt>
                <c:pt idx="483">
                  <c:v>-0.52890000000000004</c:v>
                </c:pt>
                <c:pt idx="484">
                  <c:v>7.5072000000000001</c:v>
                </c:pt>
                <c:pt idx="485">
                  <c:v>-4.9358000000000004</c:v>
                </c:pt>
                <c:pt idx="486">
                  <c:v>0.80020000000000002</c:v>
                </c:pt>
                <c:pt idx="487">
                  <c:v>3.4750000000000001</c:v>
                </c:pt>
                <c:pt idx="488">
                  <c:v>3.8008000000000002</c:v>
                </c:pt>
                <c:pt idx="489">
                  <c:v>2.0909</c:v>
                </c:pt>
                <c:pt idx="490">
                  <c:v>6.8822999999999999</c:v>
                </c:pt>
                <c:pt idx="491">
                  <c:v>-4.4179000000000004</c:v>
                </c:pt>
                <c:pt idx="492">
                  <c:v>-4.6421000000000001</c:v>
                </c:pt>
                <c:pt idx="493">
                  <c:v>-0.30719999999999997</c:v>
                </c:pt>
                <c:pt idx="494">
                  <c:v>-0.71609999999999996</c:v>
                </c:pt>
                <c:pt idx="495">
                  <c:v>0.1095</c:v>
                </c:pt>
                <c:pt idx="496">
                  <c:v>-2.6173000000000002</c:v>
                </c:pt>
                <c:pt idx="497">
                  <c:v>-3.6999</c:v>
                </c:pt>
                <c:pt idx="498">
                  <c:v>2.2334999999999998</c:v>
                </c:pt>
                <c:pt idx="499">
                  <c:v>-1.7744</c:v>
                </c:pt>
                <c:pt idx="500">
                  <c:v>-0.29849999999999999</c:v>
                </c:pt>
                <c:pt idx="501">
                  <c:v>-1.8033999999999999</c:v>
                </c:pt>
                <c:pt idx="502">
                  <c:v>2.7481</c:v>
                </c:pt>
                <c:pt idx="503">
                  <c:v>-2.1722000000000001</c:v>
                </c:pt>
                <c:pt idx="504">
                  <c:v>1.7435</c:v>
                </c:pt>
                <c:pt idx="505">
                  <c:v>0.8458</c:v>
                </c:pt>
                <c:pt idx="506">
                  <c:v>-3.4371</c:v>
                </c:pt>
                <c:pt idx="507">
                  <c:v>0.70689999999999997</c:v>
                </c:pt>
                <c:pt idx="508">
                  <c:v>0.98740000000000006</c:v>
                </c:pt>
                <c:pt idx="509">
                  <c:v>-3.3525999999999998</c:v>
                </c:pt>
                <c:pt idx="510">
                  <c:v>1.3653</c:v>
                </c:pt>
                <c:pt idx="511">
                  <c:v>6.7747000000000002</c:v>
                </c:pt>
                <c:pt idx="512">
                  <c:v>1.6268</c:v>
                </c:pt>
                <c:pt idx="513">
                  <c:v>3.2401</c:v>
                </c:pt>
                <c:pt idx="514">
                  <c:v>2.2896000000000001</c:v>
                </c:pt>
                <c:pt idx="515">
                  <c:v>2.6086</c:v>
                </c:pt>
                <c:pt idx="516">
                  <c:v>5.2994000000000003</c:v>
                </c:pt>
                <c:pt idx="517">
                  <c:v>0.56730000000000003</c:v>
                </c:pt>
                <c:pt idx="518">
                  <c:v>-0.97340000000000004</c:v>
                </c:pt>
                <c:pt idx="519">
                  <c:v>-0.33960000000000001</c:v>
                </c:pt>
                <c:pt idx="520">
                  <c:v>5.9595000000000002</c:v>
                </c:pt>
                <c:pt idx="521">
                  <c:v>2.3033000000000001</c:v>
                </c:pt>
                <c:pt idx="522">
                  <c:v>0.53649999999999998</c:v>
                </c:pt>
                <c:pt idx="523">
                  <c:v>-4.5567000000000002</c:v>
                </c:pt>
                <c:pt idx="524">
                  <c:v>2.3536999999999999</c:v>
                </c:pt>
                <c:pt idx="525">
                  <c:v>-1.4789000000000001</c:v>
                </c:pt>
                <c:pt idx="526">
                  <c:v>2.1381000000000001</c:v>
                </c:pt>
                <c:pt idx="527">
                  <c:v>-0.9829</c:v>
                </c:pt>
                <c:pt idx="528">
                  <c:v>-4.0564999999999998</c:v>
                </c:pt>
                <c:pt idx="529">
                  <c:v>3.0051000000000001</c:v>
                </c:pt>
                <c:pt idx="530">
                  <c:v>5.1249000000000002</c:v>
                </c:pt>
                <c:pt idx="531">
                  <c:v>-0.2072</c:v>
                </c:pt>
                <c:pt idx="532">
                  <c:v>5.0465999999999998</c:v>
                </c:pt>
                <c:pt idx="533">
                  <c:v>-2.1173000000000002</c:v>
                </c:pt>
                <c:pt idx="534">
                  <c:v>4.3776999999999999</c:v>
                </c:pt>
                <c:pt idx="535">
                  <c:v>3.4718</c:v>
                </c:pt>
                <c:pt idx="536">
                  <c:v>-3.4195000000000002</c:v>
                </c:pt>
                <c:pt idx="537">
                  <c:v>6.5541999999999998</c:v>
                </c:pt>
                <c:pt idx="538">
                  <c:v>3.7833999999999999</c:v>
                </c:pt>
                <c:pt idx="539">
                  <c:v>-2.7725</c:v>
                </c:pt>
                <c:pt idx="540">
                  <c:v>-1.9661</c:v>
                </c:pt>
                <c:pt idx="541">
                  <c:v>3.7936000000000001</c:v>
                </c:pt>
                <c:pt idx="542">
                  <c:v>-4.3684000000000003</c:v>
                </c:pt>
                <c:pt idx="543">
                  <c:v>2.5792999999999999</c:v>
                </c:pt>
                <c:pt idx="544">
                  <c:v>0.38590000000000002</c:v>
                </c:pt>
                <c:pt idx="545">
                  <c:v>-4.58E-2</c:v>
                </c:pt>
                <c:pt idx="546">
                  <c:v>1.9918</c:v>
                </c:pt>
                <c:pt idx="547">
                  <c:v>-0.75970000000000004</c:v>
                </c:pt>
                <c:pt idx="548">
                  <c:v>-2.3014000000000001</c:v>
                </c:pt>
                <c:pt idx="549">
                  <c:v>0.38569999999999999</c:v>
                </c:pt>
                <c:pt idx="550">
                  <c:v>-2.7804000000000002</c:v>
                </c:pt>
                <c:pt idx="551">
                  <c:v>-1.6946000000000001</c:v>
                </c:pt>
                <c:pt idx="552">
                  <c:v>-0.2888</c:v>
                </c:pt>
                <c:pt idx="553">
                  <c:v>4.0220000000000002</c:v>
                </c:pt>
                <c:pt idx="554">
                  <c:v>1.6234999999999999</c:v>
                </c:pt>
                <c:pt idx="555">
                  <c:v>3.8372000000000002</c:v>
                </c:pt>
                <c:pt idx="556">
                  <c:v>0.25269999999999998</c:v>
                </c:pt>
                <c:pt idx="557">
                  <c:v>-0.74439999999999995</c:v>
                </c:pt>
                <c:pt idx="558">
                  <c:v>2.1796000000000002</c:v>
                </c:pt>
                <c:pt idx="559">
                  <c:v>-3.8313999999999999</c:v>
                </c:pt>
                <c:pt idx="560">
                  <c:v>0.7651</c:v>
                </c:pt>
                <c:pt idx="561">
                  <c:v>-2.3736999999999999</c:v>
                </c:pt>
                <c:pt idx="562">
                  <c:v>-5.0076000000000001</c:v>
                </c:pt>
                <c:pt idx="563">
                  <c:v>1.9491000000000001</c:v>
                </c:pt>
                <c:pt idx="564">
                  <c:v>-4.1980000000000004</c:v>
                </c:pt>
                <c:pt idx="565">
                  <c:v>3.0070000000000001</c:v>
                </c:pt>
                <c:pt idx="566">
                  <c:v>-2.8246000000000002</c:v>
                </c:pt>
                <c:pt idx="567">
                  <c:v>0.2576</c:v>
                </c:pt>
                <c:pt idx="568">
                  <c:v>-5.4630999999999998</c:v>
                </c:pt>
                <c:pt idx="569">
                  <c:v>1.4777</c:v>
                </c:pt>
                <c:pt idx="570">
                  <c:v>-4.6139999999999999</c:v>
                </c:pt>
                <c:pt idx="571">
                  <c:v>0.3589</c:v>
                </c:pt>
                <c:pt idx="572">
                  <c:v>-1.6796</c:v>
                </c:pt>
                <c:pt idx="573">
                  <c:v>-1.6303000000000001</c:v>
                </c:pt>
                <c:pt idx="574">
                  <c:v>-0.39250000000000002</c:v>
                </c:pt>
                <c:pt idx="575">
                  <c:v>-9.0399999999999994E-2</c:v>
                </c:pt>
                <c:pt idx="576">
                  <c:v>7.5084</c:v>
                </c:pt>
                <c:pt idx="577">
                  <c:v>5.4966999999999997</c:v>
                </c:pt>
                <c:pt idx="578">
                  <c:v>5.2156000000000002</c:v>
                </c:pt>
                <c:pt idx="579">
                  <c:v>-0.37590000000000001</c:v>
                </c:pt>
                <c:pt idx="580">
                  <c:v>-4.3579999999999997</c:v>
                </c:pt>
                <c:pt idx="581">
                  <c:v>2.6806999999999999</c:v>
                </c:pt>
                <c:pt idx="582">
                  <c:v>4.5303000000000004</c:v>
                </c:pt>
                <c:pt idx="583">
                  <c:v>4.0891999999999999</c:v>
                </c:pt>
                <c:pt idx="584">
                  <c:v>-1.4959</c:v>
                </c:pt>
                <c:pt idx="585">
                  <c:v>-0.22090000000000001</c:v>
                </c:pt>
                <c:pt idx="586">
                  <c:v>-0.3574</c:v>
                </c:pt>
                <c:pt idx="587">
                  <c:v>-2.4255</c:v>
                </c:pt>
                <c:pt idx="588">
                  <c:v>3.1111</c:v>
                </c:pt>
                <c:pt idx="589">
                  <c:v>-3.3744000000000001</c:v>
                </c:pt>
                <c:pt idx="590">
                  <c:v>-1.6220000000000001</c:v>
                </c:pt>
                <c:pt idx="591">
                  <c:v>1.8052999999999999</c:v>
                </c:pt>
                <c:pt idx="592">
                  <c:v>-4.0012999999999996</c:v>
                </c:pt>
                <c:pt idx="593">
                  <c:v>-2.2143999999999999</c:v>
                </c:pt>
                <c:pt idx="594">
                  <c:v>-3.1446000000000001</c:v>
                </c:pt>
                <c:pt idx="595">
                  <c:v>-10.782400000000001</c:v>
                </c:pt>
                <c:pt idx="596">
                  <c:v>9.3958999999999993</c:v>
                </c:pt>
                <c:pt idx="597">
                  <c:v>0.47649999999999998</c:v>
                </c:pt>
                <c:pt idx="598">
                  <c:v>-1.0192000000000001</c:v>
                </c:pt>
                <c:pt idx="599">
                  <c:v>4.2700000000000002E-2</c:v>
                </c:pt>
                <c:pt idx="600">
                  <c:v>-4.2828999999999997</c:v>
                </c:pt>
                <c:pt idx="601">
                  <c:v>6.3987999999999996</c:v>
                </c:pt>
                <c:pt idx="602">
                  <c:v>-0.33119999999999999</c:v>
                </c:pt>
                <c:pt idx="603">
                  <c:v>-2.5411999999999999</c:v>
                </c:pt>
                <c:pt idx="604">
                  <c:v>-2.3548</c:v>
                </c:pt>
                <c:pt idx="605">
                  <c:v>-2.3332999999999999</c:v>
                </c:pt>
                <c:pt idx="606">
                  <c:v>-0.38069999999999998</c:v>
                </c:pt>
                <c:pt idx="607">
                  <c:v>-2.4658000000000002</c:v>
                </c:pt>
                <c:pt idx="608">
                  <c:v>3.6600000000000001E-2</c:v>
                </c:pt>
                <c:pt idx="609">
                  <c:v>-1.2786999999999999</c:v>
                </c:pt>
                <c:pt idx="610">
                  <c:v>-1.7244999999999999</c:v>
                </c:pt>
                <c:pt idx="611">
                  <c:v>0.79910000000000003</c:v>
                </c:pt>
                <c:pt idx="612">
                  <c:v>2.2591999999999999</c:v>
                </c:pt>
                <c:pt idx="613">
                  <c:v>-2.6392000000000002</c:v>
                </c:pt>
                <c:pt idx="614">
                  <c:v>3.1213000000000002</c:v>
                </c:pt>
                <c:pt idx="615">
                  <c:v>-3.5110999999999999</c:v>
                </c:pt>
                <c:pt idx="616">
                  <c:v>-1.9826999999999999</c:v>
                </c:pt>
                <c:pt idx="617">
                  <c:v>-0.77100000000000002</c:v>
                </c:pt>
                <c:pt idx="618">
                  <c:v>0.4521</c:v>
                </c:pt>
                <c:pt idx="619">
                  <c:v>1.3605</c:v>
                </c:pt>
                <c:pt idx="620">
                  <c:v>-3.1431</c:v>
                </c:pt>
                <c:pt idx="621">
                  <c:v>2.9419</c:v>
                </c:pt>
                <c:pt idx="622">
                  <c:v>1.3488</c:v>
                </c:pt>
                <c:pt idx="623">
                  <c:v>-3.9798</c:v>
                </c:pt>
                <c:pt idx="624">
                  <c:v>1.8192999999999999</c:v>
                </c:pt>
                <c:pt idx="625">
                  <c:v>-5.4604999999999997</c:v>
                </c:pt>
                <c:pt idx="626">
                  <c:v>-2.2320000000000002</c:v>
                </c:pt>
                <c:pt idx="627">
                  <c:v>1.0283</c:v>
                </c:pt>
                <c:pt idx="628">
                  <c:v>1.3935999999999999</c:v>
                </c:pt>
                <c:pt idx="629">
                  <c:v>5.8106999999999998</c:v>
                </c:pt>
                <c:pt idx="630">
                  <c:v>9.3295999999999992</c:v>
                </c:pt>
                <c:pt idx="631">
                  <c:v>-2.3201999999999998</c:v>
                </c:pt>
                <c:pt idx="632">
                  <c:v>1.3089</c:v>
                </c:pt>
                <c:pt idx="633">
                  <c:v>-2.9716999999999998</c:v>
                </c:pt>
                <c:pt idx="634">
                  <c:v>3.5078</c:v>
                </c:pt>
                <c:pt idx="635">
                  <c:v>5.9996999999999998</c:v>
                </c:pt>
                <c:pt idx="636">
                  <c:v>5.8992000000000004</c:v>
                </c:pt>
                <c:pt idx="637">
                  <c:v>2.6345999999999998</c:v>
                </c:pt>
                <c:pt idx="638">
                  <c:v>-3.9462999999999999</c:v>
                </c:pt>
                <c:pt idx="639">
                  <c:v>4.0570000000000004</c:v>
                </c:pt>
                <c:pt idx="640">
                  <c:v>2.6091000000000002</c:v>
                </c:pt>
                <c:pt idx="641">
                  <c:v>-3.1913999999999998</c:v>
                </c:pt>
                <c:pt idx="642">
                  <c:v>-5.3163999999999998</c:v>
                </c:pt>
                <c:pt idx="643">
                  <c:v>-1.3465</c:v>
                </c:pt>
                <c:pt idx="644">
                  <c:v>2.4558</c:v>
                </c:pt>
                <c:pt idx="645">
                  <c:v>0.19689999999999999</c:v>
                </c:pt>
                <c:pt idx="646">
                  <c:v>0.54300000000000004</c:v>
                </c:pt>
                <c:pt idx="647">
                  <c:v>-3.2319</c:v>
                </c:pt>
                <c:pt idx="648">
                  <c:v>0.71619999999999995</c:v>
                </c:pt>
                <c:pt idx="649">
                  <c:v>-2.5156999999999998</c:v>
                </c:pt>
                <c:pt idx="650">
                  <c:v>1.161</c:v>
                </c:pt>
                <c:pt idx="651">
                  <c:v>-4.3338000000000001</c:v>
                </c:pt>
                <c:pt idx="652">
                  <c:v>2.9662000000000002</c:v>
                </c:pt>
                <c:pt idx="653">
                  <c:v>1.1843999999999999</c:v>
                </c:pt>
                <c:pt idx="654">
                  <c:v>7.0491000000000001</c:v>
                </c:pt>
                <c:pt idx="655">
                  <c:v>3.7479</c:v>
                </c:pt>
                <c:pt idx="656">
                  <c:v>-2.8786</c:v>
                </c:pt>
                <c:pt idx="657">
                  <c:v>2.8782000000000001</c:v>
                </c:pt>
                <c:pt idx="658">
                  <c:v>-0.1976</c:v>
                </c:pt>
                <c:pt idx="659">
                  <c:v>2.9039999999999999</c:v>
                </c:pt>
                <c:pt idx="660">
                  <c:v>1.8279000000000001</c:v>
                </c:pt>
                <c:pt idx="661">
                  <c:v>3.2970000000000002</c:v>
                </c:pt>
                <c:pt idx="662">
                  <c:v>-0.99629999999999996</c:v>
                </c:pt>
                <c:pt idx="663">
                  <c:v>9.5029000000000003</c:v>
                </c:pt>
                <c:pt idx="664">
                  <c:v>-6.1547999999999998</c:v>
                </c:pt>
                <c:pt idx="665">
                  <c:v>2.2976999999999999</c:v>
                </c:pt>
                <c:pt idx="666">
                  <c:v>2.5804999999999998</c:v>
                </c:pt>
                <c:pt idx="667">
                  <c:v>-0.9304</c:v>
                </c:pt>
                <c:pt idx="668">
                  <c:v>-1.3592</c:v>
                </c:pt>
                <c:pt idx="669">
                  <c:v>-2.6564999999999999</c:v>
                </c:pt>
                <c:pt idx="670">
                  <c:v>-0.85599999999999998</c:v>
                </c:pt>
                <c:pt idx="671">
                  <c:v>-9.0221</c:v>
                </c:pt>
                <c:pt idx="672">
                  <c:v>0.995</c:v>
                </c:pt>
                <c:pt idx="673">
                  <c:v>1.3248</c:v>
                </c:pt>
                <c:pt idx="674">
                  <c:v>-2.9451000000000001</c:v>
                </c:pt>
                <c:pt idx="675">
                  <c:v>0.79690000000000005</c:v>
                </c:pt>
                <c:pt idx="676">
                  <c:v>3.6775000000000002</c:v>
                </c:pt>
                <c:pt idx="677">
                  <c:v>4.3258999999999999</c:v>
                </c:pt>
                <c:pt idx="678">
                  <c:v>-7.0514999999999999</c:v>
                </c:pt>
                <c:pt idx="679">
                  <c:v>-3.1204999999999998</c:v>
                </c:pt>
                <c:pt idx="680">
                  <c:v>4.9648000000000003</c:v>
                </c:pt>
                <c:pt idx="681">
                  <c:v>-6.3156999999999996</c:v>
                </c:pt>
                <c:pt idx="682">
                  <c:v>-8.6999999999999994E-3</c:v>
                </c:pt>
                <c:pt idx="683">
                  <c:v>1.3781000000000001</c:v>
                </c:pt>
                <c:pt idx="684">
                  <c:v>-0.39240000000000003</c:v>
                </c:pt>
                <c:pt idx="685">
                  <c:v>-1.7825</c:v>
                </c:pt>
                <c:pt idx="686">
                  <c:v>10.012</c:v>
                </c:pt>
                <c:pt idx="687">
                  <c:v>8.1707999999999998</c:v>
                </c:pt>
                <c:pt idx="688">
                  <c:v>2.7321</c:v>
                </c:pt>
                <c:pt idx="689">
                  <c:v>2.8957000000000002</c:v>
                </c:pt>
                <c:pt idx="690">
                  <c:v>-5.3144999999999998</c:v>
                </c:pt>
                <c:pt idx="691">
                  <c:v>-2.0354999999999999</c:v>
                </c:pt>
                <c:pt idx="692">
                  <c:v>2.1006</c:v>
                </c:pt>
                <c:pt idx="693">
                  <c:v>-3.3108</c:v>
                </c:pt>
                <c:pt idx="694">
                  <c:v>4.6494</c:v>
                </c:pt>
                <c:pt idx="695">
                  <c:v>-1.5722</c:v>
                </c:pt>
                <c:pt idx="696">
                  <c:v>-0.25990000000000002</c:v>
                </c:pt>
                <c:pt idx="697">
                  <c:v>-4.0218999999999996</c:v>
                </c:pt>
                <c:pt idx="698">
                  <c:v>-1.1413</c:v>
                </c:pt>
                <c:pt idx="699">
                  <c:v>-3.5061</c:v>
                </c:pt>
                <c:pt idx="700">
                  <c:v>-3.9921000000000002</c:v>
                </c:pt>
                <c:pt idx="701">
                  <c:v>5.7938000000000001</c:v>
                </c:pt>
                <c:pt idx="702">
                  <c:v>2.3188</c:v>
                </c:pt>
                <c:pt idx="703">
                  <c:v>-4.6797000000000004</c:v>
                </c:pt>
                <c:pt idx="704">
                  <c:v>-2.0449999999999999</c:v>
                </c:pt>
                <c:pt idx="705">
                  <c:v>-2.6796000000000002</c:v>
                </c:pt>
                <c:pt idx="706">
                  <c:v>-0.96870000000000001</c:v>
                </c:pt>
                <c:pt idx="707">
                  <c:v>-2.9731000000000001</c:v>
                </c:pt>
                <c:pt idx="708">
                  <c:v>0.71530000000000005</c:v>
                </c:pt>
                <c:pt idx="709">
                  <c:v>-2.8502000000000001</c:v>
                </c:pt>
                <c:pt idx="710">
                  <c:v>2.0531000000000001</c:v>
                </c:pt>
                <c:pt idx="711">
                  <c:v>4.2952000000000004</c:v>
                </c:pt>
                <c:pt idx="712">
                  <c:v>-0.25090000000000001</c:v>
                </c:pt>
                <c:pt idx="713">
                  <c:v>2.9874000000000001</c:v>
                </c:pt>
                <c:pt idx="714">
                  <c:v>5.5221999999999998</c:v>
                </c:pt>
                <c:pt idx="715">
                  <c:v>1.9448000000000001</c:v>
                </c:pt>
                <c:pt idx="716">
                  <c:v>4.5397999999999996</c:v>
                </c:pt>
                <c:pt idx="717">
                  <c:v>-5.3402000000000003</c:v>
                </c:pt>
                <c:pt idx="718">
                  <c:v>1.5427</c:v>
                </c:pt>
                <c:pt idx="719">
                  <c:v>-5.726</c:v>
                </c:pt>
                <c:pt idx="720">
                  <c:v>4.7198000000000002</c:v>
                </c:pt>
                <c:pt idx="721">
                  <c:v>-3.7629999999999999</c:v>
                </c:pt>
                <c:pt idx="722">
                  <c:v>-3.2412999999999998</c:v>
                </c:pt>
                <c:pt idx="723">
                  <c:v>-1.0778000000000001</c:v>
                </c:pt>
                <c:pt idx="724">
                  <c:v>-6.5646000000000004</c:v>
                </c:pt>
                <c:pt idx="725">
                  <c:v>2.0230999999999999</c:v>
                </c:pt>
                <c:pt idx="726">
                  <c:v>6.7755999999999998</c:v>
                </c:pt>
                <c:pt idx="727">
                  <c:v>-6.2724000000000002</c:v>
                </c:pt>
                <c:pt idx="728">
                  <c:v>1.206</c:v>
                </c:pt>
                <c:pt idx="729">
                  <c:v>-9.1057000000000006</c:v>
                </c:pt>
                <c:pt idx="730">
                  <c:v>9.5399999999999999E-2</c:v>
                </c:pt>
                <c:pt idx="731">
                  <c:v>-1.2493000000000001</c:v>
                </c:pt>
                <c:pt idx="732">
                  <c:v>-0.76859999999999995</c:v>
                </c:pt>
                <c:pt idx="733">
                  <c:v>0.89780000000000004</c:v>
                </c:pt>
                <c:pt idx="734">
                  <c:v>4.7092000000000001</c:v>
                </c:pt>
                <c:pt idx="735">
                  <c:v>-6.8289999999999997</c:v>
                </c:pt>
                <c:pt idx="736">
                  <c:v>6.8125999999999998</c:v>
                </c:pt>
                <c:pt idx="737">
                  <c:v>0.30719999999999997</c:v>
                </c:pt>
                <c:pt idx="738">
                  <c:v>7.7309999999999999</c:v>
                </c:pt>
                <c:pt idx="739">
                  <c:v>-5.4988000000000001</c:v>
                </c:pt>
                <c:pt idx="740">
                  <c:v>-0.61629999999999996</c:v>
                </c:pt>
                <c:pt idx="741">
                  <c:v>-3.6945999999999999</c:v>
                </c:pt>
                <c:pt idx="742">
                  <c:v>-4.0175000000000001</c:v>
                </c:pt>
                <c:pt idx="743">
                  <c:v>-1.4513</c:v>
                </c:pt>
                <c:pt idx="744">
                  <c:v>4.5685000000000002</c:v>
                </c:pt>
                <c:pt idx="745">
                  <c:v>2.8426999999999998</c:v>
                </c:pt>
                <c:pt idx="746">
                  <c:v>1.3758999999999999</c:v>
                </c:pt>
                <c:pt idx="747">
                  <c:v>-0.90810000000000002</c:v>
                </c:pt>
                <c:pt idx="748">
                  <c:v>5.2777000000000003</c:v>
                </c:pt>
                <c:pt idx="749">
                  <c:v>1.34E-2</c:v>
                </c:pt>
                <c:pt idx="750">
                  <c:v>-1.4632000000000001</c:v>
                </c:pt>
                <c:pt idx="751">
                  <c:v>3.9599000000000002</c:v>
                </c:pt>
                <c:pt idx="752">
                  <c:v>4.3052000000000001</c:v>
                </c:pt>
                <c:pt idx="753">
                  <c:v>1.8789</c:v>
                </c:pt>
                <c:pt idx="754">
                  <c:v>-3.4073000000000002</c:v>
                </c:pt>
                <c:pt idx="755">
                  <c:v>4.7973999999999997</c:v>
                </c:pt>
                <c:pt idx="756">
                  <c:v>1.3075000000000001</c:v>
                </c:pt>
                <c:pt idx="757">
                  <c:v>3.0347</c:v>
                </c:pt>
                <c:pt idx="758">
                  <c:v>3.6979000000000002</c:v>
                </c:pt>
                <c:pt idx="759">
                  <c:v>4.8512000000000004</c:v>
                </c:pt>
                <c:pt idx="760">
                  <c:v>6.6017999999999999</c:v>
                </c:pt>
                <c:pt idx="761">
                  <c:v>3.1878000000000002</c:v>
                </c:pt>
                <c:pt idx="762">
                  <c:v>-5.7081</c:v>
                </c:pt>
                <c:pt idx="763">
                  <c:v>-3.1375999999999999</c:v>
                </c:pt>
                <c:pt idx="764">
                  <c:v>1.4095</c:v>
                </c:pt>
                <c:pt idx="765">
                  <c:v>2.0057999999999998</c:v>
                </c:pt>
                <c:pt idx="766">
                  <c:v>-3.4091999999999998</c:v>
                </c:pt>
                <c:pt idx="767">
                  <c:v>-0.55230000000000001</c:v>
                </c:pt>
                <c:pt idx="768">
                  <c:v>3.1463999999999999</c:v>
                </c:pt>
                <c:pt idx="769">
                  <c:v>2.2707999999999999</c:v>
                </c:pt>
                <c:pt idx="770">
                  <c:v>0.14799999999999999</c:v>
                </c:pt>
                <c:pt idx="771">
                  <c:v>2.0013999999999998</c:v>
                </c:pt>
                <c:pt idx="772">
                  <c:v>-1.9257</c:v>
                </c:pt>
                <c:pt idx="773">
                  <c:v>1.3205</c:v>
                </c:pt>
                <c:pt idx="774">
                  <c:v>-0.92910000000000004</c:v>
                </c:pt>
                <c:pt idx="775">
                  <c:v>5.7717000000000001</c:v>
                </c:pt>
                <c:pt idx="776">
                  <c:v>-3.7730999999999999</c:v>
                </c:pt>
                <c:pt idx="777">
                  <c:v>0.97929999999999995</c:v>
                </c:pt>
                <c:pt idx="778">
                  <c:v>-0.39600000000000002</c:v>
                </c:pt>
                <c:pt idx="779">
                  <c:v>-1.8603000000000001</c:v>
                </c:pt>
                <c:pt idx="780">
                  <c:v>-2.5489999999999999</c:v>
                </c:pt>
                <c:pt idx="781">
                  <c:v>0.82899999999999996</c:v>
                </c:pt>
                <c:pt idx="782">
                  <c:v>7.6177999999999999</c:v>
                </c:pt>
                <c:pt idx="783">
                  <c:v>3.2652000000000001</c:v>
                </c:pt>
                <c:pt idx="784">
                  <c:v>-5.0148000000000001</c:v>
                </c:pt>
                <c:pt idx="785">
                  <c:v>-1.8869</c:v>
                </c:pt>
                <c:pt idx="786">
                  <c:v>-2.5219999999999998</c:v>
                </c:pt>
                <c:pt idx="787">
                  <c:v>3.6640999999999999</c:v>
                </c:pt>
                <c:pt idx="788">
                  <c:v>-1.2484</c:v>
                </c:pt>
                <c:pt idx="789">
                  <c:v>-0.91590000000000005</c:v>
                </c:pt>
                <c:pt idx="790">
                  <c:v>-3.4096000000000002</c:v>
                </c:pt>
                <c:pt idx="791">
                  <c:v>-2.8748999999999998</c:v>
                </c:pt>
                <c:pt idx="792">
                  <c:v>-1.3512999999999999</c:v>
                </c:pt>
                <c:pt idx="793">
                  <c:v>-3.7301000000000002</c:v>
                </c:pt>
                <c:pt idx="794">
                  <c:v>3.0042</c:v>
                </c:pt>
                <c:pt idx="795">
                  <c:v>-0.22470000000000001</c:v>
                </c:pt>
                <c:pt idx="796">
                  <c:v>-2.2126000000000001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5335120"/>
        <c:axId val="435331592"/>
      </c:scatterChart>
      <c:valAx>
        <c:axId val="4353351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331592"/>
        <c:crosses val="autoZero"/>
        <c:crossBetween val="midCat"/>
      </c:valAx>
      <c:valAx>
        <c:axId val="435331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335120"/>
        <c:crosses val="autoZero"/>
        <c:crossBetween val="midCat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>
                <a:alpha val="0"/>
              </a:schemeClr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Y1 vs Y2 CA60 Rel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'Defense DiffTeam'!$BJ$1</c:f>
              <c:strCache>
                <c:ptCount val="1"/>
                <c:pt idx="0">
                  <c:v>Y2CA60Rel</c:v>
                </c:pt>
              </c:strCache>
            </c:strRef>
          </c:tx>
          <c:spPr>
            <a:ln w="25400" cap="flat" cmpd="sng" algn="ctr">
              <a:noFill/>
              <a:prstDash val="sysDot"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1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9.6225637390181529E-2"/>
                  <c:y val="0.4499092396059188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aseline="0" dirty="0"/>
                      <a:t>y = 0.339x + 0.1599</a:t>
                    </a:r>
                    <a:br>
                      <a:rPr lang="en-US" sz="1400" baseline="0" dirty="0"/>
                    </a:br>
                    <a:r>
                      <a:rPr lang="en-US" sz="1400" baseline="0" dirty="0"/>
                      <a:t>R² = </a:t>
                    </a:r>
                    <a:r>
                      <a:rPr lang="en-US" sz="1400" baseline="0" dirty="0">
                        <a:solidFill>
                          <a:srgbClr val="FF0000"/>
                        </a:solidFill>
                      </a:rPr>
                      <a:t>0.1017</a:t>
                    </a:r>
                    <a:endParaRPr lang="en-US" sz="1400" dirty="0">
                      <a:solidFill>
                        <a:srgbClr val="FF0000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'Defense DiffTeam'!$BI$2:$BI$269</c:f>
              <c:numCache>
                <c:formatCode>General</c:formatCode>
                <c:ptCount val="268"/>
                <c:pt idx="0">
                  <c:v>2.0099</c:v>
                </c:pt>
                <c:pt idx="1">
                  <c:v>4.5185000000000004</c:v>
                </c:pt>
                <c:pt idx="2">
                  <c:v>2.218</c:v>
                </c:pt>
                <c:pt idx="3">
                  <c:v>-1.5754999999999999</c:v>
                </c:pt>
                <c:pt idx="4">
                  <c:v>-1.0459000000000001</c:v>
                </c:pt>
                <c:pt idx="5">
                  <c:v>-5.109</c:v>
                </c:pt>
                <c:pt idx="6">
                  <c:v>1.746</c:v>
                </c:pt>
                <c:pt idx="7">
                  <c:v>-3.2682000000000002</c:v>
                </c:pt>
                <c:pt idx="8">
                  <c:v>2.4428000000000001</c:v>
                </c:pt>
                <c:pt idx="9">
                  <c:v>-3.0139</c:v>
                </c:pt>
                <c:pt idx="10">
                  <c:v>-2.1909999999999998</c:v>
                </c:pt>
                <c:pt idx="11">
                  <c:v>-1.3720000000000001</c:v>
                </c:pt>
                <c:pt idx="12">
                  <c:v>-2.0663999999999998</c:v>
                </c:pt>
                <c:pt idx="13">
                  <c:v>1.4501999999999999</c:v>
                </c:pt>
                <c:pt idx="14">
                  <c:v>2.7911000000000001</c:v>
                </c:pt>
                <c:pt idx="15">
                  <c:v>2.5526</c:v>
                </c:pt>
                <c:pt idx="16">
                  <c:v>-1.2314000000000001</c:v>
                </c:pt>
                <c:pt idx="17">
                  <c:v>0.74039999999999995</c:v>
                </c:pt>
                <c:pt idx="18">
                  <c:v>-6.1336000000000004</c:v>
                </c:pt>
                <c:pt idx="19">
                  <c:v>-3.0486</c:v>
                </c:pt>
                <c:pt idx="20">
                  <c:v>1.8807</c:v>
                </c:pt>
                <c:pt idx="21">
                  <c:v>2.6019999999999999</c:v>
                </c:pt>
                <c:pt idx="22">
                  <c:v>0.22900000000000001</c:v>
                </c:pt>
                <c:pt idx="23">
                  <c:v>2.3008000000000002</c:v>
                </c:pt>
                <c:pt idx="24">
                  <c:v>1.1407</c:v>
                </c:pt>
                <c:pt idx="25">
                  <c:v>2.7162999999999999</c:v>
                </c:pt>
                <c:pt idx="26">
                  <c:v>5.5300000000000002E-2</c:v>
                </c:pt>
                <c:pt idx="27">
                  <c:v>6.5914999999999999</c:v>
                </c:pt>
                <c:pt idx="28">
                  <c:v>-3.2555999999999998</c:v>
                </c:pt>
                <c:pt idx="29">
                  <c:v>5.0529000000000002</c:v>
                </c:pt>
                <c:pt idx="30">
                  <c:v>-1.1809000000000001</c:v>
                </c:pt>
                <c:pt idx="31">
                  <c:v>2.7303000000000002</c:v>
                </c:pt>
                <c:pt idx="32">
                  <c:v>-3.0247000000000002</c:v>
                </c:pt>
                <c:pt idx="33">
                  <c:v>-2.4424999999999999</c:v>
                </c:pt>
                <c:pt idx="34">
                  <c:v>3.1297999999999999</c:v>
                </c:pt>
                <c:pt idx="35">
                  <c:v>2.1314000000000002</c:v>
                </c:pt>
                <c:pt idx="36">
                  <c:v>1.1838</c:v>
                </c:pt>
                <c:pt idx="37">
                  <c:v>-2.3508</c:v>
                </c:pt>
                <c:pt idx="38">
                  <c:v>3.6273</c:v>
                </c:pt>
                <c:pt idx="39">
                  <c:v>2.7313999999999998</c:v>
                </c:pt>
                <c:pt idx="40">
                  <c:v>-1.2130000000000001</c:v>
                </c:pt>
                <c:pt idx="41">
                  <c:v>-2.8986000000000001</c:v>
                </c:pt>
                <c:pt idx="42">
                  <c:v>0.72909999999999997</c:v>
                </c:pt>
                <c:pt idx="43">
                  <c:v>0.37740000000000001</c:v>
                </c:pt>
                <c:pt idx="44">
                  <c:v>-3.7684000000000002</c:v>
                </c:pt>
                <c:pt idx="45">
                  <c:v>3.484</c:v>
                </c:pt>
                <c:pt idx="46">
                  <c:v>-0.87419999999999998</c:v>
                </c:pt>
                <c:pt idx="47">
                  <c:v>1.8050999999999999</c:v>
                </c:pt>
                <c:pt idx="48">
                  <c:v>4.0354999999999999</c:v>
                </c:pt>
                <c:pt idx="49">
                  <c:v>0.30309999999999998</c:v>
                </c:pt>
                <c:pt idx="50">
                  <c:v>-0.66859999999999997</c:v>
                </c:pt>
                <c:pt idx="51">
                  <c:v>8.2786000000000008</c:v>
                </c:pt>
                <c:pt idx="52">
                  <c:v>0.41449999999999998</c:v>
                </c:pt>
                <c:pt idx="53">
                  <c:v>7.6067999999999998</c:v>
                </c:pt>
                <c:pt idx="54">
                  <c:v>1.4025000000000001</c:v>
                </c:pt>
                <c:pt idx="55">
                  <c:v>4.7720000000000002</c:v>
                </c:pt>
                <c:pt idx="56">
                  <c:v>1.5980000000000001</c:v>
                </c:pt>
                <c:pt idx="57">
                  <c:v>3.9754</c:v>
                </c:pt>
                <c:pt idx="58">
                  <c:v>0.38769999999999999</c:v>
                </c:pt>
                <c:pt idx="59">
                  <c:v>-0.22189999999999999</c:v>
                </c:pt>
                <c:pt idx="60">
                  <c:v>5.4522000000000004</c:v>
                </c:pt>
                <c:pt idx="61">
                  <c:v>5.3570000000000002</c:v>
                </c:pt>
                <c:pt idx="62">
                  <c:v>-1.6964999999999999</c:v>
                </c:pt>
                <c:pt idx="63">
                  <c:v>-0.97629999999999995</c:v>
                </c:pt>
                <c:pt idx="64">
                  <c:v>-1.4016</c:v>
                </c:pt>
                <c:pt idx="65">
                  <c:v>1.4893000000000001</c:v>
                </c:pt>
                <c:pt idx="66">
                  <c:v>-1.3202</c:v>
                </c:pt>
                <c:pt idx="67">
                  <c:v>1.1896</c:v>
                </c:pt>
                <c:pt idx="68">
                  <c:v>0.60860000000000003</c:v>
                </c:pt>
                <c:pt idx="69">
                  <c:v>2.7498999999999998</c:v>
                </c:pt>
                <c:pt idx="70">
                  <c:v>2.4581</c:v>
                </c:pt>
                <c:pt idx="71">
                  <c:v>2.0872999999999999</c:v>
                </c:pt>
                <c:pt idx="72">
                  <c:v>-1.1719999999999999</c:v>
                </c:pt>
                <c:pt idx="73">
                  <c:v>2.5804</c:v>
                </c:pt>
                <c:pt idx="74">
                  <c:v>-3.4386999999999999</c:v>
                </c:pt>
                <c:pt idx="75">
                  <c:v>-2.3184999999999998</c:v>
                </c:pt>
                <c:pt idx="76">
                  <c:v>1.3213999999999999</c:v>
                </c:pt>
                <c:pt idx="77">
                  <c:v>-3.6688999999999998</c:v>
                </c:pt>
                <c:pt idx="78">
                  <c:v>4.6722999999999999</c:v>
                </c:pt>
                <c:pt idx="79">
                  <c:v>-0.89439999999999997</c:v>
                </c:pt>
                <c:pt idx="80">
                  <c:v>1.2464999999999999</c:v>
                </c:pt>
                <c:pt idx="81">
                  <c:v>-6.1348000000000003</c:v>
                </c:pt>
                <c:pt idx="82">
                  <c:v>0.25440000000000002</c:v>
                </c:pt>
                <c:pt idx="83">
                  <c:v>0.64319999999999999</c:v>
                </c:pt>
                <c:pt idx="84">
                  <c:v>0.87390000000000001</c:v>
                </c:pt>
                <c:pt idx="85">
                  <c:v>2.5552000000000001</c:v>
                </c:pt>
                <c:pt idx="86">
                  <c:v>3.117</c:v>
                </c:pt>
                <c:pt idx="87">
                  <c:v>5.4851000000000001</c:v>
                </c:pt>
                <c:pt idx="88">
                  <c:v>-3.4230999999999998</c:v>
                </c:pt>
                <c:pt idx="89">
                  <c:v>2.2408000000000001</c:v>
                </c:pt>
                <c:pt idx="90">
                  <c:v>1.4887999999999999</c:v>
                </c:pt>
                <c:pt idx="91">
                  <c:v>5.3993000000000002</c:v>
                </c:pt>
                <c:pt idx="92">
                  <c:v>4.0852000000000004</c:v>
                </c:pt>
                <c:pt idx="93">
                  <c:v>2.2705000000000002</c:v>
                </c:pt>
                <c:pt idx="94">
                  <c:v>-0.20019999999999999</c:v>
                </c:pt>
                <c:pt idx="95">
                  <c:v>1.5499000000000001</c:v>
                </c:pt>
                <c:pt idx="96">
                  <c:v>1.0418000000000001</c:v>
                </c:pt>
                <c:pt idx="97">
                  <c:v>-0.28389999999999999</c:v>
                </c:pt>
                <c:pt idx="98">
                  <c:v>-1.2507999999999999</c:v>
                </c:pt>
                <c:pt idx="99">
                  <c:v>0.29570000000000002</c:v>
                </c:pt>
                <c:pt idx="100">
                  <c:v>-1.0758000000000001</c:v>
                </c:pt>
                <c:pt idx="101">
                  <c:v>0.86450000000000005</c:v>
                </c:pt>
                <c:pt idx="102">
                  <c:v>0.74860000000000004</c:v>
                </c:pt>
                <c:pt idx="103">
                  <c:v>2.0880999999999998</c:v>
                </c:pt>
                <c:pt idx="104">
                  <c:v>4.2027999999999999</c:v>
                </c:pt>
                <c:pt idx="105">
                  <c:v>-0.10349999999999999</c:v>
                </c:pt>
                <c:pt idx="106">
                  <c:v>-0.65480000000000005</c:v>
                </c:pt>
                <c:pt idx="107">
                  <c:v>2.1307999999999998</c:v>
                </c:pt>
                <c:pt idx="108">
                  <c:v>0.2346</c:v>
                </c:pt>
                <c:pt idx="109">
                  <c:v>-1.7578</c:v>
                </c:pt>
                <c:pt idx="110">
                  <c:v>1.2855000000000001</c:v>
                </c:pt>
                <c:pt idx="111">
                  <c:v>-1.9196</c:v>
                </c:pt>
                <c:pt idx="112">
                  <c:v>1.1728000000000001</c:v>
                </c:pt>
                <c:pt idx="113">
                  <c:v>0.2341</c:v>
                </c:pt>
                <c:pt idx="114">
                  <c:v>-0.55620000000000003</c:v>
                </c:pt>
                <c:pt idx="115">
                  <c:v>0.77580000000000005</c:v>
                </c:pt>
                <c:pt idx="116">
                  <c:v>-0.81810000000000005</c:v>
                </c:pt>
                <c:pt idx="117">
                  <c:v>2.8595000000000002</c:v>
                </c:pt>
                <c:pt idx="118">
                  <c:v>-2.3094999999999999</c:v>
                </c:pt>
                <c:pt idx="119">
                  <c:v>0.2797</c:v>
                </c:pt>
                <c:pt idx="120">
                  <c:v>4.3906000000000001</c:v>
                </c:pt>
                <c:pt idx="121">
                  <c:v>-1.7416</c:v>
                </c:pt>
                <c:pt idx="122">
                  <c:v>1.4653</c:v>
                </c:pt>
                <c:pt idx="123">
                  <c:v>0.2596</c:v>
                </c:pt>
                <c:pt idx="124">
                  <c:v>3.3632</c:v>
                </c:pt>
                <c:pt idx="125">
                  <c:v>-1.6367</c:v>
                </c:pt>
                <c:pt idx="126">
                  <c:v>-2.0912000000000002</c:v>
                </c:pt>
                <c:pt idx="127">
                  <c:v>-0.67459999999999998</c:v>
                </c:pt>
                <c:pt idx="128">
                  <c:v>1.0516000000000001</c:v>
                </c:pt>
                <c:pt idx="129">
                  <c:v>-1.0031000000000001</c:v>
                </c:pt>
                <c:pt idx="130">
                  <c:v>0.16089999999999999</c:v>
                </c:pt>
                <c:pt idx="131">
                  <c:v>-9.4500000000000001E-2</c:v>
                </c:pt>
                <c:pt idx="132">
                  <c:v>-2.6524999999999999</c:v>
                </c:pt>
                <c:pt idx="133">
                  <c:v>-0.94789999999999996</c:v>
                </c:pt>
                <c:pt idx="134">
                  <c:v>2.5657000000000001</c:v>
                </c:pt>
                <c:pt idx="135">
                  <c:v>-0.4133</c:v>
                </c:pt>
                <c:pt idx="136">
                  <c:v>-2.9228000000000001</c:v>
                </c:pt>
                <c:pt idx="137">
                  <c:v>-1.8893</c:v>
                </c:pt>
                <c:pt idx="138">
                  <c:v>-0.83740000000000003</c:v>
                </c:pt>
                <c:pt idx="139">
                  <c:v>-7.2389000000000001</c:v>
                </c:pt>
                <c:pt idx="140">
                  <c:v>-0.89019999999999999</c:v>
                </c:pt>
                <c:pt idx="141">
                  <c:v>0.30109999999999998</c:v>
                </c:pt>
                <c:pt idx="142">
                  <c:v>-0.49980000000000002</c:v>
                </c:pt>
                <c:pt idx="143">
                  <c:v>2.0592999999999999</c:v>
                </c:pt>
                <c:pt idx="144">
                  <c:v>-2.5897999999999999</c:v>
                </c:pt>
                <c:pt idx="145">
                  <c:v>-1.7628999999999999</c:v>
                </c:pt>
                <c:pt idx="146">
                  <c:v>-1.1394</c:v>
                </c:pt>
                <c:pt idx="147">
                  <c:v>3.6829999999999998</c:v>
                </c:pt>
                <c:pt idx="148">
                  <c:v>-1.6273</c:v>
                </c:pt>
                <c:pt idx="149">
                  <c:v>5.8667999999999996</c:v>
                </c:pt>
                <c:pt idx="150">
                  <c:v>2.2770000000000001</c:v>
                </c:pt>
                <c:pt idx="151">
                  <c:v>-0.79659999999999997</c:v>
                </c:pt>
                <c:pt idx="152">
                  <c:v>2.9738000000000002</c:v>
                </c:pt>
                <c:pt idx="153">
                  <c:v>-1.4777</c:v>
                </c:pt>
                <c:pt idx="154">
                  <c:v>-1.2071000000000001</c:v>
                </c:pt>
                <c:pt idx="155">
                  <c:v>-0.40849999999999997</c:v>
                </c:pt>
                <c:pt idx="156">
                  <c:v>-3.5727000000000002</c:v>
                </c:pt>
                <c:pt idx="157">
                  <c:v>0.61419999999999997</c:v>
                </c:pt>
                <c:pt idx="158">
                  <c:v>-0.12659999999999999</c:v>
                </c:pt>
                <c:pt idx="159">
                  <c:v>-1.3379000000000001</c:v>
                </c:pt>
                <c:pt idx="160">
                  <c:v>-9.7500000000000003E-2</c:v>
                </c:pt>
                <c:pt idx="161">
                  <c:v>3.1282000000000001</c:v>
                </c:pt>
                <c:pt idx="162">
                  <c:v>2.5142000000000002</c:v>
                </c:pt>
                <c:pt idx="163">
                  <c:v>0.95240000000000002</c:v>
                </c:pt>
                <c:pt idx="164">
                  <c:v>3.1088</c:v>
                </c:pt>
                <c:pt idx="165">
                  <c:v>-0.74709999999999999</c:v>
                </c:pt>
                <c:pt idx="166">
                  <c:v>6.5827999999999998</c:v>
                </c:pt>
                <c:pt idx="167">
                  <c:v>2.411</c:v>
                </c:pt>
                <c:pt idx="168">
                  <c:v>4.3518999999999997</c:v>
                </c:pt>
                <c:pt idx="169">
                  <c:v>1.161</c:v>
                </c:pt>
                <c:pt idx="170">
                  <c:v>1.6182000000000001</c:v>
                </c:pt>
                <c:pt idx="171">
                  <c:v>0.79630000000000001</c:v>
                </c:pt>
                <c:pt idx="172">
                  <c:v>1.268</c:v>
                </c:pt>
                <c:pt idx="173">
                  <c:v>-3.1745000000000001</c:v>
                </c:pt>
                <c:pt idx="174">
                  <c:v>-1.8549</c:v>
                </c:pt>
                <c:pt idx="175">
                  <c:v>-6.7599999999999993E-2</c:v>
                </c:pt>
                <c:pt idx="176">
                  <c:v>-0.71299999999999997</c:v>
                </c:pt>
                <c:pt idx="177">
                  <c:v>-2.3289</c:v>
                </c:pt>
                <c:pt idx="178">
                  <c:v>1.3473999999999999</c:v>
                </c:pt>
                <c:pt idx="179">
                  <c:v>-2.5979999999999999</c:v>
                </c:pt>
                <c:pt idx="180">
                  <c:v>-2.3774999999999999</c:v>
                </c:pt>
                <c:pt idx="181">
                  <c:v>5.3244999999999996</c:v>
                </c:pt>
                <c:pt idx="182">
                  <c:v>1.4657</c:v>
                </c:pt>
                <c:pt idx="183">
                  <c:v>-1.6889000000000001</c:v>
                </c:pt>
                <c:pt idx="184">
                  <c:v>-1.6400000000000001E-2</c:v>
                </c:pt>
                <c:pt idx="185">
                  <c:v>-2.2149999999999999</c:v>
                </c:pt>
                <c:pt idx="186">
                  <c:v>2.6686999999999999</c:v>
                </c:pt>
                <c:pt idx="187">
                  <c:v>-1.4372</c:v>
                </c:pt>
                <c:pt idx="188">
                  <c:v>1.4240999999999999</c:v>
                </c:pt>
                <c:pt idx="189">
                  <c:v>3.7303999999999999</c:v>
                </c:pt>
                <c:pt idx="190">
                  <c:v>-0.74460000000000004</c:v>
                </c:pt>
                <c:pt idx="191">
                  <c:v>4.7050999999999998</c:v>
                </c:pt>
                <c:pt idx="192">
                  <c:v>-0.17599999999999999</c:v>
                </c:pt>
                <c:pt idx="193">
                  <c:v>0.18329999999999999</c:v>
                </c:pt>
                <c:pt idx="194">
                  <c:v>4.2214</c:v>
                </c:pt>
                <c:pt idx="195">
                  <c:v>5.3548999999999998</c:v>
                </c:pt>
                <c:pt idx="196">
                  <c:v>-2.4030999999999998</c:v>
                </c:pt>
                <c:pt idx="197">
                  <c:v>-1.6246</c:v>
                </c:pt>
                <c:pt idx="198">
                  <c:v>1.4072</c:v>
                </c:pt>
                <c:pt idx="199">
                  <c:v>0.23330000000000001</c:v>
                </c:pt>
                <c:pt idx="200">
                  <c:v>2.2107000000000001</c:v>
                </c:pt>
                <c:pt idx="201">
                  <c:v>2.9411</c:v>
                </c:pt>
                <c:pt idx="202">
                  <c:v>-1.5791999999999999</c:v>
                </c:pt>
                <c:pt idx="203">
                  <c:v>2.1696</c:v>
                </c:pt>
                <c:pt idx="204">
                  <c:v>0.49259999999999998</c:v>
                </c:pt>
                <c:pt idx="205">
                  <c:v>-2.4895999999999998</c:v>
                </c:pt>
                <c:pt idx="206">
                  <c:v>-3.53</c:v>
                </c:pt>
                <c:pt idx="207">
                  <c:v>-2.1358000000000001</c:v>
                </c:pt>
                <c:pt idx="208">
                  <c:v>-1.4508000000000001</c:v>
                </c:pt>
                <c:pt idx="209">
                  <c:v>1.1113</c:v>
                </c:pt>
                <c:pt idx="210">
                  <c:v>3.8129</c:v>
                </c:pt>
                <c:pt idx="211">
                  <c:v>-0.51619999999999999</c:v>
                </c:pt>
                <c:pt idx="212">
                  <c:v>3.9150999999999998</c:v>
                </c:pt>
                <c:pt idx="213">
                  <c:v>-1.5784</c:v>
                </c:pt>
                <c:pt idx="214">
                  <c:v>4.7222999999999997</c:v>
                </c:pt>
                <c:pt idx="215">
                  <c:v>0.68089999999999995</c:v>
                </c:pt>
                <c:pt idx="216">
                  <c:v>-0.52290000000000003</c:v>
                </c:pt>
                <c:pt idx="217">
                  <c:v>-3.4870999999999999</c:v>
                </c:pt>
                <c:pt idx="218">
                  <c:v>-2.766</c:v>
                </c:pt>
                <c:pt idx="219">
                  <c:v>-2.7784</c:v>
                </c:pt>
                <c:pt idx="220">
                  <c:v>0.90629999999999999</c:v>
                </c:pt>
                <c:pt idx="221">
                  <c:v>2.3405</c:v>
                </c:pt>
                <c:pt idx="222">
                  <c:v>5.2560000000000002</c:v>
                </c:pt>
                <c:pt idx="223">
                  <c:v>-4.3544</c:v>
                </c:pt>
                <c:pt idx="224">
                  <c:v>-2.1677</c:v>
                </c:pt>
                <c:pt idx="225">
                  <c:v>3.5706000000000002</c:v>
                </c:pt>
                <c:pt idx="226">
                  <c:v>-0.4466</c:v>
                </c:pt>
                <c:pt idx="227">
                  <c:v>-1.764</c:v>
                </c:pt>
                <c:pt idx="228">
                  <c:v>0.33960000000000001</c:v>
                </c:pt>
                <c:pt idx="229">
                  <c:v>0.83160000000000001</c:v>
                </c:pt>
                <c:pt idx="230">
                  <c:v>3.26</c:v>
                </c:pt>
                <c:pt idx="231">
                  <c:v>-0.69099999999999995</c:v>
                </c:pt>
                <c:pt idx="232">
                  <c:v>-6.7568000000000001</c:v>
                </c:pt>
                <c:pt idx="233">
                  <c:v>1.1571</c:v>
                </c:pt>
                <c:pt idx="234">
                  <c:v>0.49530000000000002</c:v>
                </c:pt>
                <c:pt idx="235">
                  <c:v>1.0101</c:v>
                </c:pt>
                <c:pt idx="236">
                  <c:v>3.2115</c:v>
                </c:pt>
                <c:pt idx="237">
                  <c:v>-0.77129999999999999</c:v>
                </c:pt>
                <c:pt idx="238">
                  <c:v>-2.0916999999999999</c:v>
                </c:pt>
                <c:pt idx="239">
                  <c:v>-1.6039000000000001</c:v>
                </c:pt>
                <c:pt idx="240">
                  <c:v>2.8325</c:v>
                </c:pt>
                <c:pt idx="241">
                  <c:v>-2.9340999999999999</c:v>
                </c:pt>
                <c:pt idx="242">
                  <c:v>0.45040000000000002</c:v>
                </c:pt>
                <c:pt idx="243">
                  <c:v>1.5437000000000001</c:v>
                </c:pt>
                <c:pt idx="244">
                  <c:v>3.9899999999999998E-2</c:v>
                </c:pt>
                <c:pt idx="245">
                  <c:v>-1.2332000000000001</c:v>
                </c:pt>
                <c:pt idx="246">
                  <c:v>2.0023</c:v>
                </c:pt>
                <c:pt idx="247">
                  <c:v>2.4594</c:v>
                </c:pt>
                <c:pt idx="248">
                  <c:v>1.7751999999999999</c:v>
                </c:pt>
                <c:pt idx="249">
                  <c:v>2.1964999999999999</c:v>
                </c:pt>
                <c:pt idx="250">
                  <c:v>3.5236000000000001</c:v>
                </c:pt>
                <c:pt idx="251">
                  <c:v>-1.0834999999999999</c:v>
                </c:pt>
                <c:pt idx="252">
                  <c:v>-4.6098999999999997</c:v>
                </c:pt>
                <c:pt idx="253">
                  <c:v>-0.88239999999999996</c:v>
                </c:pt>
                <c:pt idx="254">
                  <c:v>8.1299999999999997E-2</c:v>
                </c:pt>
                <c:pt idx="255">
                  <c:v>-0.31409999999999999</c:v>
                </c:pt>
                <c:pt idx="256">
                  <c:v>-4.0747</c:v>
                </c:pt>
                <c:pt idx="257">
                  <c:v>5.3933999999999997</c:v>
                </c:pt>
                <c:pt idx="258">
                  <c:v>-0.82330000000000003</c:v>
                </c:pt>
                <c:pt idx="259">
                  <c:v>0.34350000000000003</c:v>
                </c:pt>
                <c:pt idx="260">
                  <c:v>-4.5880000000000001</c:v>
                </c:pt>
                <c:pt idx="261">
                  <c:v>2.7172999999999998</c:v>
                </c:pt>
                <c:pt idx="262">
                  <c:v>1.1495</c:v>
                </c:pt>
                <c:pt idx="263">
                  <c:v>2.5238999999999998</c:v>
                </c:pt>
                <c:pt idx="264">
                  <c:v>-0.81679999999999997</c:v>
                </c:pt>
                <c:pt idx="265">
                  <c:v>-3.6427999999999998</c:v>
                </c:pt>
                <c:pt idx="266">
                  <c:v>-0.91190000000000004</c:v>
                </c:pt>
                <c:pt idx="267">
                  <c:v>0.17119999999999999</c:v>
                </c:pt>
              </c:numCache>
            </c:numRef>
          </c:xVal>
          <c:yVal>
            <c:numRef>
              <c:f>'Defense DiffTeam'!$BJ$2:$BJ$269</c:f>
              <c:numCache>
                <c:formatCode>General</c:formatCode>
                <c:ptCount val="268"/>
                <c:pt idx="0">
                  <c:v>2.4689000000000001</c:v>
                </c:pt>
                <c:pt idx="1">
                  <c:v>1.3733</c:v>
                </c:pt>
                <c:pt idx="2">
                  <c:v>2.1158999999999999</c:v>
                </c:pt>
                <c:pt idx="3">
                  <c:v>-0.39489999999999997</c:v>
                </c:pt>
                <c:pt idx="4">
                  <c:v>-0.52049999999999996</c:v>
                </c:pt>
                <c:pt idx="5">
                  <c:v>-2.9056000000000002</c:v>
                </c:pt>
                <c:pt idx="6">
                  <c:v>-2.3393999999999999</c:v>
                </c:pt>
                <c:pt idx="7">
                  <c:v>2.9352999999999998</c:v>
                </c:pt>
                <c:pt idx="8">
                  <c:v>0.68169999999999997</c:v>
                </c:pt>
                <c:pt idx="9">
                  <c:v>-0.27960000000000002</c:v>
                </c:pt>
                <c:pt idx="10">
                  <c:v>2.8073999999999999</c:v>
                </c:pt>
                <c:pt idx="11">
                  <c:v>1.4333</c:v>
                </c:pt>
                <c:pt idx="12">
                  <c:v>4.2447999999999997</c:v>
                </c:pt>
                <c:pt idx="13">
                  <c:v>4.5038999999999998</c:v>
                </c:pt>
                <c:pt idx="14">
                  <c:v>1.3996999999999999</c:v>
                </c:pt>
                <c:pt idx="15">
                  <c:v>2.5870000000000002</c:v>
                </c:pt>
                <c:pt idx="16">
                  <c:v>-5.3800000000000001E-2</c:v>
                </c:pt>
                <c:pt idx="17">
                  <c:v>0.26569999999999999</c:v>
                </c:pt>
                <c:pt idx="18">
                  <c:v>-3.9954999999999998</c:v>
                </c:pt>
                <c:pt idx="19">
                  <c:v>-4.1291000000000002</c:v>
                </c:pt>
                <c:pt idx="20">
                  <c:v>-4.53</c:v>
                </c:pt>
                <c:pt idx="21">
                  <c:v>2.3448000000000002</c:v>
                </c:pt>
                <c:pt idx="22">
                  <c:v>-1.1304000000000001</c:v>
                </c:pt>
                <c:pt idx="23">
                  <c:v>3.2938000000000001</c:v>
                </c:pt>
                <c:pt idx="24">
                  <c:v>-1.3319000000000001</c:v>
                </c:pt>
                <c:pt idx="25">
                  <c:v>0.73919999999999997</c:v>
                </c:pt>
                <c:pt idx="26">
                  <c:v>0.63959999999999995</c:v>
                </c:pt>
                <c:pt idx="27">
                  <c:v>1.2128000000000001</c:v>
                </c:pt>
                <c:pt idx="28">
                  <c:v>-3.2814999999999999</c:v>
                </c:pt>
                <c:pt idx="29">
                  <c:v>2.0832000000000002</c:v>
                </c:pt>
                <c:pt idx="30">
                  <c:v>-4.9279999999999999</c:v>
                </c:pt>
                <c:pt idx="31">
                  <c:v>2.8904999999999998</c:v>
                </c:pt>
                <c:pt idx="32">
                  <c:v>2.3519999999999999</c:v>
                </c:pt>
                <c:pt idx="33">
                  <c:v>-1.0823</c:v>
                </c:pt>
                <c:pt idx="34">
                  <c:v>3.2614000000000001</c:v>
                </c:pt>
                <c:pt idx="35">
                  <c:v>0.82330000000000003</c:v>
                </c:pt>
                <c:pt idx="36">
                  <c:v>-0.3664</c:v>
                </c:pt>
                <c:pt idx="37">
                  <c:v>-2.9276</c:v>
                </c:pt>
                <c:pt idx="38">
                  <c:v>-3.0301</c:v>
                </c:pt>
                <c:pt idx="39">
                  <c:v>-1.0074000000000001</c:v>
                </c:pt>
                <c:pt idx="40">
                  <c:v>-0.23419999999999999</c:v>
                </c:pt>
                <c:pt idx="41">
                  <c:v>0.57379999999999998</c:v>
                </c:pt>
                <c:pt idx="42">
                  <c:v>-2.6815000000000002</c:v>
                </c:pt>
                <c:pt idx="43">
                  <c:v>2.2847</c:v>
                </c:pt>
                <c:pt idx="44">
                  <c:v>-7.8490000000000002</c:v>
                </c:pt>
                <c:pt idx="45">
                  <c:v>-1.2228000000000001</c:v>
                </c:pt>
                <c:pt idx="46">
                  <c:v>-0.6018</c:v>
                </c:pt>
                <c:pt idx="47">
                  <c:v>0.54320000000000002</c:v>
                </c:pt>
                <c:pt idx="48">
                  <c:v>4.5185000000000004</c:v>
                </c:pt>
                <c:pt idx="49">
                  <c:v>-1.0459000000000001</c:v>
                </c:pt>
                <c:pt idx="50">
                  <c:v>2.4428000000000001</c:v>
                </c:pt>
                <c:pt idx="51">
                  <c:v>7.1509999999999998</c:v>
                </c:pt>
                <c:pt idx="52">
                  <c:v>-1.3720000000000001</c:v>
                </c:pt>
                <c:pt idx="53">
                  <c:v>6.6429999999999998</c:v>
                </c:pt>
                <c:pt idx="54">
                  <c:v>2.7911000000000001</c:v>
                </c:pt>
                <c:pt idx="55">
                  <c:v>-4.0294999999999996</c:v>
                </c:pt>
                <c:pt idx="56">
                  <c:v>3.8833000000000002</c:v>
                </c:pt>
                <c:pt idx="57">
                  <c:v>0.74039999999999995</c:v>
                </c:pt>
                <c:pt idx="58">
                  <c:v>1.7195</c:v>
                </c:pt>
                <c:pt idx="59">
                  <c:v>3.2096</c:v>
                </c:pt>
                <c:pt idx="60">
                  <c:v>4.0624000000000002</c:v>
                </c:pt>
                <c:pt idx="61">
                  <c:v>2.7303000000000002</c:v>
                </c:pt>
                <c:pt idx="62">
                  <c:v>1.8290999999999999</c:v>
                </c:pt>
                <c:pt idx="63">
                  <c:v>-0.70940000000000003</c:v>
                </c:pt>
                <c:pt idx="64">
                  <c:v>3.6371000000000002</c:v>
                </c:pt>
                <c:pt idx="65">
                  <c:v>4.6910999999999996</c:v>
                </c:pt>
                <c:pt idx="66">
                  <c:v>-7.0190000000000001</c:v>
                </c:pt>
                <c:pt idx="67">
                  <c:v>-0.93289999999999995</c:v>
                </c:pt>
                <c:pt idx="68">
                  <c:v>3.3243</c:v>
                </c:pt>
                <c:pt idx="69">
                  <c:v>1.0012000000000001</c:v>
                </c:pt>
                <c:pt idx="70">
                  <c:v>-0.6381</c:v>
                </c:pt>
                <c:pt idx="71">
                  <c:v>0.32619999999999999</c:v>
                </c:pt>
                <c:pt idx="72">
                  <c:v>2.4628999999999999</c:v>
                </c:pt>
                <c:pt idx="73">
                  <c:v>4.9618000000000002</c:v>
                </c:pt>
                <c:pt idx="74">
                  <c:v>3.7092000000000001</c:v>
                </c:pt>
                <c:pt idx="75">
                  <c:v>3.8E-3</c:v>
                </c:pt>
                <c:pt idx="76">
                  <c:v>2.2671000000000001</c:v>
                </c:pt>
                <c:pt idx="77">
                  <c:v>-3.4552999999999998</c:v>
                </c:pt>
                <c:pt idx="78">
                  <c:v>8.2786000000000008</c:v>
                </c:pt>
                <c:pt idx="79">
                  <c:v>1.8399000000000001</c:v>
                </c:pt>
                <c:pt idx="80">
                  <c:v>2.2726999999999999</c:v>
                </c:pt>
                <c:pt idx="81">
                  <c:v>0.64790000000000003</c:v>
                </c:pt>
                <c:pt idx="82">
                  <c:v>2.5388999999999999</c:v>
                </c:pt>
                <c:pt idx="83">
                  <c:v>0.64839999999999998</c:v>
                </c:pt>
                <c:pt idx="84">
                  <c:v>-3.9106999999999998</c:v>
                </c:pt>
                <c:pt idx="85">
                  <c:v>5.5639000000000003</c:v>
                </c:pt>
                <c:pt idx="86">
                  <c:v>0.51100000000000001</c:v>
                </c:pt>
                <c:pt idx="87">
                  <c:v>-3.4350000000000001</c:v>
                </c:pt>
                <c:pt idx="88">
                  <c:v>-1.9827999999999999</c:v>
                </c:pt>
                <c:pt idx="89">
                  <c:v>-0.97629999999999995</c:v>
                </c:pt>
                <c:pt idx="90">
                  <c:v>1.4722999999999999</c:v>
                </c:pt>
                <c:pt idx="91">
                  <c:v>5.4930000000000003</c:v>
                </c:pt>
                <c:pt idx="92">
                  <c:v>-0.10780000000000001</c:v>
                </c:pt>
                <c:pt idx="93">
                  <c:v>3.7305000000000001</c:v>
                </c:pt>
                <c:pt idx="94">
                  <c:v>0.60860000000000003</c:v>
                </c:pt>
                <c:pt idx="95">
                  <c:v>-0.5333</c:v>
                </c:pt>
                <c:pt idx="96">
                  <c:v>2.8184999999999998</c:v>
                </c:pt>
                <c:pt idx="97">
                  <c:v>0.73629999999999995</c:v>
                </c:pt>
                <c:pt idx="98">
                  <c:v>2.6688999999999998</c:v>
                </c:pt>
                <c:pt idx="99">
                  <c:v>-1.5187999999999999</c:v>
                </c:pt>
                <c:pt idx="100">
                  <c:v>2.7498999999999998</c:v>
                </c:pt>
                <c:pt idx="101">
                  <c:v>-0.4244</c:v>
                </c:pt>
                <c:pt idx="102">
                  <c:v>-0.66439999999999999</c:v>
                </c:pt>
                <c:pt idx="103">
                  <c:v>-3.2042000000000002</c:v>
                </c:pt>
                <c:pt idx="104">
                  <c:v>-3.4386999999999999</c:v>
                </c:pt>
                <c:pt idx="105">
                  <c:v>4.8669000000000002</c:v>
                </c:pt>
                <c:pt idx="106">
                  <c:v>1.6273</c:v>
                </c:pt>
                <c:pt idx="107">
                  <c:v>-1.6634</c:v>
                </c:pt>
                <c:pt idx="108">
                  <c:v>1.3213999999999999</c:v>
                </c:pt>
                <c:pt idx="109">
                  <c:v>2.8967999999999998</c:v>
                </c:pt>
                <c:pt idx="110">
                  <c:v>0.55210000000000004</c:v>
                </c:pt>
                <c:pt idx="111">
                  <c:v>-3.2326000000000001</c:v>
                </c:pt>
                <c:pt idx="112">
                  <c:v>2.7530000000000001</c:v>
                </c:pt>
                <c:pt idx="113">
                  <c:v>0.60950000000000004</c:v>
                </c:pt>
                <c:pt idx="114">
                  <c:v>2.8096999999999999</c:v>
                </c:pt>
                <c:pt idx="115">
                  <c:v>-6.1348000000000003</c:v>
                </c:pt>
                <c:pt idx="116">
                  <c:v>-0.2974</c:v>
                </c:pt>
                <c:pt idx="117">
                  <c:v>0.1681</c:v>
                </c:pt>
                <c:pt idx="118">
                  <c:v>-2.2631000000000001</c:v>
                </c:pt>
                <c:pt idx="119">
                  <c:v>4.9244000000000003</c:v>
                </c:pt>
                <c:pt idx="120">
                  <c:v>-2.5565000000000002</c:v>
                </c:pt>
                <c:pt idx="121">
                  <c:v>-1.1595</c:v>
                </c:pt>
                <c:pt idx="122">
                  <c:v>-2.8206000000000002</c:v>
                </c:pt>
                <c:pt idx="123">
                  <c:v>-1.8384</c:v>
                </c:pt>
                <c:pt idx="124">
                  <c:v>2.5066999999999999</c:v>
                </c:pt>
                <c:pt idx="125">
                  <c:v>3.3679000000000001</c:v>
                </c:pt>
                <c:pt idx="126">
                  <c:v>3.2899999999999999E-2</c:v>
                </c:pt>
                <c:pt idx="127">
                  <c:v>-4.0092999999999996</c:v>
                </c:pt>
                <c:pt idx="128">
                  <c:v>-2.8746999999999998</c:v>
                </c:pt>
                <c:pt idx="129">
                  <c:v>3.9839000000000002</c:v>
                </c:pt>
                <c:pt idx="130">
                  <c:v>1.4887999999999999</c:v>
                </c:pt>
                <c:pt idx="131">
                  <c:v>-1.8626</c:v>
                </c:pt>
                <c:pt idx="132">
                  <c:v>-0.20019999999999999</c:v>
                </c:pt>
                <c:pt idx="133">
                  <c:v>0.23960000000000001</c:v>
                </c:pt>
                <c:pt idx="134">
                  <c:v>2.2662</c:v>
                </c:pt>
                <c:pt idx="135">
                  <c:v>1.5499000000000001</c:v>
                </c:pt>
                <c:pt idx="136">
                  <c:v>1.0418000000000001</c:v>
                </c:pt>
                <c:pt idx="137">
                  <c:v>-0.47189999999999999</c:v>
                </c:pt>
                <c:pt idx="138">
                  <c:v>-1.2507999999999999</c:v>
                </c:pt>
                <c:pt idx="139">
                  <c:v>-4.8958000000000004</c:v>
                </c:pt>
                <c:pt idx="140">
                  <c:v>-1.2645</c:v>
                </c:pt>
                <c:pt idx="141">
                  <c:v>-1.0758000000000001</c:v>
                </c:pt>
                <c:pt idx="142">
                  <c:v>3.5301999999999998</c:v>
                </c:pt>
                <c:pt idx="143">
                  <c:v>2.1861999999999999</c:v>
                </c:pt>
                <c:pt idx="144">
                  <c:v>-4.9212999999999996</c:v>
                </c:pt>
                <c:pt idx="145">
                  <c:v>0.74860000000000004</c:v>
                </c:pt>
                <c:pt idx="146">
                  <c:v>-2.6795</c:v>
                </c:pt>
                <c:pt idx="147">
                  <c:v>2.8008000000000002</c:v>
                </c:pt>
                <c:pt idx="148">
                  <c:v>-0.10349999999999999</c:v>
                </c:pt>
                <c:pt idx="149">
                  <c:v>2.1307999999999998</c:v>
                </c:pt>
                <c:pt idx="150">
                  <c:v>0.87360000000000004</c:v>
                </c:pt>
                <c:pt idx="151">
                  <c:v>1.0804</c:v>
                </c:pt>
                <c:pt idx="152">
                  <c:v>3.2404000000000002</c:v>
                </c:pt>
                <c:pt idx="153">
                  <c:v>4.4893999999999998</c:v>
                </c:pt>
                <c:pt idx="154">
                  <c:v>-1.6428</c:v>
                </c:pt>
                <c:pt idx="155">
                  <c:v>0.30480000000000002</c:v>
                </c:pt>
                <c:pt idx="156">
                  <c:v>-0.81810000000000005</c:v>
                </c:pt>
                <c:pt idx="157">
                  <c:v>-3.4681000000000002</c:v>
                </c:pt>
                <c:pt idx="158">
                  <c:v>-2.6440000000000001</c:v>
                </c:pt>
                <c:pt idx="159">
                  <c:v>5.4828999999999999</c:v>
                </c:pt>
                <c:pt idx="160">
                  <c:v>1.0184</c:v>
                </c:pt>
                <c:pt idx="161">
                  <c:v>1.7746</c:v>
                </c:pt>
                <c:pt idx="162">
                  <c:v>-0.2868</c:v>
                </c:pt>
                <c:pt idx="163">
                  <c:v>-0.81759999999999999</c:v>
                </c:pt>
                <c:pt idx="164">
                  <c:v>0.95740000000000003</c:v>
                </c:pt>
                <c:pt idx="165">
                  <c:v>0.2797</c:v>
                </c:pt>
                <c:pt idx="166">
                  <c:v>1.0793999999999999</c:v>
                </c:pt>
                <c:pt idx="167">
                  <c:v>-4.2081999999999997</c:v>
                </c:pt>
                <c:pt idx="168">
                  <c:v>-1.4160999999999999</c:v>
                </c:pt>
                <c:pt idx="169">
                  <c:v>1.0116000000000001</c:v>
                </c:pt>
                <c:pt idx="170">
                  <c:v>1.3019000000000001</c:v>
                </c:pt>
                <c:pt idx="171">
                  <c:v>-7.0172999999999996</c:v>
                </c:pt>
                <c:pt idx="172">
                  <c:v>-0.11360000000000001</c:v>
                </c:pt>
                <c:pt idx="173">
                  <c:v>-1.7922</c:v>
                </c:pt>
                <c:pt idx="174">
                  <c:v>0.2311</c:v>
                </c:pt>
                <c:pt idx="175">
                  <c:v>2.7841</c:v>
                </c:pt>
                <c:pt idx="176">
                  <c:v>-3.9474999999999998</c:v>
                </c:pt>
                <c:pt idx="177">
                  <c:v>-5.1692999999999998</c:v>
                </c:pt>
                <c:pt idx="178">
                  <c:v>-2.9053</c:v>
                </c:pt>
                <c:pt idx="179">
                  <c:v>3.1490999999999998</c:v>
                </c:pt>
                <c:pt idx="180">
                  <c:v>-1.3117000000000001</c:v>
                </c:pt>
                <c:pt idx="181">
                  <c:v>-1.7803</c:v>
                </c:pt>
                <c:pt idx="182">
                  <c:v>-2.6524999999999999</c:v>
                </c:pt>
                <c:pt idx="183">
                  <c:v>-0.4133</c:v>
                </c:pt>
                <c:pt idx="184">
                  <c:v>-9.8500000000000004E-2</c:v>
                </c:pt>
                <c:pt idx="185">
                  <c:v>-0.83740000000000003</c:v>
                </c:pt>
                <c:pt idx="186">
                  <c:v>4.7882999999999996</c:v>
                </c:pt>
                <c:pt idx="187">
                  <c:v>-0.49980000000000002</c:v>
                </c:pt>
                <c:pt idx="188">
                  <c:v>1.4573</c:v>
                </c:pt>
                <c:pt idx="189">
                  <c:v>4.2763999999999998</c:v>
                </c:pt>
                <c:pt idx="190">
                  <c:v>1.5759000000000001</c:v>
                </c:pt>
                <c:pt idx="191">
                  <c:v>-1.0307999999999999</c:v>
                </c:pt>
                <c:pt idx="192">
                  <c:v>-0.30470000000000003</c:v>
                </c:pt>
                <c:pt idx="193">
                  <c:v>-1.6657999999999999</c:v>
                </c:pt>
                <c:pt idx="194">
                  <c:v>5.8667999999999996</c:v>
                </c:pt>
                <c:pt idx="195">
                  <c:v>2.4300000000000002</c:v>
                </c:pt>
                <c:pt idx="196">
                  <c:v>-4.4714999999999998</c:v>
                </c:pt>
                <c:pt idx="197">
                  <c:v>-3.6036999999999999</c:v>
                </c:pt>
                <c:pt idx="198">
                  <c:v>5.3506</c:v>
                </c:pt>
                <c:pt idx="199">
                  <c:v>-1.4777</c:v>
                </c:pt>
                <c:pt idx="200">
                  <c:v>-1.1534</c:v>
                </c:pt>
                <c:pt idx="201">
                  <c:v>-0.51780000000000004</c:v>
                </c:pt>
                <c:pt idx="202">
                  <c:v>3.0901000000000001</c:v>
                </c:pt>
                <c:pt idx="203">
                  <c:v>0.46600000000000003</c:v>
                </c:pt>
                <c:pt idx="204">
                  <c:v>1.0212000000000001</c:v>
                </c:pt>
                <c:pt idx="205">
                  <c:v>0.37980000000000003</c:v>
                </c:pt>
                <c:pt idx="206">
                  <c:v>0.873</c:v>
                </c:pt>
                <c:pt idx="207">
                  <c:v>-1.3379000000000001</c:v>
                </c:pt>
                <c:pt idx="208">
                  <c:v>-2.2725</c:v>
                </c:pt>
                <c:pt idx="209">
                  <c:v>2.2313999999999998</c:v>
                </c:pt>
                <c:pt idx="210">
                  <c:v>2.5769000000000002</c:v>
                </c:pt>
                <c:pt idx="211">
                  <c:v>2.9079000000000002</c:v>
                </c:pt>
                <c:pt idx="212">
                  <c:v>-0.80810000000000004</c:v>
                </c:pt>
                <c:pt idx="213">
                  <c:v>2.8574999999999999</c:v>
                </c:pt>
                <c:pt idx="214">
                  <c:v>2.9148000000000001</c:v>
                </c:pt>
                <c:pt idx="215">
                  <c:v>-3.0647000000000002</c:v>
                </c:pt>
                <c:pt idx="216">
                  <c:v>4.3518999999999997</c:v>
                </c:pt>
                <c:pt idx="217">
                  <c:v>0.79630000000000001</c:v>
                </c:pt>
                <c:pt idx="218">
                  <c:v>1.4524999999999999</c:v>
                </c:pt>
                <c:pt idx="219">
                  <c:v>0.4274</c:v>
                </c:pt>
                <c:pt idx="220">
                  <c:v>-1.8549</c:v>
                </c:pt>
                <c:pt idx="221">
                  <c:v>0.73939999999999995</c:v>
                </c:pt>
                <c:pt idx="222">
                  <c:v>4.6734</c:v>
                </c:pt>
                <c:pt idx="223">
                  <c:v>-2.3289</c:v>
                </c:pt>
                <c:pt idx="224">
                  <c:v>-4.3048999999999999</c:v>
                </c:pt>
                <c:pt idx="225">
                  <c:v>-3.6619999999999999</c:v>
                </c:pt>
                <c:pt idx="226">
                  <c:v>6.4188999999999998</c:v>
                </c:pt>
                <c:pt idx="227">
                  <c:v>-7.6600000000000001E-2</c:v>
                </c:pt>
                <c:pt idx="228">
                  <c:v>3.0634000000000001</c:v>
                </c:pt>
                <c:pt idx="229">
                  <c:v>-0.72829999999999995</c:v>
                </c:pt>
                <c:pt idx="230">
                  <c:v>0.74080000000000001</c:v>
                </c:pt>
                <c:pt idx="231">
                  <c:v>2.0459999999999998</c:v>
                </c:pt>
                <c:pt idx="232">
                  <c:v>-1.4372</c:v>
                </c:pt>
                <c:pt idx="233">
                  <c:v>3.0448</c:v>
                </c:pt>
                <c:pt idx="234">
                  <c:v>-2.4451000000000001</c:v>
                </c:pt>
                <c:pt idx="235">
                  <c:v>-1.7392000000000001</c:v>
                </c:pt>
                <c:pt idx="236">
                  <c:v>-1.0373000000000001</c:v>
                </c:pt>
                <c:pt idx="237">
                  <c:v>0.11650000000000001</c:v>
                </c:pt>
                <c:pt idx="238">
                  <c:v>-3.6008</c:v>
                </c:pt>
                <c:pt idx="239">
                  <c:v>-1.5036</c:v>
                </c:pt>
                <c:pt idx="240">
                  <c:v>6.4374000000000002</c:v>
                </c:pt>
                <c:pt idx="241">
                  <c:v>-2.6255999999999999</c:v>
                </c:pt>
                <c:pt idx="242">
                  <c:v>3.1456</c:v>
                </c:pt>
                <c:pt idx="243">
                  <c:v>-2.1415999999999999</c:v>
                </c:pt>
                <c:pt idx="244">
                  <c:v>-1.0438000000000001</c:v>
                </c:pt>
                <c:pt idx="245">
                  <c:v>-5.8284000000000002</c:v>
                </c:pt>
                <c:pt idx="246">
                  <c:v>-2.5566</c:v>
                </c:pt>
                <c:pt idx="247">
                  <c:v>0.23330000000000001</c:v>
                </c:pt>
                <c:pt idx="248">
                  <c:v>2.2107000000000001</c:v>
                </c:pt>
                <c:pt idx="249">
                  <c:v>-1.5791999999999999</c:v>
                </c:pt>
                <c:pt idx="250">
                  <c:v>2.1696</c:v>
                </c:pt>
                <c:pt idx="251">
                  <c:v>-0.5726</c:v>
                </c:pt>
                <c:pt idx="252">
                  <c:v>-1.1227</c:v>
                </c:pt>
                <c:pt idx="253">
                  <c:v>-2.4895999999999998</c:v>
                </c:pt>
                <c:pt idx="254">
                  <c:v>2.7749000000000001</c:v>
                </c:pt>
                <c:pt idx="255">
                  <c:v>-0.81569999999999998</c:v>
                </c:pt>
                <c:pt idx="256">
                  <c:v>-4.6555999999999997</c:v>
                </c:pt>
                <c:pt idx="257">
                  <c:v>3.6882999999999999</c:v>
                </c:pt>
                <c:pt idx="258">
                  <c:v>-1.4508000000000001</c:v>
                </c:pt>
                <c:pt idx="259">
                  <c:v>-0.51619999999999999</c:v>
                </c:pt>
                <c:pt idx="260">
                  <c:v>-1.5306</c:v>
                </c:pt>
                <c:pt idx="261">
                  <c:v>1.8329</c:v>
                </c:pt>
                <c:pt idx="262">
                  <c:v>3.9150999999999998</c:v>
                </c:pt>
                <c:pt idx="263">
                  <c:v>2.4668000000000001</c:v>
                </c:pt>
                <c:pt idx="264">
                  <c:v>5.62E-2</c:v>
                </c:pt>
                <c:pt idx="265">
                  <c:v>0.68089999999999995</c:v>
                </c:pt>
                <c:pt idx="266">
                  <c:v>-1.361</c:v>
                </c:pt>
                <c:pt idx="267">
                  <c:v>-1.6256999999999999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8373728"/>
        <c:axId val="438371376"/>
      </c:scatterChart>
      <c:valAx>
        <c:axId val="4383737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371376"/>
        <c:crosses val="autoZero"/>
        <c:crossBetween val="midCat"/>
      </c:valAx>
      <c:valAx>
        <c:axId val="43837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373728"/>
        <c:crosses val="autoZero"/>
        <c:crossBetween val="midCat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>
                <a:alpha val="0"/>
              </a:schemeClr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Y1 vs Y2 CA60 Rel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'Defense SameTeam'!$BJ$1</c:f>
              <c:strCache>
                <c:ptCount val="1"/>
                <c:pt idx="0">
                  <c:v>Y2CA60Rel</c:v>
                </c:pt>
              </c:strCache>
            </c:strRef>
          </c:tx>
          <c:spPr>
            <a:ln w="25400" cap="flat" cmpd="sng" algn="ctr">
              <a:noFill/>
              <a:prstDash val="sysDot"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1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8.9324099076844327E-2"/>
                  <c:y val="0.4794230286431587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aseline="0" dirty="0"/>
                      <a:t>y = 0.4172x + 0.3403</a:t>
                    </a:r>
                    <a:br>
                      <a:rPr lang="en-US" sz="1400" baseline="0" dirty="0"/>
                    </a:br>
                    <a:r>
                      <a:rPr lang="en-US" sz="1400" baseline="0" dirty="0"/>
                      <a:t>R² = </a:t>
                    </a:r>
                    <a:r>
                      <a:rPr lang="en-US" sz="1400" baseline="0" dirty="0">
                        <a:solidFill>
                          <a:srgbClr val="FF0000"/>
                        </a:solidFill>
                      </a:rPr>
                      <a:t>0.1764</a:t>
                    </a:r>
                    <a:endParaRPr lang="en-US" sz="1400" dirty="0">
                      <a:solidFill>
                        <a:srgbClr val="FF0000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'Defense SameTeam'!$BI$2:$BI$798</c:f>
              <c:numCache>
                <c:formatCode>General</c:formatCode>
                <c:ptCount val="797"/>
                <c:pt idx="0">
                  <c:v>4.1093999999999999</c:v>
                </c:pt>
                <c:pt idx="1">
                  <c:v>1.8637999999999999</c:v>
                </c:pt>
                <c:pt idx="2">
                  <c:v>0.54320000000000002</c:v>
                </c:pt>
                <c:pt idx="3">
                  <c:v>-1.2468999999999999</c:v>
                </c:pt>
                <c:pt idx="4">
                  <c:v>0.6694</c:v>
                </c:pt>
                <c:pt idx="5">
                  <c:v>0.9899</c:v>
                </c:pt>
                <c:pt idx="6">
                  <c:v>0.44450000000000001</c:v>
                </c:pt>
                <c:pt idx="7">
                  <c:v>-2.4186999999999999</c:v>
                </c:pt>
                <c:pt idx="8">
                  <c:v>2.9397000000000002</c:v>
                </c:pt>
                <c:pt idx="9">
                  <c:v>1.1469</c:v>
                </c:pt>
                <c:pt idx="10">
                  <c:v>-4.7469000000000001</c:v>
                </c:pt>
                <c:pt idx="11">
                  <c:v>4.0890000000000004</c:v>
                </c:pt>
                <c:pt idx="12">
                  <c:v>-4.6245000000000003</c:v>
                </c:pt>
                <c:pt idx="13">
                  <c:v>-0.90759999999999996</c:v>
                </c:pt>
                <c:pt idx="14">
                  <c:v>-1.0798000000000001</c:v>
                </c:pt>
                <c:pt idx="15">
                  <c:v>-0.95220000000000005</c:v>
                </c:pt>
                <c:pt idx="16">
                  <c:v>-1.7658</c:v>
                </c:pt>
                <c:pt idx="17">
                  <c:v>2.9481000000000002</c:v>
                </c:pt>
                <c:pt idx="18">
                  <c:v>0.4042</c:v>
                </c:pt>
                <c:pt idx="19">
                  <c:v>2.5882999999999998</c:v>
                </c:pt>
                <c:pt idx="20">
                  <c:v>2.0023</c:v>
                </c:pt>
                <c:pt idx="21">
                  <c:v>3.4769999999999999</c:v>
                </c:pt>
                <c:pt idx="22">
                  <c:v>3.6945999999999999</c:v>
                </c:pt>
                <c:pt idx="23">
                  <c:v>5.3803000000000001</c:v>
                </c:pt>
                <c:pt idx="24">
                  <c:v>-6.1123000000000003</c:v>
                </c:pt>
                <c:pt idx="25">
                  <c:v>-1.8821000000000001</c:v>
                </c:pt>
                <c:pt idx="26">
                  <c:v>-0.18290000000000001</c:v>
                </c:pt>
                <c:pt idx="27">
                  <c:v>6.6429999999999998</c:v>
                </c:pt>
                <c:pt idx="28">
                  <c:v>5.5225</c:v>
                </c:pt>
                <c:pt idx="29">
                  <c:v>4.3564999999999996</c:v>
                </c:pt>
                <c:pt idx="30">
                  <c:v>-4.0294999999999996</c:v>
                </c:pt>
                <c:pt idx="31">
                  <c:v>1.0628</c:v>
                </c:pt>
                <c:pt idx="32">
                  <c:v>-3.4548000000000001</c:v>
                </c:pt>
                <c:pt idx="33">
                  <c:v>-3.8439999999999999</c:v>
                </c:pt>
                <c:pt idx="34">
                  <c:v>-2.3121</c:v>
                </c:pt>
                <c:pt idx="35">
                  <c:v>3.8833000000000002</c:v>
                </c:pt>
                <c:pt idx="36">
                  <c:v>-1.6856</c:v>
                </c:pt>
                <c:pt idx="37">
                  <c:v>4.6973000000000003</c:v>
                </c:pt>
                <c:pt idx="38">
                  <c:v>2.9459</c:v>
                </c:pt>
                <c:pt idx="39">
                  <c:v>4.0388999999999999</c:v>
                </c:pt>
                <c:pt idx="40">
                  <c:v>3.0354999999999999</c:v>
                </c:pt>
                <c:pt idx="41">
                  <c:v>1.7195</c:v>
                </c:pt>
                <c:pt idx="42">
                  <c:v>3.0975000000000001</c:v>
                </c:pt>
                <c:pt idx="43">
                  <c:v>0.66149999999999998</c:v>
                </c:pt>
                <c:pt idx="44">
                  <c:v>1.9191</c:v>
                </c:pt>
                <c:pt idx="45">
                  <c:v>-0.64559999999999995</c:v>
                </c:pt>
                <c:pt idx="46">
                  <c:v>-3.2368000000000001</c:v>
                </c:pt>
                <c:pt idx="47">
                  <c:v>-1.2921</c:v>
                </c:pt>
                <c:pt idx="48">
                  <c:v>1.0984</c:v>
                </c:pt>
                <c:pt idx="49">
                  <c:v>1.7730999999999999</c:v>
                </c:pt>
                <c:pt idx="50">
                  <c:v>-1.2968</c:v>
                </c:pt>
                <c:pt idx="51">
                  <c:v>-1.4231</c:v>
                </c:pt>
                <c:pt idx="52">
                  <c:v>4.4321000000000002</c:v>
                </c:pt>
                <c:pt idx="53">
                  <c:v>-9.4062000000000001</c:v>
                </c:pt>
                <c:pt idx="54">
                  <c:v>-7.5826000000000002</c:v>
                </c:pt>
                <c:pt idx="55">
                  <c:v>1.3314999999999999</c:v>
                </c:pt>
                <c:pt idx="56">
                  <c:v>-1.5828</c:v>
                </c:pt>
                <c:pt idx="57">
                  <c:v>1.1014999999999999</c:v>
                </c:pt>
                <c:pt idx="58">
                  <c:v>4.0624000000000002</c:v>
                </c:pt>
                <c:pt idx="59">
                  <c:v>-0.56989999999999996</c:v>
                </c:pt>
                <c:pt idx="60">
                  <c:v>-0.81459999999999999</c:v>
                </c:pt>
                <c:pt idx="61">
                  <c:v>-3.5621</c:v>
                </c:pt>
                <c:pt idx="62">
                  <c:v>-1.4883</c:v>
                </c:pt>
                <c:pt idx="63">
                  <c:v>3.27</c:v>
                </c:pt>
                <c:pt idx="64">
                  <c:v>0.83389999999999997</c:v>
                </c:pt>
                <c:pt idx="65">
                  <c:v>1.3943000000000001</c:v>
                </c:pt>
                <c:pt idx="66">
                  <c:v>-3.0303</c:v>
                </c:pt>
                <c:pt idx="67">
                  <c:v>-8.5794999999999995</c:v>
                </c:pt>
                <c:pt idx="68">
                  <c:v>0.161</c:v>
                </c:pt>
                <c:pt idx="69">
                  <c:v>-2.9441999999999999</c:v>
                </c:pt>
                <c:pt idx="70">
                  <c:v>-4.9051999999999998</c:v>
                </c:pt>
                <c:pt idx="71">
                  <c:v>0.80579999999999996</c:v>
                </c:pt>
                <c:pt idx="72">
                  <c:v>0.76019999999999999</c:v>
                </c:pt>
                <c:pt idx="73">
                  <c:v>-3.5261999999999998</c:v>
                </c:pt>
                <c:pt idx="74">
                  <c:v>-0.13239999999999999</c:v>
                </c:pt>
                <c:pt idx="75">
                  <c:v>-0.8901</c:v>
                </c:pt>
                <c:pt idx="76">
                  <c:v>-1.2763</c:v>
                </c:pt>
                <c:pt idx="77">
                  <c:v>0.26779999999999998</c:v>
                </c:pt>
                <c:pt idx="78">
                  <c:v>3.3445</c:v>
                </c:pt>
                <c:pt idx="79">
                  <c:v>0.7087</c:v>
                </c:pt>
                <c:pt idx="80">
                  <c:v>-2.4340999999999999</c:v>
                </c:pt>
                <c:pt idx="81">
                  <c:v>2.7378999999999998</c:v>
                </c:pt>
                <c:pt idx="82">
                  <c:v>0.92569999999999997</c:v>
                </c:pt>
                <c:pt idx="83">
                  <c:v>-5.8155000000000001</c:v>
                </c:pt>
                <c:pt idx="84">
                  <c:v>-5.9900000000000002E-2</c:v>
                </c:pt>
                <c:pt idx="85">
                  <c:v>1.1679999999999999</c:v>
                </c:pt>
                <c:pt idx="86">
                  <c:v>3.2816999999999998</c:v>
                </c:pt>
                <c:pt idx="87">
                  <c:v>4.9255000000000004</c:v>
                </c:pt>
                <c:pt idx="88">
                  <c:v>-3.8635999999999999</c:v>
                </c:pt>
                <c:pt idx="89">
                  <c:v>-3.1095999999999999</c:v>
                </c:pt>
                <c:pt idx="90">
                  <c:v>2.4822000000000002</c:v>
                </c:pt>
                <c:pt idx="91">
                  <c:v>-5.0622999999999996</c:v>
                </c:pt>
                <c:pt idx="92">
                  <c:v>-2.7130000000000001</c:v>
                </c:pt>
                <c:pt idx="93">
                  <c:v>-0.67500000000000004</c:v>
                </c:pt>
                <c:pt idx="94">
                  <c:v>0.57430000000000003</c:v>
                </c:pt>
                <c:pt idx="95">
                  <c:v>-1.5450999999999999</c:v>
                </c:pt>
                <c:pt idx="96">
                  <c:v>0.42870000000000003</c:v>
                </c:pt>
                <c:pt idx="97">
                  <c:v>3.1545999999999998</c:v>
                </c:pt>
                <c:pt idx="98">
                  <c:v>1.3181</c:v>
                </c:pt>
                <c:pt idx="99">
                  <c:v>0.3624</c:v>
                </c:pt>
                <c:pt idx="100">
                  <c:v>-3.4681000000000002</c:v>
                </c:pt>
                <c:pt idx="101">
                  <c:v>3.2288000000000001</c:v>
                </c:pt>
                <c:pt idx="102">
                  <c:v>1.3599999999999999E-2</c:v>
                </c:pt>
                <c:pt idx="103">
                  <c:v>-1.2555000000000001</c:v>
                </c:pt>
                <c:pt idx="104">
                  <c:v>5.3304999999999998</c:v>
                </c:pt>
                <c:pt idx="105">
                  <c:v>-3.5</c:v>
                </c:pt>
                <c:pt idx="106">
                  <c:v>-2.4872000000000001</c:v>
                </c:pt>
                <c:pt idx="107">
                  <c:v>3.1570999999999998</c:v>
                </c:pt>
                <c:pt idx="108">
                  <c:v>-1.6121000000000001</c:v>
                </c:pt>
                <c:pt idx="109">
                  <c:v>0.8579</c:v>
                </c:pt>
                <c:pt idx="110">
                  <c:v>1.7586999999999999</c:v>
                </c:pt>
                <c:pt idx="111">
                  <c:v>-2.4491000000000001</c:v>
                </c:pt>
                <c:pt idx="112">
                  <c:v>2.1880999999999999</c:v>
                </c:pt>
                <c:pt idx="113">
                  <c:v>-2.2359</c:v>
                </c:pt>
                <c:pt idx="114">
                  <c:v>3.4796</c:v>
                </c:pt>
                <c:pt idx="115">
                  <c:v>1.4467000000000001</c:v>
                </c:pt>
                <c:pt idx="116">
                  <c:v>-2.2509000000000001</c:v>
                </c:pt>
                <c:pt idx="117">
                  <c:v>0.34179999999999999</c:v>
                </c:pt>
                <c:pt idx="118">
                  <c:v>1.0007999999999999</c:v>
                </c:pt>
                <c:pt idx="119">
                  <c:v>1.1569</c:v>
                </c:pt>
                <c:pt idx="120">
                  <c:v>1.5339</c:v>
                </c:pt>
                <c:pt idx="121">
                  <c:v>-6.2423999999999999</c:v>
                </c:pt>
                <c:pt idx="122">
                  <c:v>2.9662999999999999</c:v>
                </c:pt>
                <c:pt idx="123">
                  <c:v>0.85319999999999996</c:v>
                </c:pt>
                <c:pt idx="124">
                  <c:v>4.5343999999999998</c:v>
                </c:pt>
                <c:pt idx="125">
                  <c:v>4.6910999999999996</c:v>
                </c:pt>
                <c:pt idx="126">
                  <c:v>-0.93289999999999995</c:v>
                </c:pt>
                <c:pt idx="127">
                  <c:v>1.542</c:v>
                </c:pt>
                <c:pt idx="128">
                  <c:v>1.4E-2</c:v>
                </c:pt>
                <c:pt idx="129">
                  <c:v>3.3300999999999998</c:v>
                </c:pt>
                <c:pt idx="130">
                  <c:v>-1.4176</c:v>
                </c:pt>
                <c:pt idx="131">
                  <c:v>2.9523000000000001</c:v>
                </c:pt>
                <c:pt idx="132">
                  <c:v>1.0012000000000001</c:v>
                </c:pt>
                <c:pt idx="133">
                  <c:v>0.32619999999999999</c:v>
                </c:pt>
                <c:pt idx="134">
                  <c:v>2.4628999999999999</c:v>
                </c:pt>
                <c:pt idx="135">
                  <c:v>3.9108000000000001</c:v>
                </c:pt>
                <c:pt idx="136">
                  <c:v>-0.24829999999999999</c:v>
                </c:pt>
                <c:pt idx="137">
                  <c:v>0.43909999999999999</c:v>
                </c:pt>
                <c:pt idx="138">
                  <c:v>-1.4869000000000001</c:v>
                </c:pt>
                <c:pt idx="139">
                  <c:v>-2.5068999999999999</c:v>
                </c:pt>
                <c:pt idx="140">
                  <c:v>1.5779000000000001</c:v>
                </c:pt>
                <c:pt idx="141">
                  <c:v>3.1810999999999998</c:v>
                </c:pt>
                <c:pt idx="142">
                  <c:v>3.8E-3</c:v>
                </c:pt>
                <c:pt idx="143">
                  <c:v>2.9312</c:v>
                </c:pt>
                <c:pt idx="144">
                  <c:v>4.9478999999999997</c:v>
                </c:pt>
                <c:pt idx="145">
                  <c:v>1.3747</c:v>
                </c:pt>
                <c:pt idx="146">
                  <c:v>2.3671000000000002</c:v>
                </c:pt>
                <c:pt idx="147">
                  <c:v>-4.6710000000000003</c:v>
                </c:pt>
                <c:pt idx="148">
                  <c:v>4.8771000000000004</c:v>
                </c:pt>
                <c:pt idx="149">
                  <c:v>2.2671000000000001</c:v>
                </c:pt>
                <c:pt idx="150">
                  <c:v>-3.5949</c:v>
                </c:pt>
                <c:pt idx="151">
                  <c:v>1.8399000000000001</c:v>
                </c:pt>
                <c:pt idx="152">
                  <c:v>-4.7102000000000004</c:v>
                </c:pt>
                <c:pt idx="153">
                  <c:v>1.2242</c:v>
                </c:pt>
                <c:pt idx="154">
                  <c:v>4.4390999999999998</c:v>
                </c:pt>
                <c:pt idx="155">
                  <c:v>7</c:v>
                </c:pt>
                <c:pt idx="156">
                  <c:v>0.36520000000000002</c:v>
                </c:pt>
                <c:pt idx="157">
                  <c:v>5.4237000000000002</c:v>
                </c:pt>
                <c:pt idx="158">
                  <c:v>1.3162</c:v>
                </c:pt>
                <c:pt idx="159">
                  <c:v>0.27839999999999998</c:v>
                </c:pt>
                <c:pt idx="160">
                  <c:v>-3.6901000000000002</c:v>
                </c:pt>
                <c:pt idx="161">
                  <c:v>1.6700999999999999</c:v>
                </c:pt>
                <c:pt idx="162">
                  <c:v>-1.6373</c:v>
                </c:pt>
                <c:pt idx="163">
                  <c:v>-1.7535000000000001</c:v>
                </c:pt>
                <c:pt idx="164">
                  <c:v>3.9201999999999999</c:v>
                </c:pt>
                <c:pt idx="165">
                  <c:v>2.5388999999999999</c:v>
                </c:pt>
                <c:pt idx="166">
                  <c:v>1.3793</c:v>
                </c:pt>
                <c:pt idx="167">
                  <c:v>1.7634000000000001</c:v>
                </c:pt>
                <c:pt idx="168">
                  <c:v>-8.2040000000000006</c:v>
                </c:pt>
                <c:pt idx="169">
                  <c:v>0.64839999999999998</c:v>
                </c:pt>
                <c:pt idx="170">
                  <c:v>-3.9106999999999998</c:v>
                </c:pt>
                <c:pt idx="171">
                  <c:v>2.4651999999999998</c:v>
                </c:pt>
                <c:pt idx="172">
                  <c:v>-3.1435</c:v>
                </c:pt>
                <c:pt idx="173">
                  <c:v>-1.2036</c:v>
                </c:pt>
                <c:pt idx="174">
                  <c:v>-4.4356</c:v>
                </c:pt>
                <c:pt idx="175">
                  <c:v>-0.43490000000000001</c:v>
                </c:pt>
                <c:pt idx="176">
                  <c:v>2.7936000000000001</c:v>
                </c:pt>
                <c:pt idx="177">
                  <c:v>0.51100000000000001</c:v>
                </c:pt>
                <c:pt idx="178">
                  <c:v>-0.99560000000000004</c:v>
                </c:pt>
                <c:pt idx="179">
                  <c:v>-1.7206999999999999</c:v>
                </c:pt>
                <c:pt idx="180">
                  <c:v>0.504</c:v>
                </c:pt>
                <c:pt idx="181">
                  <c:v>-1.3428</c:v>
                </c:pt>
                <c:pt idx="182">
                  <c:v>1.2301</c:v>
                </c:pt>
                <c:pt idx="183">
                  <c:v>-1.4927999999999999</c:v>
                </c:pt>
                <c:pt idx="184">
                  <c:v>-3.4350000000000001</c:v>
                </c:pt>
                <c:pt idx="185">
                  <c:v>-1.4</c:v>
                </c:pt>
                <c:pt idx="186">
                  <c:v>4.2705000000000002</c:v>
                </c:pt>
                <c:pt idx="187">
                  <c:v>2.3946000000000001</c:v>
                </c:pt>
                <c:pt idx="188">
                  <c:v>-2.1145999999999998</c:v>
                </c:pt>
                <c:pt idx="189">
                  <c:v>-1.9827999999999999</c:v>
                </c:pt>
                <c:pt idx="190">
                  <c:v>-1.4754</c:v>
                </c:pt>
                <c:pt idx="191">
                  <c:v>-2.6271</c:v>
                </c:pt>
                <c:pt idx="192">
                  <c:v>5.4132999999999996</c:v>
                </c:pt>
                <c:pt idx="193">
                  <c:v>2.1633</c:v>
                </c:pt>
                <c:pt idx="194">
                  <c:v>-0.44290000000000002</c:v>
                </c:pt>
                <c:pt idx="195">
                  <c:v>-0.47099999999999997</c:v>
                </c:pt>
                <c:pt idx="196">
                  <c:v>-2.7717000000000001</c:v>
                </c:pt>
                <c:pt idx="197">
                  <c:v>-2.8174999999999999</c:v>
                </c:pt>
                <c:pt idx="198">
                  <c:v>0.54320000000000002</c:v>
                </c:pt>
                <c:pt idx="199">
                  <c:v>-3.4159000000000002</c:v>
                </c:pt>
                <c:pt idx="200">
                  <c:v>-1.2795000000000001</c:v>
                </c:pt>
                <c:pt idx="201">
                  <c:v>-0.90410000000000001</c:v>
                </c:pt>
                <c:pt idx="202">
                  <c:v>1.1234</c:v>
                </c:pt>
                <c:pt idx="203">
                  <c:v>-1.5733999999999999</c:v>
                </c:pt>
                <c:pt idx="204">
                  <c:v>-5.5994000000000002</c:v>
                </c:pt>
                <c:pt idx="205">
                  <c:v>-1.6318999999999999</c:v>
                </c:pt>
                <c:pt idx="206">
                  <c:v>-3.5114999999999998</c:v>
                </c:pt>
                <c:pt idx="207">
                  <c:v>1.5022</c:v>
                </c:pt>
                <c:pt idx="208">
                  <c:v>-1.8641000000000001</c:v>
                </c:pt>
                <c:pt idx="209">
                  <c:v>-7.3585000000000003</c:v>
                </c:pt>
                <c:pt idx="210">
                  <c:v>-2.8849999999999998</c:v>
                </c:pt>
                <c:pt idx="211">
                  <c:v>0.56840000000000002</c:v>
                </c:pt>
                <c:pt idx="212">
                  <c:v>5.8297999999999996</c:v>
                </c:pt>
                <c:pt idx="213">
                  <c:v>-2.8656999999999999</c:v>
                </c:pt>
                <c:pt idx="214">
                  <c:v>0.71679999999999999</c:v>
                </c:pt>
                <c:pt idx="215">
                  <c:v>0.26540000000000002</c:v>
                </c:pt>
                <c:pt idx="216">
                  <c:v>-2.3687</c:v>
                </c:pt>
                <c:pt idx="217">
                  <c:v>-1.8480000000000001</c:v>
                </c:pt>
                <c:pt idx="218">
                  <c:v>-5.0049000000000001</c:v>
                </c:pt>
                <c:pt idx="219">
                  <c:v>0.49130000000000001</c:v>
                </c:pt>
                <c:pt idx="220">
                  <c:v>1.9128000000000001</c:v>
                </c:pt>
                <c:pt idx="221">
                  <c:v>0.31269999999999998</c:v>
                </c:pt>
                <c:pt idx="222">
                  <c:v>3.8592</c:v>
                </c:pt>
                <c:pt idx="223">
                  <c:v>-2.7263999999999999</c:v>
                </c:pt>
                <c:pt idx="224">
                  <c:v>2.4331999999999998</c:v>
                </c:pt>
                <c:pt idx="225">
                  <c:v>-0.28799999999999998</c:v>
                </c:pt>
                <c:pt idx="226">
                  <c:v>0.9385</c:v>
                </c:pt>
                <c:pt idx="227">
                  <c:v>-1.5976999999999999</c:v>
                </c:pt>
                <c:pt idx="228">
                  <c:v>-0.16170000000000001</c:v>
                </c:pt>
                <c:pt idx="229">
                  <c:v>2.7633999999999999</c:v>
                </c:pt>
                <c:pt idx="230">
                  <c:v>-3.9258999999999999</c:v>
                </c:pt>
                <c:pt idx="231">
                  <c:v>-9.7309999999999999</c:v>
                </c:pt>
                <c:pt idx="232">
                  <c:v>-3.4432</c:v>
                </c:pt>
                <c:pt idx="233">
                  <c:v>2.4580000000000002</c:v>
                </c:pt>
                <c:pt idx="234">
                  <c:v>-2.5104000000000002</c:v>
                </c:pt>
                <c:pt idx="235">
                  <c:v>5.4930000000000003</c:v>
                </c:pt>
                <c:pt idx="236">
                  <c:v>-3.1669</c:v>
                </c:pt>
                <c:pt idx="237">
                  <c:v>-0.6663</c:v>
                </c:pt>
                <c:pt idx="238">
                  <c:v>0.4214</c:v>
                </c:pt>
                <c:pt idx="239">
                  <c:v>3.7646999999999999</c:v>
                </c:pt>
                <c:pt idx="240">
                  <c:v>-2.3885999999999998</c:v>
                </c:pt>
                <c:pt idx="241">
                  <c:v>-2.7875000000000001</c:v>
                </c:pt>
                <c:pt idx="242">
                  <c:v>4.1832000000000003</c:v>
                </c:pt>
                <c:pt idx="243">
                  <c:v>0.62050000000000005</c:v>
                </c:pt>
                <c:pt idx="244">
                  <c:v>-2.5365000000000002</c:v>
                </c:pt>
                <c:pt idx="245">
                  <c:v>0.55649999999999999</c:v>
                </c:pt>
                <c:pt idx="246">
                  <c:v>-0.4244</c:v>
                </c:pt>
                <c:pt idx="247">
                  <c:v>-3.0931999999999999</c:v>
                </c:pt>
                <c:pt idx="248">
                  <c:v>-3.2042000000000002</c:v>
                </c:pt>
                <c:pt idx="249">
                  <c:v>-3.2698</c:v>
                </c:pt>
                <c:pt idx="250">
                  <c:v>3.4350000000000001</c:v>
                </c:pt>
                <c:pt idx="251">
                  <c:v>1.3507</c:v>
                </c:pt>
                <c:pt idx="252">
                  <c:v>4.8669000000000002</c:v>
                </c:pt>
                <c:pt idx="253">
                  <c:v>1.6273</c:v>
                </c:pt>
                <c:pt idx="254">
                  <c:v>4.0300000000000002E-2</c:v>
                </c:pt>
                <c:pt idx="255">
                  <c:v>-3.7115</c:v>
                </c:pt>
                <c:pt idx="256">
                  <c:v>-0.93779999999999997</c:v>
                </c:pt>
                <c:pt idx="257">
                  <c:v>2.8967999999999998</c:v>
                </c:pt>
                <c:pt idx="258">
                  <c:v>-0.76719999999999999</c:v>
                </c:pt>
                <c:pt idx="259">
                  <c:v>-3.2326000000000001</c:v>
                </c:pt>
                <c:pt idx="260">
                  <c:v>2.5156999999999998</c:v>
                </c:pt>
                <c:pt idx="261">
                  <c:v>0.86829999999999996</c:v>
                </c:pt>
                <c:pt idx="262">
                  <c:v>1.1818</c:v>
                </c:pt>
                <c:pt idx="263">
                  <c:v>1.8978999999999999</c:v>
                </c:pt>
                <c:pt idx="264">
                  <c:v>1.0409999999999999</c:v>
                </c:pt>
                <c:pt idx="265">
                  <c:v>3.8248000000000002</c:v>
                </c:pt>
                <c:pt idx="266">
                  <c:v>1.978</c:v>
                </c:pt>
                <c:pt idx="267">
                  <c:v>0.53010000000000002</c:v>
                </c:pt>
                <c:pt idx="268">
                  <c:v>0.60319999999999996</c:v>
                </c:pt>
                <c:pt idx="269">
                  <c:v>1.1225000000000001</c:v>
                </c:pt>
                <c:pt idx="270">
                  <c:v>2.8096999999999999</c:v>
                </c:pt>
                <c:pt idx="271">
                  <c:v>6.9767999999999999</c:v>
                </c:pt>
                <c:pt idx="272">
                  <c:v>3.7841999999999998</c:v>
                </c:pt>
                <c:pt idx="273">
                  <c:v>-2.2631000000000001</c:v>
                </c:pt>
                <c:pt idx="274">
                  <c:v>0.75280000000000002</c:v>
                </c:pt>
                <c:pt idx="275">
                  <c:v>4.6851000000000003</c:v>
                </c:pt>
                <c:pt idx="276">
                  <c:v>-2.2452999999999999</c:v>
                </c:pt>
                <c:pt idx="277">
                  <c:v>2.0950000000000002</c:v>
                </c:pt>
                <c:pt idx="278">
                  <c:v>-0.97729999999999995</c:v>
                </c:pt>
                <c:pt idx="279">
                  <c:v>-1.4952000000000001</c:v>
                </c:pt>
                <c:pt idx="280">
                  <c:v>0.97899999999999998</c:v>
                </c:pt>
                <c:pt idx="281">
                  <c:v>-4.2126999999999999</c:v>
                </c:pt>
                <c:pt idx="282">
                  <c:v>1.1114999999999999</c:v>
                </c:pt>
                <c:pt idx="283">
                  <c:v>-1.1595</c:v>
                </c:pt>
                <c:pt idx="284">
                  <c:v>-1.7183999999999999</c:v>
                </c:pt>
                <c:pt idx="285">
                  <c:v>-0.105</c:v>
                </c:pt>
                <c:pt idx="286">
                  <c:v>1.3205</c:v>
                </c:pt>
                <c:pt idx="287">
                  <c:v>-1.6558999999999999</c:v>
                </c:pt>
                <c:pt idx="288">
                  <c:v>1.54E-2</c:v>
                </c:pt>
                <c:pt idx="289">
                  <c:v>-2.4289000000000001</c:v>
                </c:pt>
                <c:pt idx="290">
                  <c:v>-1.8716999999999999</c:v>
                </c:pt>
                <c:pt idx="291">
                  <c:v>-4.6696</c:v>
                </c:pt>
                <c:pt idx="292">
                  <c:v>-1.3552999999999999</c:v>
                </c:pt>
                <c:pt idx="293">
                  <c:v>-0.2223</c:v>
                </c:pt>
                <c:pt idx="294">
                  <c:v>-2.5226000000000002</c:v>
                </c:pt>
                <c:pt idx="295">
                  <c:v>2.6741999999999999</c:v>
                </c:pt>
                <c:pt idx="296">
                  <c:v>-0.50860000000000005</c:v>
                </c:pt>
                <c:pt idx="297">
                  <c:v>0.77370000000000005</c:v>
                </c:pt>
                <c:pt idx="298">
                  <c:v>3.2473999999999998</c:v>
                </c:pt>
                <c:pt idx="299">
                  <c:v>-0.87549999999999994</c:v>
                </c:pt>
                <c:pt idx="300">
                  <c:v>1.0089999999999999</c:v>
                </c:pt>
                <c:pt idx="301">
                  <c:v>-1.2117</c:v>
                </c:pt>
                <c:pt idx="302">
                  <c:v>0.60340000000000005</c:v>
                </c:pt>
                <c:pt idx="303">
                  <c:v>3.3679000000000001</c:v>
                </c:pt>
                <c:pt idx="304">
                  <c:v>0.59860000000000002</c:v>
                </c:pt>
                <c:pt idx="305">
                  <c:v>0.47260000000000002</c:v>
                </c:pt>
                <c:pt idx="306">
                  <c:v>-0.15890000000000001</c:v>
                </c:pt>
                <c:pt idx="307">
                  <c:v>1.3335999999999999</c:v>
                </c:pt>
                <c:pt idx="308">
                  <c:v>3.3852000000000002</c:v>
                </c:pt>
                <c:pt idx="309">
                  <c:v>0.25159999999999999</c:v>
                </c:pt>
                <c:pt idx="310">
                  <c:v>-4.0092999999999996</c:v>
                </c:pt>
                <c:pt idx="311">
                  <c:v>2.7187999999999999</c:v>
                </c:pt>
                <c:pt idx="312">
                  <c:v>-2.206</c:v>
                </c:pt>
                <c:pt idx="313">
                  <c:v>1.3249</c:v>
                </c:pt>
                <c:pt idx="314">
                  <c:v>0.106</c:v>
                </c:pt>
                <c:pt idx="315">
                  <c:v>-3.2808000000000002</c:v>
                </c:pt>
                <c:pt idx="316">
                  <c:v>-1.9362999999999999</c:v>
                </c:pt>
                <c:pt idx="317">
                  <c:v>1.2692000000000001</c:v>
                </c:pt>
                <c:pt idx="318">
                  <c:v>-2.8191000000000002</c:v>
                </c:pt>
                <c:pt idx="319">
                  <c:v>-1.7939000000000001</c:v>
                </c:pt>
                <c:pt idx="320">
                  <c:v>-7.8240999999999996</c:v>
                </c:pt>
                <c:pt idx="321">
                  <c:v>-2.7219000000000002</c:v>
                </c:pt>
                <c:pt idx="322">
                  <c:v>-3.8559999999999999</c:v>
                </c:pt>
                <c:pt idx="323">
                  <c:v>-1.3339000000000001</c:v>
                </c:pt>
                <c:pt idx="324">
                  <c:v>-2.8746999999999998</c:v>
                </c:pt>
                <c:pt idx="325">
                  <c:v>-0.11260000000000001</c:v>
                </c:pt>
                <c:pt idx="326">
                  <c:v>-6.8022999999999998</c:v>
                </c:pt>
                <c:pt idx="327">
                  <c:v>-2.0324</c:v>
                </c:pt>
                <c:pt idx="328">
                  <c:v>-0.23949999999999999</c:v>
                </c:pt>
                <c:pt idx="329">
                  <c:v>1.3673999999999999</c:v>
                </c:pt>
                <c:pt idx="330">
                  <c:v>-0.13869999999999999</c:v>
                </c:pt>
                <c:pt idx="331">
                  <c:v>-0.25109999999999999</c:v>
                </c:pt>
                <c:pt idx="332">
                  <c:v>1.1597999999999999</c:v>
                </c:pt>
                <c:pt idx="333">
                  <c:v>1.6418999999999999</c:v>
                </c:pt>
                <c:pt idx="334">
                  <c:v>-0.18110000000000001</c:v>
                </c:pt>
                <c:pt idx="335">
                  <c:v>4.8385999999999996</c:v>
                </c:pt>
                <c:pt idx="336">
                  <c:v>-1.8626</c:v>
                </c:pt>
                <c:pt idx="337">
                  <c:v>4.3639000000000001</c:v>
                </c:pt>
                <c:pt idx="338">
                  <c:v>-3.4445000000000001</c:v>
                </c:pt>
                <c:pt idx="339">
                  <c:v>1.1305000000000001</c:v>
                </c:pt>
                <c:pt idx="340">
                  <c:v>3.1015000000000001</c:v>
                </c:pt>
                <c:pt idx="341">
                  <c:v>4.2152000000000003</c:v>
                </c:pt>
                <c:pt idx="342">
                  <c:v>3.5834999999999999</c:v>
                </c:pt>
                <c:pt idx="343">
                  <c:v>-0.99970000000000003</c:v>
                </c:pt>
                <c:pt idx="344">
                  <c:v>2.7578999999999998</c:v>
                </c:pt>
                <c:pt idx="345">
                  <c:v>0.23960000000000001</c:v>
                </c:pt>
                <c:pt idx="346">
                  <c:v>2.2662</c:v>
                </c:pt>
                <c:pt idx="347">
                  <c:v>-3.6219999999999999</c:v>
                </c:pt>
                <c:pt idx="348">
                  <c:v>-4.8958000000000004</c:v>
                </c:pt>
                <c:pt idx="349">
                  <c:v>4.6093999999999999</c:v>
                </c:pt>
                <c:pt idx="350">
                  <c:v>-1.2645</c:v>
                </c:pt>
                <c:pt idx="351">
                  <c:v>3.5301999999999998</c:v>
                </c:pt>
                <c:pt idx="352">
                  <c:v>0.86160000000000003</c:v>
                </c:pt>
                <c:pt idx="353">
                  <c:v>2.1861999999999999</c:v>
                </c:pt>
                <c:pt idx="354">
                  <c:v>-4.9212999999999996</c:v>
                </c:pt>
                <c:pt idx="355">
                  <c:v>4.5296000000000003</c:v>
                </c:pt>
                <c:pt idx="356">
                  <c:v>1.0244</c:v>
                </c:pt>
                <c:pt idx="357">
                  <c:v>-3.2031999999999998</c:v>
                </c:pt>
                <c:pt idx="358">
                  <c:v>-2.7833000000000001</c:v>
                </c:pt>
                <c:pt idx="359">
                  <c:v>2.3386999999999998</c:v>
                </c:pt>
                <c:pt idx="360">
                  <c:v>-2.6795</c:v>
                </c:pt>
                <c:pt idx="361">
                  <c:v>-2.2326999999999999</c:v>
                </c:pt>
                <c:pt idx="362">
                  <c:v>-2.7410000000000001</c:v>
                </c:pt>
                <c:pt idx="363">
                  <c:v>0.1386</c:v>
                </c:pt>
                <c:pt idx="364">
                  <c:v>8.8000000000000005E-3</c:v>
                </c:pt>
                <c:pt idx="365">
                  <c:v>-1.9036</c:v>
                </c:pt>
                <c:pt idx="366">
                  <c:v>-2.5804999999999998</c:v>
                </c:pt>
                <c:pt idx="367">
                  <c:v>1.3848</c:v>
                </c:pt>
                <c:pt idx="368">
                  <c:v>-1.1740999999999999</c:v>
                </c:pt>
                <c:pt idx="369">
                  <c:v>-0.77449999999999997</c:v>
                </c:pt>
                <c:pt idx="370">
                  <c:v>2.4550999999999998</c:v>
                </c:pt>
                <c:pt idx="371">
                  <c:v>1.1525000000000001</c:v>
                </c:pt>
                <c:pt idx="372">
                  <c:v>0.1565</c:v>
                </c:pt>
                <c:pt idx="373">
                  <c:v>-3.0998000000000001</c:v>
                </c:pt>
                <c:pt idx="374">
                  <c:v>0.87360000000000004</c:v>
                </c:pt>
                <c:pt idx="375">
                  <c:v>1.2370000000000001</c:v>
                </c:pt>
                <c:pt idx="376">
                  <c:v>1.0804</c:v>
                </c:pt>
                <c:pt idx="377">
                  <c:v>3.2404000000000002</c:v>
                </c:pt>
                <c:pt idx="378">
                  <c:v>5.0570000000000004</c:v>
                </c:pt>
                <c:pt idx="379">
                  <c:v>-1.6428</c:v>
                </c:pt>
                <c:pt idx="380">
                  <c:v>2.7282000000000002</c:v>
                </c:pt>
                <c:pt idx="381">
                  <c:v>0.70469999999999999</c:v>
                </c:pt>
                <c:pt idx="382">
                  <c:v>0.52859999999999996</c:v>
                </c:pt>
                <c:pt idx="383">
                  <c:v>0.30480000000000002</c:v>
                </c:pt>
                <c:pt idx="384">
                  <c:v>3.4870000000000001</c:v>
                </c:pt>
                <c:pt idx="385">
                  <c:v>8.1600000000000006E-2</c:v>
                </c:pt>
                <c:pt idx="386">
                  <c:v>4.6894999999999998</c:v>
                </c:pt>
                <c:pt idx="387">
                  <c:v>-3.4681000000000002</c:v>
                </c:pt>
                <c:pt idx="388">
                  <c:v>-2.6440000000000001</c:v>
                </c:pt>
                <c:pt idx="389">
                  <c:v>5.4828999999999999</c:v>
                </c:pt>
                <c:pt idx="390">
                  <c:v>0.33939999999999998</c:v>
                </c:pt>
                <c:pt idx="391">
                  <c:v>0.19600000000000001</c:v>
                </c:pt>
                <c:pt idx="392">
                  <c:v>-0.67049999999999998</c:v>
                </c:pt>
                <c:pt idx="393">
                  <c:v>-3.1206</c:v>
                </c:pt>
                <c:pt idx="394">
                  <c:v>2.1585999999999999</c:v>
                </c:pt>
                <c:pt idx="395">
                  <c:v>1.7746</c:v>
                </c:pt>
                <c:pt idx="396">
                  <c:v>-0.98040000000000005</c:v>
                </c:pt>
                <c:pt idx="397">
                  <c:v>-0.2868</c:v>
                </c:pt>
                <c:pt idx="398">
                  <c:v>-0.81759999999999999</c:v>
                </c:pt>
                <c:pt idx="399">
                  <c:v>0.95740000000000003</c:v>
                </c:pt>
                <c:pt idx="400">
                  <c:v>0.89219999999999999</c:v>
                </c:pt>
                <c:pt idx="401">
                  <c:v>1.5299</c:v>
                </c:pt>
                <c:pt idx="402">
                  <c:v>2.4575999999999998</c:v>
                </c:pt>
                <c:pt idx="403">
                  <c:v>-2.6383000000000001</c:v>
                </c:pt>
                <c:pt idx="404">
                  <c:v>2.9672999999999998</c:v>
                </c:pt>
                <c:pt idx="405">
                  <c:v>-1.867</c:v>
                </c:pt>
                <c:pt idx="406">
                  <c:v>1.0793999999999999</c:v>
                </c:pt>
                <c:pt idx="407">
                  <c:v>0.2389</c:v>
                </c:pt>
                <c:pt idx="408">
                  <c:v>2.3889999999999998</c:v>
                </c:pt>
                <c:pt idx="409">
                  <c:v>-4.2081999999999997</c:v>
                </c:pt>
                <c:pt idx="410">
                  <c:v>-1.6575</c:v>
                </c:pt>
                <c:pt idx="411">
                  <c:v>1.3019000000000001</c:v>
                </c:pt>
                <c:pt idx="412">
                  <c:v>2.0019999999999998</c:v>
                </c:pt>
                <c:pt idx="413">
                  <c:v>2.4529999999999998</c:v>
                </c:pt>
                <c:pt idx="414">
                  <c:v>-7.0699999999999999E-2</c:v>
                </c:pt>
                <c:pt idx="415">
                  <c:v>-1.0210999999999999</c:v>
                </c:pt>
                <c:pt idx="416">
                  <c:v>1.3252999999999999</c:v>
                </c:pt>
                <c:pt idx="417">
                  <c:v>-0.11360000000000001</c:v>
                </c:pt>
                <c:pt idx="418">
                  <c:v>-2.4723999999999999</c:v>
                </c:pt>
                <c:pt idx="419">
                  <c:v>-0.89749999999999996</c:v>
                </c:pt>
                <c:pt idx="420">
                  <c:v>1.1534</c:v>
                </c:pt>
                <c:pt idx="421">
                  <c:v>1.8238000000000001</c:v>
                </c:pt>
                <c:pt idx="422">
                  <c:v>2.0466000000000002</c:v>
                </c:pt>
                <c:pt idx="423">
                  <c:v>1.0975999999999999</c:v>
                </c:pt>
                <c:pt idx="424">
                  <c:v>5.21E-2</c:v>
                </c:pt>
                <c:pt idx="425">
                  <c:v>-0.83209999999999995</c:v>
                </c:pt>
                <c:pt idx="426">
                  <c:v>1.8951</c:v>
                </c:pt>
                <c:pt idx="427">
                  <c:v>-2.4443999999999999</c:v>
                </c:pt>
                <c:pt idx="428">
                  <c:v>3.7888000000000002</c:v>
                </c:pt>
                <c:pt idx="429">
                  <c:v>-1.264</c:v>
                </c:pt>
                <c:pt idx="430">
                  <c:v>-7.2599999999999998E-2</c:v>
                </c:pt>
                <c:pt idx="431">
                  <c:v>-2.1341999999999999</c:v>
                </c:pt>
                <c:pt idx="432">
                  <c:v>-3.2231999999999998</c:v>
                </c:pt>
                <c:pt idx="433">
                  <c:v>-3.1762999999999999</c:v>
                </c:pt>
                <c:pt idx="434">
                  <c:v>-0.53010000000000002</c:v>
                </c:pt>
                <c:pt idx="435">
                  <c:v>-2.9918999999999998</c:v>
                </c:pt>
                <c:pt idx="436">
                  <c:v>-3.1966000000000001</c:v>
                </c:pt>
                <c:pt idx="437">
                  <c:v>2.3006000000000002</c:v>
                </c:pt>
                <c:pt idx="438">
                  <c:v>-0.31559999999999999</c:v>
                </c:pt>
                <c:pt idx="439">
                  <c:v>-4.0526999999999997</c:v>
                </c:pt>
                <c:pt idx="440">
                  <c:v>1.2856000000000001</c:v>
                </c:pt>
                <c:pt idx="441">
                  <c:v>-2.6160000000000001</c:v>
                </c:pt>
                <c:pt idx="442">
                  <c:v>-4.3963999999999999</c:v>
                </c:pt>
                <c:pt idx="443">
                  <c:v>0.53100000000000003</c:v>
                </c:pt>
                <c:pt idx="444">
                  <c:v>2.9655</c:v>
                </c:pt>
                <c:pt idx="445">
                  <c:v>-0.94479999999999997</c:v>
                </c:pt>
                <c:pt idx="446">
                  <c:v>-1.3625</c:v>
                </c:pt>
                <c:pt idx="447">
                  <c:v>1.5744</c:v>
                </c:pt>
                <c:pt idx="448">
                  <c:v>0.64490000000000003</c:v>
                </c:pt>
                <c:pt idx="449">
                  <c:v>0.85550000000000004</c:v>
                </c:pt>
                <c:pt idx="450">
                  <c:v>-1.4081999999999999</c:v>
                </c:pt>
                <c:pt idx="451">
                  <c:v>0.16980000000000001</c:v>
                </c:pt>
                <c:pt idx="452">
                  <c:v>-3.1105999999999998</c:v>
                </c:pt>
                <c:pt idx="453">
                  <c:v>0.5827</c:v>
                </c:pt>
                <c:pt idx="454">
                  <c:v>2.5394999999999999</c:v>
                </c:pt>
                <c:pt idx="455">
                  <c:v>-4.2735000000000003</c:v>
                </c:pt>
                <c:pt idx="456">
                  <c:v>-3.6564000000000001</c:v>
                </c:pt>
                <c:pt idx="457">
                  <c:v>-3.0188999999999999</c:v>
                </c:pt>
                <c:pt idx="458">
                  <c:v>-3.1576</c:v>
                </c:pt>
                <c:pt idx="459">
                  <c:v>-3.3879999999999999</c:v>
                </c:pt>
                <c:pt idx="460">
                  <c:v>-1.6023000000000001</c:v>
                </c:pt>
                <c:pt idx="461">
                  <c:v>0.56289999999999996</c:v>
                </c:pt>
                <c:pt idx="462">
                  <c:v>-3.9474999999999998</c:v>
                </c:pt>
                <c:pt idx="463">
                  <c:v>-4.0830000000000002</c:v>
                </c:pt>
                <c:pt idx="464">
                  <c:v>5.3474000000000004</c:v>
                </c:pt>
                <c:pt idx="465">
                  <c:v>3.0907</c:v>
                </c:pt>
                <c:pt idx="466">
                  <c:v>-5.1692999999999998</c:v>
                </c:pt>
                <c:pt idx="467">
                  <c:v>-2.9053</c:v>
                </c:pt>
                <c:pt idx="468">
                  <c:v>-0.55720000000000003</c:v>
                </c:pt>
                <c:pt idx="469">
                  <c:v>3.1490999999999998</c:v>
                </c:pt>
                <c:pt idx="470">
                  <c:v>-1.3117000000000001</c:v>
                </c:pt>
                <c:pt idx="471">
                  <c:v>2.7766000000000002</c:v>
                </c:pt>
                <c:pt idx="472">
                  <c:v>-1.2575000000000001</c:v>
                </c:pt>
                <c:pt idx="473">
                  <c:v>-0.70150000000000001</c:v>
                </c:pt>
                <c:pt idx="474">
                  <c:v>-0.56869999999999998</c:v>
                </c:pt>
                <c:pt idx="475">
                  <c:v>2.9196</c:v>
                </c:pt>
                <c:pt idx="476">
                  <c:v>-9.8500000000000004E-2</c:v>
                </c:pt>
                <c:pt idx="477">
                  <c:v>-0.85750000000000004</c:v>
                </c:pt>
                <c:pt idx="478">
                  <c:v>6.2207999999999997</c:v>
                </c:pt>
                <c:pt idx="479">
                  <c:v>4.7882999999999996</c:v>
                </c:pt>
                <c:pt idx="480">
                  <c:v>-0.69020000000000004</c:v>
                </c:pt>
                <c:pt idx="481">
                  <c:v>1.4573</c:v>
                </c:pt>
                <c:pt idx="482">
                  <c:v>3.9443999999999999</c:v>
                </c:pt>
                <c:pt idx="483">
                  <c:v>-0.15129999999999999</c:v>
                </c:pt>
                <c:pt idx="484">
                  <c:v>4.2763999999999998</c:v>
                </c:pt>
                <c:pt idx="485">
                  <c:v>-1.9615</c:v>
                </c:pt>
                <c:pt idx="486">
                  <c:v>1.5759000000000001</c:v>
                </c:pt>
                <c:pt idx="487">
                  <c:v>-0.437</c:v>
                </c:pt>
                <c:pt idx="488">
                  <c:v>-3.9E-2</c:v>
                </c:pt>
                <c:pt idx="489">
                  <c:v>-0.71260000000000001</c:v>
                </c:pt>
                <c:pt idx="490">
                  <c:v>-1.0307999999999999</c:v>
                </c:pt>
                <c:pt idx="491">
                  <c:v>-0.79900000000000004</c:v>
                </c:pt>
                <c:pt idx="492">
                  <c:v>-0.66569999999999996</c:v>
                </c:pt>
                <c:pt idx="493">
                  <c:v>1.2166999999999999</c:v>
                </c:pt>
                <c:pt idx="494">
                  <c:v>1.819</c:v>
                </c:pt>
                <c:pt idx="495">
                  <c:v>1.8613999999999999</c:v>
                </c:pt>
                <c:pt idx="496">
                  <c:v>-1.9037999999999999</c:v>
                </c:pt>
                <c:pt idx="497">
                  <c:v>-1.0871</c:v>
                </c:pt>
                <c:pt idx="498">
                  <c:v>2.4300000000000002</c:v>
                </c:pt>
                <c:pt idx="499">
                  <c:v>8.48E-2</c:v>
                </c:pt>
                <c:pt idx="500">
                  <c:v>1.0954999999999999</c:v>
                </c:pt>
                <c:pt idx="501">
                  <c:v>-4.4714999999999998</c:v>
                </c:pt>
                <c:pt idx="502">
                  <c:v>1.1115999999999999</c:v>
                </c:pt>
                <c:pt idx="503">
                  <c:v>-3.6036999999999999</c:v>
                </c:pt>
                <c:pt idx="504">
                  <c:v>-1.9934000000000001</c:v>
                </c:pt>
                <c:pt idx="505">
                  <c:v>3.7814000000000001</c:v>
                </c:pt>
                <c:pt idx="506">
                  <c:v>-3.0230000000000001</c:v>
                </c:pt>
                <c:pt idx="507">
                  <c:v>5.3506</c:v>
                </c:pt>
                <c:pt idx="508">
                  <c:v>1.5501</c:v>
                </c:pt>
                <c:pt idx="509">
                  <c:v>-1.5696000000000001</c:v>
                </c:pt>
                <c:pt idx="510">
                  <c:v>1.4227000000000001</c:v>
                </c:pt>
                <c:pt idx="511">
                  <c:v>-1.1534</c:v>
                </c:pt>
                <c:pt idx="512">
                  <c:v>7.6452</c:v>
                </c:pt>
                <c:pt idx="513">
                  <c:v>-0.51780000000000004</c:v>
                </c:pt>
                <c:pt idx="514">
                  <c:v>0.46600000000000003</c:v>
                </c:pt>
                <c:pt idx="515">
                  <c:v>0.84260000000000002</c:v>
                </c:pt>
                <c:pt idx="516">
                  <c:v>1.0212000000000001</c:v>
                </c:pt>
                <c:pt idx="517">
                  <c:v>-2.0985999999999998</c:v>
                </c:pt>
                <c:pt idx="518">
                  <c:v>2.6936</c:v>
                </c:pt>
                <c:pt idx="519">
                  <c:v>5.5281000000000002</c:v>
                </c:pt>
                <c:pt idx="520">
                  <c:v>3.9097</c:v>
                </c:pt>
                <c:pt idx="521">
                  <c:v>1.4104000000000001</c:v>
                </c:pt>
                <c:pt idx="522">
                  <c:v>0.873</c:v>
                </c:pt>
                <c:pt idx="523">
                  <c:v>-2.8308</c:v>
                </c:pt>
                <c:pt idx="524">
                  <c:v>2.2585000000000002</c:v>
                </c:pt>
                <c:pt idx="525">
                  <c:v>0.39479999999999998</c:v>
                </c:pt>
                <c:pt idx="526">
                  <c:v>-2.0756999999999999</c:v>
                </c:pt>
                <c:pt idx="527">
                  <c:v>1.3095000000000001</c:v>
                </c:pt>
                <c:pt idx="528">
                  <c:v>-0.8488</c:v>
                </c:pt>
                <c:pt idx="529">
                  <c:v>-2.2725</c:v>
                </c:pt>
                <c:pt idx="530">
                  <c:v>2.5769000000000002</c:v>
                </c:pt>
                <c:pt idx="531">
                  <c:v>-3.5893999999999999</c:v>
                </c:pt>
                <c:pt idx="532">
                  <c:v>5.1910999999999996</c:v>
                </c:pt>
                <c:pt idx="533">
                  <c:v>-1.2055</c:v>
                </c:pt>
                <c:pt idx="534">
                  <c:v>2.1610999999999998</c:v>
                </c:pt>
                <c:pt idx="535">
                  <c:v>-0.40789999999999998</c:v>
                </c:pt>
                <c:pt idx="536">
                  <c:v>0.16470000000000001</c:v>
                </c:pt>
                <c:pt idx="537">
                  <c:v>-3.0647000000000002</c:v>
                </c:pt>
                <c:pt idx="538">
                  <c:v>1.2869999999999999</c:v>
                </c:pt>
                <c:pt idx="539">
                  <c:v>-5.2592999999999996</c:v>
                </c:pt>
                <c:pt idx="540">
                  <c:v>9.8299999999999998E-2</c:v>
                </c:pt>
                <c:pt idx="541">
                  <c:v>-1.7158</c:v>
                </c:pt>
                <c:pt idx="542">
                  <c:v>-0.5</c:v>
                </c:pt>
                <c:pt idx="543">
                  <c:v>-8.6800000000000002E-2</c:v>
                </c:pt>
                <c:pt idx="544">
                  <c:v>-1.7787999999999999</c:v>
                </c:pt>
                <c:pt idx="545">
                  <c:v>1.4524999999999999</c:v>
                </c:pt>
                <c:pt idx="546">
                  <c:v>-5.1142000000000003</c:v>
                </c:pt>
                <c:pt idx="547">
                  <c:v>-5.7477999999999998</c:v>
                </c:pt>
                <c:pt idx="548">
                  <c:v>-3.7227999999999999</c:v>
                </c:pt>
                <c:pt idx="549">
                  <c:v>0.43859999999999999</c:v>
                </c:pt>
                <c:pt idx="550">
                  <c:v>0.89019999999999999</c:v>
                </c:pt>
                <c:pt idx="551">
                  <c:v>-1.387</c:v>
                </c:pt>
                <c:pt idx="552">
                  <c:v>1.6981999999999999</c:v>
                </c:pt>
                <c:pt idx="553">
                  <c:v>-0.1004</c:v>
                </c:pt>
                <c:pt idx="554">
                  <c:v>0.71089999999999998</c:v>
                </c:pt>
                <c:pt idx="555">
                  <c:v>1.0499000000000001</c:v>
                </c:pt>
                <c:pt idx="556">
                  <c:v>2.9946999999999999</c:v>
                </c:pt>
                <c:pt idx="557">
                  <c:v>-4.6832000000000003</c:v>
                </c:pt>
                <c:pt idx="558">
                  <c:v>3.0722999999999998</c:v>
                </c:pt>
                <c:pt idx="559">
                  <c:v>-3.4184999999999999</c:v>
                </c:pt>
                <c:pt idx="560">
                  <c:v>-4.1727999999999996</c:v>
                </c:pt>
                <c:pt idx="561">
                  <c:v>1.7745</c:v>
                </c:pt>
                <c:pt idx="562">
                  <c:v>-0.4572</c:v>
                </c:pt>
                <c:pt idx="563">
                  <c:v>-2.3477999999999999</c:v>
                </c:pt>
                <c:pt idx="564">
                  <c:v>-2.7517999999999998</c:v>
                </c:pt>
                <c:pt idx="565">
                  <c:v>2.1629999999999998</c:v>
                </c:pt>
                <c:pt idx="566">
                  <c:v>-1.0477000000000001</c:v>
                </c:pt>
                <c:pt idx="567">
                  <c:v>0.26919999999999999</c:v>
                </c:pt>
                <c:pt idx="568">
                  <c:v>0.89939999999999998</c:v>
                </c:pt>
                <c:pt idx="569">
                  <c:v>-2.2498</c:v>
                </c:pt>
                <c:pt idx="570">
                  <c:v>0.67230000000000001</c:v>
                </c:pt>
                <c:pt idx="571">
                  <c:v>1.6265000000000001</c:v>
                </c:pt>
                <c:pt idx="572">
                  <c:v>-2.9830000000000001</c:v>
                </c:pt>
                <c:pt idx="573">
                  <c:v>-0.93910000000000005</c:v>
                </c:pt>
                <c:pt idx="574">
                  <c:v>1.0518000000000001</c:v>
                </c:pt>
                <c:pt idx="575">
                  <c:v>0.73939999999999995</c:v>
                </c:pt>
                <c:pt idx="576">
                  <c:v>5.3613999999999997</c:v>
                </c:pt>
                <c:pt idx="577">
                  <c:v>4.6734</c:v>
                </c:pt>
                <c:pt idx="578">
                  <c:v>4.9367999999999999</c:v>
                </c:pt>
                <c:pt idx="579">
                  <c:v>-4.3048999999999999</c:v>
                </c:pt>
                <c:pt idx="580">
                  <c:v>1.7836000000000001</c:v>
                </c:pt>
                <c:pt idx="581">
                  <c:v>1.7002999999999999</c:v>
                </c:pt>
                <c:pt idx="582">
                  <c:v>6.4188999999999998</c:v>
                </c:pt>
                <c:pt idx="583">
                  <c:v>3.2096</c:v>
                </c:pt>
                <c:pt idx="584">
                  <c:v>-0.59040000000000004</c:v>
                </c:pt>
                <c:pt idx="585">
                  <c:v>-1.8514999999999999</c:v>
                </c:pt>
                <c:pt idx="586">
                  <c:v>-0.87560000000000004</c:v>
                </c:pt>
                <c:pt idx="587">
                  <c:v>-0.54110000000000003</c:v>
                </c:pt>
                <c:pt idx="588">
                  <c:v>-2.2675000000000001</c:v>
                </c:pt>
                <c:pt idx="589">
                  <c:v>-7.6600000000000001E-2</c:v>
                </c:pt>
                <c:pt idx="590">
                  <c:v>3.0634000000000001</c:v>
                </c:pt>
                <c:pt idx="591">
                  <c:v>-3.0468000000000002</c:v>
                </c:pt>
                <c:pt idx="592">
                  <c:v>-1.6032</c:v>
                </c:pt>
                <c:pt idx="593">
                  <c:v>-0.72829999999999995</c:v>
                </c:pt>
                <c:pt idx="594">
                  <c:v>0.99750000000000005</c:v>
                </c:pt>
                <c:pt idx="595">
                  <c:v>-1.9117999999999999</c:v>
                </c:pt>
                <c:pt idx="596">
                  <c:v>1.4919</c:v>
                </c:pt>
                <c:pt idx="597">
                  <c:v>-0.251</c:v>
                </c:pt>
                <c:pt idx="598">
                  <c:v>2.3479999999999999</c:v>
                </c:pt>
                <c:pt idx="599">
                  <c:v>3.4899</c:v>
                </c:pt>
                <c:pt idx="600">
                  <c:v>-3.7218</c:v>
                </c:pt>
                <c:pt idx="601">
                  <c:v>0.76739999999999997</c:v>
                </c:pt>
                <c:pt idx="602">
                  <c:v>-3.6065</c:v>
                </c:pt>
                <c:pt idx="603">
                  <c:v>-2.4451000000000001</c:v>
                </c:pt>
                <c:pt idx="604">
                  <c:v>-2.1271</c:v>
                </c:pt>
                <c:pt idx="605">
                  <c:v>-1.0373000000000001</c:v>
                </c:pt>
                <c:pt idx="606">
                  <c:v>0.11650000000000001</c:v>
                </c:pt>
                <c:pt idx="607">
                  <c:v>2.4413</c:v>
                </c:pt>
                <c:pt idx="608">
                  <c:v>-3.6008</c:v>
                </c:pt>
                <c:pt idx="609">
                  <c:v>-3.4750000000000001</c:v>
                </c:pt>
                <c:pt idx="610">
                  <c:v>-4.0149999999999997</c:v>
                </c:pt>
                <c:pt idx="611">
                  <c:v>-7.2300000000000003E-2</c:v>
                </c:pt>
                <c:pt idx="612">
                  <c:v>-0.55400000000000005</c:v>
                </c:pt>
                <c:pt idx="613">
                  <c:v>-1.5036</c:v>
                </c:pt>
                <c:pt idx="614">
                  <c:v>3.0815000000000001</c:v>
                </c:pt>
                <c:pt idx="615">
                  <c:v>-3.63</c:v>
                </c:pt>
                <c:pt idx="616">
                  <c:v>1.6780999999999999</c:v>
                </c:pt>
                <c:pt idx="617">
                  <c:v>-3.5714999999999999</c:v>
                </c:pt>
                <c:pt idx="618">
                  <c:v>-0.44650000000000001</c:v>
                </c:pt>
                <c:pt idx="619">
                  <c:v>-2.8835999999999999</c:v>
                </c:pt>
                <c:pt idx="620">
                  <c:v>-2.6255999999999999</c:v>
                </c:pt>
                <c:pt idx="621">
                  <c:v>3.4371</c:v>
                </c:pt>
                <c:pt idx="622">
                  <c:v>3.1456</c:v>
                </c:pt>
                <c:pt idx="623">
                  <c:v>-2.1415999999999999</c:v>
                </c:pt>
                <c:pt idx="624">
                  <c:v>-1.0438000000000001</c:v>
                </c:pt>
                <c:pt idx="625">
                  <c:v>-0.34760000000000002</c:v>
                </c:pt>
                <c:pt idx="626">
                  <c:v>0.46639999999999998</c:v>
                </c:pt>
                <c:pt idx="627">
                  <c:v>-0.25940000000000002</c:v>
                </c:pt>
                <c:pt idx="628">
                  <c:v>3.4308000000000001</c:v>
                </c:pt>
                <c:pt idx="629">
                  <c:v>-2.5566</c:v>
                </c:pt>
                <c:pt idx="630">
                  <c:v>-0.16089999999999999</c:v>
                </c:pt>
                <c:pt idx="631">
                  <c:v>-1.6307</c:v>
                </c:pt>
                <c:pt idx="632">
                  <c:v>3.2690000000000001</c:v>
                </c:pt>
                <c:pt idx="633">
                  <c:v>-3.6848000000000001</c:v>
                </c:pt>
                <c:pt idx="634">
                  <c:v>-0.5726</c:v>
                </c:pt>
                <c:pt idx="635">
                  <c:v>5.0313999999999997</c:v>
                </c:pt>
                <c:pt idx="636">
                  <c:v>1.0215000000000001</c:v>
                </c:pt>
                <c:pt idx="637">
                  <c:v>1.3815999999999999</c:v>
                </c:pt>
                <c:pt idx="638">
                  <c:v>-1.1227</c:v>
                </c:pt>
                <c:pt idx="639">
                  <c:v>4.9463999999999997</c:v>
                </c:pt>
                <c:pt idx="640">
                  <c:v>2.1879</c:v>
                </c:pt>
                <c:pt idx="641">
                  <c:v>-0.62070000000000003</c:v>
                </c:pt>
                <c:pt idx="642">
                  <c:v>-0.81569999999999998</c:v>
                </c:pt>
                <c:pt idx="643">
                  <c:v>0.90629999999999999</c:v>
                </c:pt>
                <c:pt idx="644">
                  <c:v>1.5598000000000001</c:v>
                </c:pt>
                <c:pt idx="645">
                  <c:v>-0.23130000000000001</c:v>
                </c:pt>
                <c:pt idx="646">
                  <c:v>1.9176</c:v>
                </c:pt>
                <c:pt idx="647">
                  <c:v>0.10630000000000001</c:v>
                </c:pt>
                <c:pt idx="648">
                  <c:v>1.3128</c:v>
                </c:pt>
                <c:pt idx="649">
                  <c:v>-0.69679999999999997</c:v>
                </c:pt>
                <c:pt idx="650">
                  <c:v>-0.51249999999999996</c:v>
                </c:pt>
                <c:pt idx="651">
                  <c:v>-1.8062</c:v>
                </c:pt>
                <c:pt idx="652">
                  <c:v>0.35299999999999998</c:v>
                </c:pt>
                <c:pt idx="653">
                  <c:v>-1.5306</c:v>
                </c:pt>
                <c:pt idx="654">
                  <c:v>1.8329</c:v>
                </c:pt>
                <c:pt idx="655">
                  <c:v>0.22220000000000001</c:v>
                </c:pt>
                <c:pt idx="656">
                  <c:v>-2.1002000000000001</c:v>
                </c:pt>
                <c:pt idx="657">
                  <c:v>0.86499999999999999</c:v>
                </c:pt>
                <c:pt idx="658">
                  <c:v>2.5565000000000002</c:v>
                </c:pt>
                <c:pt idx="659">
                  <c:v>-3.2204999999999999</c:v>
                </c:pt>
                <c:pt idx="660">
                  <c:v>-1.7263999999999999</c:v>
                </c:pt>
                <c:pt idx="661">
                  <c:v>-1.2341</c:v>
                </c:pt>
                <c:pt idx="662">
                  <c:v>-1.569</c:v>
                </c:pt>
                <c:pt idx="663">
                  <c:v>2.0792000000000002</c:v>
                </c:pt>
                <c:pt idx="664">
                  <c:v>-1.361</c:v>
                </c:pt>
                <c:pt idx="665">
                  <c:v>0.3049</c:v>
                </c:pt>
                <c:pt idx="666">
                  <c:v>2.2488999999999999</c:v>
                </c:pt>
                <c:pt idx="667">
                  <c:v>-2.3351000000000002</c:v>
                </c:pt>
                <c:pt idx="668">
                  <c:v>-2.4249999999999998</c:v>
                </c:pt>
                <c:pt idx="669">
                  <c:v>-1.8582000000000001</c:v>
                </c:pt>
                <c:pt idx="670">
                  <c:v>-0.56020000000000003</c:v>
                </c:pt>
                <c:pt idx="671">
                  <c:v>-1.9507000000000001</c:v>
                </c:pt>
                <c:pt idx="672">
                  <c:v>-5.2782</c:v>
                </c:pt>
                <c:pt idx="673">
                  <c:v>-6.5957999999999997</c:v>
                </c:pt>
                <c:pt idx="674">
                  <c:v>1.9340999999999999</c:v>
                </c:pt>
                <c:pt idx="675">
                  <c:v>3.1657999999999999</c:v>
                </c:pt>
                <c:pt idx="676">
                  <c:v>-1.6518999999999999</c:v>
                </c:pt>
                <c:pt idx="677">
                  <c:v>4.2050000000000001</c:v>
                </c:pt>
                <c:pt idx="678">
                  <c:v>-2.7004000000000001</c:v>
                </c:pt>
                <c:pt idx="679">
                  <c:v>-0.8468</c:v>
                </c:pt>
                <c:pt idx="680">
                  <c:v>1.0018</c:v>
                </c:pt>
                <c:pt idx="681">
                  <c:v>1.8705000000000001</c:v>
                </c:pt>
                <c:pt idx="682">
                  <c:v>3.8549000000000002</c:v>
                </c:pt>
                <c:pt idx="683">
                  <c:v>-1.0859000000000001</c:v>
                </c:pt>
                <c:pt idx="684">
                  <c:v>2.1564999999999999</c:v>
                </c:pt>
                <c:pt idx="685">
                  <c:v>0.95809999999999995</c:v>
                </c:pt>
                <c:pt idx="686">
                  <c:v>8.2591000000000001</c:v>
                </c:pt>
                <c:pt idx="687">
                  <c:v>1.6766000000000001</c:v>
                </c:pt>
                <c:pt idx="688">
                  <c:v>5.2778999999999998</c:v>
                </c:pt>
                <c:pt idx="689">
                  <c:v>-1.5477000000000001</c:v>
                </c:pt>
                <c:pt idx="690">
                  <c:v>-2.9664999999999999</c:v>
                </c:pt>
                <c:pt idx="691">
                  <c:v>-3.8986000000000001</c:v>
                </c:pt>
                <c:pt idx="692">
                  <c:v>3.3527</c:v>
                </c:pt>
                <c:pt idx="693">
                  <c:v>1.3584000000000001</c:v>
                </c:pt>
                <c:pt idx="694">
                  <c:v>-2.4586999999999999</c:v>
                </c:pt>
                <c:pt idx="695">
                  <c:v>-0.88170000000000004</c:v>
                </c:pt>
                <c:pt idx="696">
                  <c:v>0.81279999999999997</c:v>
                </c:pt>
                <c:pt idx="697">
                  <c:v>-0.8448</c:v>
                </c:pt>
                <c:pt idx="698">
                  <c:v>1.4696</c:v>
                </c:pt>
                <c:pt idx="699">
                  <c:v>1.5599000000000001</c:v>
                </c:pt>
                <c:pt idx="700">
                  <c:v>2.8826000000000001</c:v>
                </c:pt>
                <c:pt idx="701">
                  <c:v>-7.6200000000000004E-2</c:v>
                </c:pt>
                <c:pt idx="702">
                  <c:v>-2.6231</c:v>
                </c:pt>
                <c:pt idx="703">
                  <c:v>3.8439000000000001</c:v>
                </c:pt>
                <c:pt idx="704">
                  <c:v>-2.0581</c:v>
                </c:pt>
                <c:pt idx="705">
                  <c:v>1.2142999999999999</c:v>
                </c:pt>
                <c:pt idx="706">
                  <c:v>-1.3748</c:v>
                </c:pt>
                <c:pt idx="707">
                  <c:v>3.6438000000000001</c:v>
                </c:pt>
                <c:pt idx="708">
                  <c:v>-1.2567999999999999</c:v>
                </c:pt>
                <c:pt idx="709">
                  <c:v>1.2488999999999999</c:v>
                </c:pt>
                <c:pt idx="710">
                  <c:v>0.4214</c:v>
                </c:pt>
                <c:pt idx="711">
                  <c:v>2.7612999999999999</c:v>
                </c:pt>
                <c:pt idx="712">
                  <c:v>-2.5560999999999998</c:v>
                </c:pt>
                <c:pt idx="713">
                  <c:v>2.9548999999999999</c:v>
                </c:pt>
                <c:pt idx="714">
                  <c:v>2.1116000000000001</c:v>
                </c:pt>
                <c:pt idx="715">
                  <c:v>-0.2762</c:v>
                </c:pt>
                <c:pt idx="716">
                  <c:v>1.8528</c:v>
                </c:pt>
                <c:pt idx="717">
                  <c:v>-0.92530000000000001</c:v>
                </c:pt>
                <c:pt idx="718">
                  <c:v>0.27089999999999997</c:v>
                </c:pt>
                <c:pt idx="719">
                  <c:v>-2.5175999999999998</c:v>
                </c:pt>
                <c:pt idx="720">
                  <c:v>3.0383</c:v>
                </c:pt>
                <c:pt idx="721">
                  <c:v>-2.8957999999999999</c:v>
                </c:pt>
                <c:pt idx="722">
                  <c:v>3.2090999999999998</c:v>
                </c:pt>
                <c:pt idx="723">
                  <c:v>-2.8572000000000002</c:v>
                </c:pt>
                <c:pt idx="724">
                  <c:v>-1.857</c:v>
                </c:pt>
                <c:pt idx="725">
                  <c:v>-0.2354</c:v>
                </c:pt>
                <c:pt idx="726">
                  <c:v>4.1268000000000002</c:v>
                </c:pt>
                <c:pt idx="727">
                  <c:v>0.51780000000000004</c:v>
                </c:pt>
                <c:pt idx="728">
                  <c:v>2.2745000000000002</c:v>
                </c:pt>
                <c:pt idx="729">
                  <c:v>-3.0787</c:v>
                </c:pt>
                <c:pt idx="730">
                  <c:v>0.19400000000000001</c:v>
                </c:pt>
                <c:pt idx="731">
                  <c:v>0.41210000000000002</c:v>
                </c:pt>
                <c:pt idx="732">
                  <c:v>0.74199999999999999</c:v>
                </c:pt>
                <c:pt idx="733">
                  <c:v>0.8931</c:v>
                </c:pt>
                <c:pt idx="734">
                  <c:v>0.72070000000000001</c:v>
                </c:pt>
                <c:pt idx="735">
                  <c:v>-4.2030000000000003</c:v>
                </c:pt>
                <c:pt idx="736">
                  <c:v>-0.3584</c:v>
                </c:pt>
                <c:pt idx="737">
                  <c:v>-2.5465</c:v>
                </c:pt>
                <c:pt idx="738">
                  <c:v>1.1686000000000001</c:v>
                </c:pt>
                <c:pt idx="739">
                  <c:v>-1.5593999999999999</c:v>
                </c:pt>
                <c:pt idx="740">
                  <c:v>-0.45069999999999999</c:v>
                </c:pt>
                <c:pt idx="741">
                  <c:v>4.7399999999999998E-2</c:v>
                </c:pt>
                <c:pt idx="742">
                  <c:v>-1.1561999999999999</c:v>
                </c:pt>
                <c:pt idx="743">
                  <c:v>-0.75270000000000004</c:v>
                </c:pt>
                <c:pt idx="744">
                  <c:v>1.0575000000000001</c:v>
                </c:pt>
                <c:pt idx="745">
                  <c:v>0.84030000000000005</c:v>
                </c:pt>
                <c:pt idx="746">
                  <c:v>1.7457</c:v>
                </c:pt>
                <c:pt idx="747">
                  <c:v>-1.1160000000000001</c:v>
                </c:pt>
                <c:pt idx="748">
                  <c:v>0.2626</c:v>
                </c:pt>
                <c:pt idx="749">
                  <c:v>-4.6889000000000003</c:v>
                </c:pt>
                <c:pt idx="750">
                  <c:v>-3.3443000000000001</c:v>
                </c:pt>
                <c:pt idx="751">
                  <c:v>-4.4591000000000003</c:v>
                </c:pt>
                <c:pt idx="752">
                  <c:v>1.9052</c:v>
                </c:pt>
                <c:pt idx="753">
                  <c:v>3.2715000000000001</c:v>
                </c:pt>
                <c:pt idx="754">
                  <c:v>-2.5929000000000002</c:v>
                </c:pt>
                <c:pt idx="755">
                  <c:v>1.8157000000000001</c:v>
                </c:pt>
                <c:pt idx="756">
                  <c:v>1.6266</c:v>
                </c:pt>
                <c:pt idx="757">
                  <c:v>0.79220000000000002</c:v>
                </c:pt>
                <c:pt idx="758">
                  <c:v>-1.1001000000000001</c:v>
                </c:pt>
                <c:pt idx="759">
                  <c:v>3.0983999999999998</c:v>
                </c:pt>
                <c:pt idx="760">
                  <c:v>4.9161000000000001</c:v>
                </c:pt>
                <c:pt idx="761">
                  <c:v>3.1240000000000001</c:v>
                </c:pt>
                <c:pt idx="762">
                  <c:v>-0.27950000000000003</c:v>
                </c:pt>
                <c:pt idx="763">
                  <c:v>1.8339000000000001</c:v>
                </c:pt>
                <c:pt idx="764">
                  <c:v>-4.4999999999999997E-3</c:v>
                </c:pt>
                <c:pt idx="765">
                  <c:v>4.4463999999999997</c:v>
                </c:pt>
                <c:pt idx="766">
                  <c:v>2.1227999999999998</c:v>
                </c:pt>
                <c:pt idx="767">
                  <c:v>0.1249</c:v>
                </c:pt>
                <c:pt idx="768">
                  <c:v>-0.86439999999999995</c:v>
                </c:pt>
                <c:pt idx="769">
                  <c:v>0.46489999999999998</c:v>
                </c:pt>
                <c:pt idx="770">
                  <c:v>1.355</c:v>
                </c:pt>
                <c:pt idx="771">
                  <c:v>4.7488000000000001</c:v>
                </c:pt>
                <c:pt idx="772">
                  <c:v>-1.6817</c:v>
                </c:pt>
                <c:pt idx="773">
                  <c:v>2.92E-2</c:v>
                </c:pt>
                <c:pt idx="774">
                  <c:v>0.56889999999999996</c:v>
                </c:pt>
                <c:pt idx="775">
                  <c:v>1.1446000000000001</c:v>
                </c:pt>
                <c:pt idx="776">
                  <c:v>2.1667000000000001</c:v>
                </c:pt>
                <c:pt idx="777">
                  <c:v>1.7000999999999999</c:v>
                </c:pt>
                <c:pt idx="778">
                  <c:v>-2.7524000000000002</c:v>
                </c:pt>
                <c:pt idx="779">
                  <c:v>-2.3022</c:v>
                </c:pt>
                <c:pt idx="780">
                  <c:v>-2.1629999999999998</c:v>
                </c:pt>
                <c:pt idx="781">
                  <c:v>-3.1080999999999999</c:v>
                </c:pt>
                <c:pt idx="782">
                  <c:v>3.351</c:v>
                </c:pt>
                <c:pt idx="783">
                  <c:v>-9.1200000000000003E-2</c:v>
                </c:pt>
                <c:pt idx="784">
                  <c:v>-3.1749000000000001</c:v>
                </c:pt>
                <c:pt idx="785">
                  <c:v>3.7084999999999999</c:v>
                </c:pt>
                <c:pt idx="786">
                  <c:v>-1.6535</c:v>
                </c:pt>
                <c:pt idx="787">
                  <c:v>-4.0303000000000004</c:v>
                </c:pt>
                <c:pt idx="788">
                  <c:v>-4.7544000000000004</c:v>
                </c:pt>
                <c:pt idx="789">
                  <c:v>-1.8388</c:v>
                </c:pt>
                <c:pt idx="790">
                  <c:v>-0.29630000000000001</c:v>
                </c:pt>
                <c:pt idx="791">
                  <c:v>5.1073000000000004</c:v>
                </c:pt>
                <c:pt idx="792">
                  <c:v>-2.4430000000000001</c:v>
                </c:pt>
                <c:pt idx="793">
                  <c:v>1.0688</c:v>
                </c:pt>
                <c:pt idx="794">
                  <c:v>1.2204999999999999</c:v>
                </c:pt>
                <c:pt idx="795">
                  <c:v>-2.5276999999999998</c:v>
                </c:pt>
                <c:pt idx="796">
                  <c:v>-0.65110000000000001</c:v>
                </c:pt>
              </c:numCache>
            </c:numRef>
          </c:xVal>
          <c:yVal>
            <c:numRef>
              <c:f>'Defense SameTeam'!$BJ$2:$BJ$798</c:f>
              <c:numCache>
                <c:formatCode>General</c:formatCode>
                <c:ptCount val="797"/>
                <c:pt idx="0">
                  <c:v>1.0717000000000001</c:v>
                </c:pt>
                <c:pt idx="1">
                  <c:v>0.38669999999999999</c:v>
                </c:pt>
                <c:pt idx="2">
                  <c:v>0.89759999999999995</c:v>
                </c:pt>
                <c:pt idx="3">
                  <c:v>-0.2797</c:v>
                </c:pt>
                <c:pt idx="4">
                  <c:v>3.5912999999999999</c:v>
                </c:pt>
                <c:pt idx="5">
                  <c:v>2.4983</c:v>
                </c:pt>
                <c:pt idx="6">
                  <c:v>8.9894999999999996</c:v>
                </c:pt>
                <c:pt idx="7">
                  <c:v>-2.1585000000000001</c:v>
                </c:pt>
                <c:pt idx="8">
                  <c:v>2.6619000000000002</c:v>
                </c:pt>
                <c:pt idx="9">
                  <c:v>2.9045999999999998</c:v>
                </c:pt>
                <c:pt idx="10">
                  <c:v>-1.0075000000000001</c:v>
                </c:pt>
                <c:pt idx="11">
                  <c:v>4.5415999999999999</c:v>
                </c:pt>
                <c:pt idx="12">
                  <c:v>2.1402000000000001</c:v>
                </c:pt>
                <c:pt idx="13">
                  <c:v>-0.72019999999999995</c:v>
                </c:pt>
                <c:pt idx="14">
                  <c:v>0.33100000000000002</c:v>
                </c:pt>
                <c:pt idx="15">
                  <c:v>0.87260000000000004</c:v>
                </c:pt>
                <c:pt idx="16">
                  <c:v>-1.8075000000000001</c:v>
                </c:pt>
                <c:pt idx="17">
                  <c:v>6.0338000000000003</c:v>
                </c:pt>
                <c:pt idx="18">
                  <c:v>0.50600000000000001</c:v>
                </c:pt>
                <c:pt idx="19">
                  <c:v>-0.69540000000000002</c:v>
                </c:pt>
                <c:pt idx="20">
                  <c:v>4.0454999999999997</c:v>
                </c:pt>
                <c:pt idx="21">
                  <c:v>2.4216000000000002</c:v>
                </c:pt>
                <c:pt idx="22">
                  <c:v>3.1071</c:v>
                </c:pt>
                <c:pt idx="23">
                  <c:v>0.1444</c:v>
                </c:pt>
                <c:pt idx="24">
                  <c:v>-1.8449</c:v>
                </c:pt>
                <c:pt idx="25">
                  <c:v>-2.1905000000000001</c:v>
                </c:pt>
                <c:pt idx="26">
                  <c:v>-0.42270000000000002</c:v>
                </c:pt>
                <c:pt idx="27">
                  <c:v>-0.76729999999999998</c:v>
                </c:pt>
                <c:pt idx="28">
                  <c:v>2.7444999999999999</c:v>
                </c:pt>
                <c:pt idx="29">
                  <c:v>4.4545000000000003</c:v>
                </c:pt>
                <c:pt idx="30">
                  <c:v>-1.7027000000000001</c:v>
                </c:pt>
                <c:pt idx="31">
                  <c:v>0.3201</c:v>
                </c:pt>
                <c:pt idx="32">
                  <c:v>-4.9660000000000002</c:v>
                </c:pt>
                <c:pt idx="33">
                  <c:v>-1.5657000000000001</c:v>
                </c:pt>
                <c:pt idx="34">
                  <c:v>-0.9889</c:v>
                </c:pt>
                <c:pt idx="35">
                  <c:v>4.2596999999999996</c:v>
                </c:pt>
                <c:pt idx="36">
                  <c:v>0.26319999999999999</c:v>
                </c:pt>
                <c:pt idx="37">
                  <c:v>3.0387</c:v>
                </c:pt>
                <c:pt idx="38">
                  <c:v>3.5089000000000001</c:v>
                </c:pt>
                <c:pt idx="39">
                  <c:v>5.7556000000000003</c:v>
                </c:pt>
                <c:pt idx="40">
                  <c:v>-4.3639999999999999</c:v>
                </c:pt>
                <c:pt idx="41">
                  <c:v>1.6317999999999999</c:v>
                </c:pt>
                <c:pt idx="42">
                  <c:v>-1.6652</c:v>
                </c:pt>
                <c:pt idx="43">
                  <c:v>1.0800000000000001E-2</c:v>
                </c:pt>
                <c:pt idx="44">
                  <c:v>0.4461</c:v>
                </c:pt>
                <c:pt idx="45">
                  <c:v>-3.181</c:v>
                </c:pt>
                <c:pt idx="46">
                  <c:v>-0.93669999999999998</c:v>
                </c:pt>
                <c:pt idx="47">
                  <c:v>-0.99550000000000005</c:v>
                </c:pt>
                <c:pt idx="48">
                  <c:v>1.3268</c:v>
                </c:pt>
                <c:pt idx="49">
                  <c:v>3.2201</c:v>
                </c:pt>
                <c:pt idx="50">
                  <c:v>-1.9376</c:v>
                </c:pt>
                <c:pt idx="51">
                  <c:v>0.3599</c:v>
                </c:pt>
                <c:pt idx="52">
                  <c:v>1.6969000000000001</c:v>
                </c:pt>
                <c:pt idx="53">
                  <c:v>-4.6216999999999997</c:v>
                </c:pt>
                <c:pt idx="54">
                  <c:v>-0.96830000000000005</c:v>
                </c:pt>
                <c:pt idx="55">
                  <c:v>2.3176000000000001</c:v>
                </c:pt>
                <c:pt idx="56">
                  <c:v>-0.5464</c:v>
                </c:pt>
                <c:pt idx="57">
                  <c:v>-2.2658999999999998</c:v>
                </c:pt>
                <c:pt idx="58">
                  <c:v>-0.51359999999999995</c:v>
                </c:pt>
                <c:pt idx="59">
                  <c:v>1.042</c:v>
                </c:pt>
                <c:pt idx="60">
                  <c:v>-1.0792999999999999</c:v>
                </c:pt>
                <c:pt idx="61">
                  <c:v>0.14630000000000001</c:v>
                </c:pt>
                <c:pt idx="62">
                  <c:v>3.5684</c:v>
                </c:pt>
                <c:pt idx="63">
                  <c:v>3.7117</c:v>
                </c:pt>
                <c:pt idx="64">
                  <c:v>2.8351000000000002</c:v>
                </c:pt>
                <c:pt idx="65">
                  <c:v>2.5933999999999999</c:v>
                </c:pt>
                <c:pt idx="66">
                  <c:v>-1.9056999999999999</c:v>
                </c:pt>
                <c:pt idx="67">
                  <c:v>-3.0028000000000001</c:v>
                </c:pt>
                <c:pt idx="68">
                  <c:v>0.82679999999999998</c:v>
                </c:pt>
                <c:pt idx="69">
                  <c:v>-5.3254000000000001</c:v>
                </c:pt>
                <c:pt idx="70">
                  <c:v>-1.9107000000000001</c:v>
                </c:pt>
                <c:pt idx="71">
                  <c:v>1.4217</c:v>
                </c:pt>
                <c:pt idx="72">
                  <c:v>0.7742</c:v>
                </c:pt>
                <c:pt idx="73">
                  <c:v>-2.2162000000000002</c:v>
                </c:pt>
                <c:pt idx="74">
                  <c:v>-1.5989</c:v>
                </c:pt>
                <c:pt idx="75">
                  <c:v>4.7712000000000003</c:v>
                </c:pt>
                <c:pt idx="76">
                  <c:v>-1.2049000000000001</c:v>
                </c:pt>
                <c:pt idx="77">
                  <c:v>-0.67989999999999995</c:v>
                </c:pt>
                <c:pt idx="78">
                  <c:v>1.2759</c:v>
                </c:pt>
                <c:pt idx="79">
                  <c:v>-2.2162999999999999</c:v>
                </c:pt>
                <c:pt idx="80">
                  <c:v>-4.5773000000000001</c:v>
                </c:pt>
                <c:pt idx="81">
                  <c:v>5.8192000000000004</c:v>
                </c:pt>
                <c:pt idx="82">
                  <c:v>-3.3391000000000002</c:v>
                </c:pt>
                <c:pt idx="83">
                  <c:v>-6.2328000000000001</c:v>
                </c:pt>
                <c:pt idx="84">
                  <c:v>1.6604000000000001</c:v>
                </c:pt>
                <c:pt idx="85">
                  <c:v>0.3679</c:v>
                </c:pt>
                <c:pt idx="86">
                  <c:v>3.4117999999999999</c:v>
                </c:pt>
                <c:pt idx="87">
                  <c:v>0.64129999999999998</c:v>
                </c:pt>
                <c:pt idx="88">
                  <c:v>-6.8201000000000001</c:v>
                </c:pt>
                <c:pt idx="89">
                  <c:v>-2.4165999999999999</c:v>
                </c:pt>
                <c:pt idx="90">
                  <c:v>6.2356999999999996</c:v>
                </c:pt>
                <c:pt idx="91">
                  <c:v>-1.9986999999999999</c:v>
                </c:pt>
                <c:pt idx="92">
                  <c:v>-4.4401999999999999</c:v>
                </c:pt>
                <c:pt idx="93">
                  <c:v>-5.6577000000000002</c:v>
                </c:pt>
                <c:pt idx="94">
                  <c:v>4.9180999999999999</c:v>
                </c:pt>
                <c:pt idx="95">
                  <c:v>-2.0003000000000002</c:v>
                </c:pt>
                <c:pt idx="96">
                  <c:v>1.3873</c:v>
                </c:pt>
                <c:pt idx="97">
                  <c:v>1.3202</c:v>
                </c:pt>
                <c:pt idx="98">
                  <c:v>-2.6006999999999998</c:v>
                </c:pt>
                <c:pt idx="99">
                  <c:v>-0.4763</c:v>
                </c:pt>
                <c:pt idx="100">
                  <c:v>-1.0852999999999999</c:v>
                </c:pt>
                <c:pt idx="101">
                  <c:v>-1.1788000000000001</c:v>
                </c:pt>
                <c:pt idx="102">
                  <c:v>-1.2577</c:v>
                </c:pt>
                <c:pt idx="103">
                  <c:v>-1.2199</c:v>
                </c:pt>
                <c:pt idx="104">
                  <c:v>-0.91</c:v>
                </c:pt>
                <c:pt idx="105">
                  <c:v>5.2600000000000001E-2</c:v>
                </c:pt>
                <c:pt idx="106">
                  <c:v>0.46529999999999999</c:v>
                </c:pt>
                <c:pt idx="107">
                  <c:v>0.46310000000000001</c:v>
                </c:pt>
                <c:pt idx="108">
                  <c:v>-1.2887</c:v>
                </c:pt>
                <c:pt idx="109">
                  <c:v>1.1678999999999999</c:v>
                </c:pt>
                <c:pt idx="110">
                  <c:v>-0.71040000000000003</c:v>
                </c:pt>
                <c:pt idx="111">
                  <c:v>1.5E-3</c:v>
                </c:pt>
                <c:pt idx="112">
                  <c:v>0.61250000000000004</c:v>
                </c:pt>
                <c:pt idx="113">
                  <c:v>5.0124000000000004</c:v>
                </c:pt>
                <c:pt idx="114">
                  <c:v>1.0575000000000001</c:v>
                </c:pt>
                <c:pt idx="115">
                  <c:v>2.2869000000000002</c:v>
                </c:pt>
                <c:pt idx="116">
                  <c:v>-3.2589000000000001</c:v>
                </c:pt>
                <c:pt idx="117">
                  <c:v>0.63349999999999995</c:v>
                </c:pt>
                <c:pt idx="118">
                  <c:v>-0.24990000000000001</c:v>
                </c:pt>
                <c:pt idx="119">
                  <c:v>-1.3340000000000001</c:v>
                </c:pt>
                <c:pt idx="120">
                  <c:v>0.74199999999999999</c:v>
                </c:pt>
                <c:pt idx="121">
                  <c:v>-0.96730000000000005</c:v>
                </c:pt>
                <c:pt idx="122">
                  <c:v>1.8247</c:v>
                </c:pt>
                <c:pt idx="123">
                  <c:v>4.1093999999999999</c:v>
                </c:pt>
                <c:pt idx="124">
                  <c:v>1.8637999999999999</c:v>
                </c:pt>
                <c:pt idx="125">
                  <c:v>2.0099</c:v>
                </c:pt>
                <c:pt idx="126">
                  <c:v>2.6315</c:v>
                </c:pt>
                <c:pt idx="127">
                  <c:v>-1.2468999999999999</c:v>
                </c:pt>
                <c:pt idx="128">
                  <c:v>0.6694</c:v>
                </c:pt>
                <c:pt idx="129">
                  <c:v>0.9899</c:v>
                </c:pt>
                <c:pt idx="130">
                  <c:v>-5.109</c:v>
                </c:pt>
                <c:pt idx="131">
                  <c:v>0.44450000000000001</c:v>
                </c:pt>
                <c:pt idx="132">
                  <c:v>2.9397000000000002</c:v>
                </c:pt>
                <c:pt idx="133">
                  <c:v>1.1469</c:v>
                </c:pt>
                <c:pt idx="134">
                  <c:v>-0.13669999999999999</c:v>
                </c:pt>
                <c:pt idx="135">
                  <c:v>4.0890000000000004</c:v>
                </c:pt>
                <c:pt idx="136">
                  <c:v>-0.90759999999999996</c:v>
                </c:pt>
                <c:pt idx="137">
                  <c:v>-1.0798000000000001</c:v>
                </c:pt>
                <c:pt idx="138">
                  <c:v>-0.95220000000000005</c:v>
                </c:pt>
                <c:pt idx="139">
                  <c:v>-1.7658</c:v>
                </c:pt>
                <c:pt idx="140">
                  <c:v>1.746</c:v>
                </c:pt>
                <c:pt idx="141">
                  <c:v>2.9481000000000002</c:v>
                </c:pt>
                <c:pt idx="142">
                  <c:v>0.4042</c:v>
                </c:pt>
                <c:pt idx="143">
                  <c:v>2.5882999999999998</c:v>
                </c:pt>
                <c:pt idx="144">
                  <c:v>2.0023</c:v>
                </c:pt>
                <c:pt idx="145">
                  <c:v>-3.2682000000000002</c:v>
                </c:pt>
                <c:pt idx="146">
                  <c:v>-3.0139</c:v>
                </c:pt>
                <c:pt idx="147">
                  <c:v>-7.0759999999999996</c:v>
                </c:pt>
                <c:pt idx="148">
                  <c:v>3.4769999999999999</c:v>
                </c:pt>
                <c:pt idx="149">
                  <c:v>3.6945999999999999</c:v>
                </c:pt>
                <c:pt idx="150">
                  <c:v>-2.1909999999999998</c:v>
                </c:pt>
                <c:pt idx="151">
                  <c:v>5.3803000000000001</c:v>
                </c:pt>
                <c:pt idx="152">
                  <c:v>-6.1123000000000003</c:v>
                </c:pt>
                <c:pt idx="153">
                  <c:v>-2.0663999999999998</c:v>
                </c:pt>
                <c:pt idx="154">
                  <c:v>-1.8821000000000001</c:v>
                </c:pt>
                <c:pt idx="155">
                  <c:v>3.2928000000000002</c:v>
                </c:pt>
                <c:pt idx="156">
                  <c:v>2.4079999999999999</c:v>
                </c:pt>
                <c:pt idx="157">
                  <c:v>1.4501999999999999</c:v>
                </c:pt>
                <c:pt idx="158">
                  <c:v>5.5225</c:v>
                </c:pt>
                <c:pt idx="159">
                  <c:v>1.0628</c:v>
                </c:pt>
                <c:pt idx="160">
                  <c:v>-3.4548000000000001</c:v>
                </c:pt>
                <c:pt idx="161">
                  <c:v>-3.8439999999999999</c:v>
                </c:pt>
                <c:pt idx="162">
                  <c:v>-1.6856</c:v>
                </c:pt>
                <c:pt idx="163">
                  <c:v>4.6973000000000003</c:v>
                </c:pt>
                <c:pt idx="164">
                  <c:v>2.9459</c:v>
                </c:pt>
                <c:pt idx="165">
                  <c:v>4.0388999999999999</c:v>
                </c:pt>
                <c:pt idx="166">
                  <c:v>-1.2314000000000001</c:v>
                </c:pt>
                <c:pt idx="167">
                  <c:v>3.0354999999999999</c:v>
                </c:pt>
                <c:pt idx="168">
                  <c:v>-6.1336000000000004</c:v>
                </c:pt>
                <c:pt idx="169">
                  <c:v>-2.8258000000000001</c:v>
                </c:pt>
                <c:pt idx="170">
                  <c:v>-3.0486</c:v>
                </c:pt>
                <c:pt idx="171">
                  <c:v>3.0975000000000001</c:v>
                </c:pt>
                <c:pt idx="172">
                  <c:v>1.8807</c:v>
                </c:pt>
                <c:pt idx="173">
                  <c:v>0.66149999999999998</c:v>
                </c:pt>
                <c:pt idx="174">
                  <c:v>1.9191</c:v>
                </c:pt>
                <c:pt idx="175">
                  <c:v>2.6019999999999999</c:v>
                </c:pt>
                <c:pt idx="176">
                  <c:v>0.22900000000000001</c:v>
                </c:pt>
                <c:pt idx="177">
                  <c:v>-0.64559999999999995</c:v>
                </c:pt>
                <c:pt idx="178">
                  <c:v>-1.2921</c:v>
                </c:pt>
                <c:pt idx="179">
                  <c:v>1.0984</c:v>
                </c:pt>
                <c:pt idx="180">
                  <c:v>1.7730999999999999</c:v>
                </c:pt>
                <c:pt idx="181">
                  <c:v>-1.2968</c:v>
                </c:pt>
                <c:pt idx="182">
                  <c:v>2.3008000000000002</c:v>
                </c:pt>
                <c:pt idx="183">
                  <c:v>-1.4231</c:v>
                </c:pt>
                <c:pt idx="184">
                  <c:v>4.4321000000000002</c:v>
                </c:pt>
                <c:pt idx="185">
                  <c:v>-9.4062000000000001</c:v>
                </c:pt>
                <c:pt idx="186">
                  <c:v>1.1407</c:v>
                </c:pt>
                <c:pt idx="187">
                  <c:v>1.3314999999999999</c:v>
                </c:pt>
                <c:pt idx="188">
                  <c:v>-1.5828</c:v>
                </c:pt>
                <c:pt idx="189">
                  <c:v>2.7162999999999999</c:v>
                </c:pt>
                <c:pt idx="190">
                  <c:v>1.1014999999999999</c:v>
                </c:pt>
                <c:pt idx="191">
                  <c:v>5.5300000000000002E-2</c:v>
                </c:pt>
                <c:pt idx="192">
                  <c:v>6.5914999999999999</c:v>
                </c:pt>
                <c:pt idx="193">
                  <c:v>5.0529000000000002</c:v>
                </c:pt>
                <c:pt idx="194">
                  <c:v>-0.56989999999999996</c:v>
                </c:pt>
                <c:pt idx="195">
                  <c:v>-3.0247000000000002</c:v>
                </c:pt>
                <c:pt idx="196">
                  <c:v>-3.5621</c:v>
                </c:pt>
                <c:pt idx="197">
                  <c:v>-2.4424999999999999</c:v>
                </c:pt>
                <c:pt idx="198">
                  <c:v>3.1297999999999999</c:v>
                </c:pt>
                <c:pt idx="199">
                  <c:v>2.1314000000000002</c:v>
                </c:pt>
                <c:pt idx="200">
                  <c:v>3.27</c:v>
                </c:pt>
                <c:pt idx="201">
                  <c:v>0.15459999999999999</c:v>
                </c:pt>
                <c:pt idx="202">
                  <c:v>1.1838</c:v>
                </c:pt>
                <c:pt idx="203">
                  <c:v>1.0192000000000001</c:v>
                </c:pt>
                <c:pt idx="204">
                  <c:v>-3.0303</c:v>
                </c:pt>
                <c:pt idx="205">
                  <c:v>-2.3508</c:v>
                </c:pt>
                <c:pt idx="206">
                  <c:v>-8.5794999999999995</c:v>
                </c:pt>
                <c:pt idx="207">
                  <c:v>0.161</c:v>
                </c:pt>
                <c:pt idx="208">
                  <c:v>-2.9441999999999999</c:v>
                </c:pt>
                <c:pt idx="209">
                  <c:v>-4.9051999999999998</c:v>
                </c:pt>
                <c:pt idx="210">
                  <c:v>-3.5261999999999998</c:v>
                </c:pt>
                <c:pt idx="211">
                  <c:v>2.7313999999999998</c:v>
                </c:pt>
                <c:pt idx="212">
                  <c:v>-0.8901</c:v>
                </c:pt>
                <c:pt idx="213">
                  <c:v>-1.2763</c:v>
                </c:pt>
                <c:pt idx="214">
                  <c:v>0.26779999999999998</c:v>
                </c:pt>
                <c:pt idx="215">
                  <c:v>-2.8986000000000001</c:v>
                </c:pt>
                <c:pt idx="216">
                  <c:v>3.3445</c:v>
                </c:pt>
                <c:pt idx="217">
                  <c:v>-2.4340999999999999</c:v>
                </c:pt>
                <c:pt idx="218">
                  <c:v>0.92569999999999997</c:v>
                </c:pt>
                <c:pt idx="219">
                  <c:v>-5.9900000000000002E-2</c:v>
                </c:pt>
                <c:pt idx="220">
                  <c:v>3.2816999999999998</c:v>
                </c:pt>
                <c:pt idx="221">
                  <c:v>4.9255000000000004</c:v>
                </c:pt>
                <c:pt idx="222">
                  <c:v>2.3871000000000002</c:v>
                </c:pt>
                <c:pt idx="223">
                  <c:v>-3.1095999999999999</c:v>
                </c:pt>
                <c:pt idx="224">
                  <c:v>2.4822000000000002</c:v>
                </c:pt>
                <c:pt idx="225">
                  <c:v>-1.5450999999999999</c:v>
                </c:pt>
                <c:pt idx="226">
                  <c:v>0.42870000000000003</c:v>
                </c:pt>
                <c:pt idx="227">
                  <c:v>-0.87419999999999998</c:v>
                </c:pt>
                <c:pt idx="228">
                  <c:v>-3.4681000000000002</c:v>
                </c:pt>
                <c:pt idx="229">
                  <c:v>3.2288000000000001</c:v>
                </c:pt>
                <c:pt idx="230">
                  <c:v>1.3599999999999999E-2</c:v>
                </c:pt>
                <c:pt idx="231">
                  <c:v>-1.2555000000000001</c:v>
                </c:pt>
                <c:pt idx="232">
                  <c:v>5.3304999999999998</c:v>
                </c:pt>
                <c:pt idx="233">
                  <c:v>-2.4872000000000001</c:v>
                </c:pt>
                <c:pt idx="234">
                  <c:v>0.85319999999999996</c:v>
                </c:pt>
                <c:pt idx="235">
                  <c:v>4.5343999999999998</c:v>
                </c:pt>
                <c:pt idx="236">
                  <c:v>1.8050999999999999</c:v>
                </c:pt>
                <c:pt idx="237">
                  <c:v>4.0354999999999999</c:v>
                </c:pt>
                <c:pt idx="238">
                  <c:v>1.4E-2</c:v>
                </c:pt>
                <c:pt idx="239">
                  <c:v>3.3300999999999998</c:v>
                </c:pt>
                <c:pt idx="240">
                  <c:v>0.30309999999999998</c:v>
                </c:pt>
                <c:pt idx="241">
                  <c:v>-1.4176</c:v>
                </c:pt>
                <c:pt idx="242">
                  <c:v>2.9523000000000001</c:v>
                </c:pt>
                <c:pt idx="243">
                  <c:v>3.9108000000000001</c:v>
                </c:pt>
                <c:pt idx="244">
                  <c:v>-0.24829999999999999</c:v>
                </c:pt>
                <c:pt idx="245">
                  <c:v>0.43909999999999999</c:v>
                </c:pt>
                <c:pt idx="246">
                  <c:v>-1.4869000000000001</c:v>
                </c:pt>
                <c:pt idx="247">
                  <c:v>-2.5068999999999999</c:v>
                </c:pt>
                <c:pt idx="248">
                  <c:v>1.5779000000000001</c:v>
                </c:pt>
                <c:pt idx="249">
                  <c:v>3.1810999999999998</c:v>
                </c:pt>
                <c:pt idx="250">
                  <c:v>2.9312</c:v>
                </c:pt>
                <c:pt idx="251">
                  <c:v>4.9478999999999997</c:v>
                </c:pt>
                <c:pt idx="252">
                  <c:v>1.3747</c:v>
                </c:pt>
                <c:pt idx="253">
                  <c:v>-0.66859999999999997</c:v>
                </c:pt>
                <c:pt idx="254">
                  <c:v>2.3671000000000002</c:v>
                </c:pt>
                <c:pt idx="255">
                  <c:v>-4.6710000000000003</c:v>
                </c:pt>
                <c:pt idx="256">
                  <c:v>4.8771000000000004</c:v>
                </c:pt>
                <c:pt idx="257">
                  <c:v>-3.5949</c:v>
                </c:pt>
                <c:pt idx="258">
                  <c:v>-4.7102000000000004</c:v>
                </c:pt>
                <c:pt idx="259">
                  <c:v>0.41449999999999998</c:v>
                </c:pt>
                <c:pt idx="260">
                  <c:v>1.2242</c:v>
                </c:pt>
                <c:pt idx="261">
                  <c:v>4.4390999999999998</c:v>
                </c:pt>
                <c:pt idx="262">
                  <c:v>7</c:v>
                </c:pt>
                <c:pt idx="263">
                  <c:v>0.36520000000000002</c:v>
                </c:pt>
                <c:pt idx="264">
                  <c:v>7.6067999999999998</c:v>
                </c:pt>
                <c:pt idx="265">
                  <c:v>4.6792999999999996</c:v>
                </c:pt>
                <c:pt idx="266">
                  <c:v>5.4237000000000002</c:v>
                </c:pt>
                <c:pt idx="267">
                  <c:v>1.4025000000000001</c:v>
                </c:pt>
                <c:pt idx="268">
                  <c:v>1.3162</c:v>
                </c:pt>
                <c:pt idx="269">
                  <c:v>4.7720000000000002</c:v>
                </c:pt>
                <c:pt idx="270">
                  <c:v>0.27839999999999998</c:v>
                </c:pt>
                <c:pt idx="271">
                  <c:v>3.5488</c:v>
                </c:pt>
                <c:pt idx="272">
                  <c:v>-5.2196999999999996</c:v>
                </c:pt>
                <c:pt idx="273">
                  <c:v>-3.6901000000000002</c:v>
                </c:pt>
                <c:pt idx="274">
                  <c:v>1.6700999999999999</c:v>
                </c:pt>
                <c:pt idx="275">
                  <c:v>1.5980000000000001</c:v>
                </c:pt>
                <c:pt idx="276">
                  <c:v>-1.6373</c:v>
                </c:pt>
                <c:pt idx="277">
                  <c:v>-1.7535000000000001</c:v>
                </c:pt>
                <c:pt idx="278">
                  <c:v>3.9201999999999999</c:v>
                </c:pt>
                <c:pt idx="279">
                  <c:v>1.3793</c:v>
                </c:pt>
                <c:pt idx="280">
                  <c:v>1.7634000000000001</c:v>
                </c:pt>
                <c:pt idx="281">
                  <c:v>3.9754</c:v>
                </c:pt>
                <c:pt idx="282">
                  <c:v>0.38769999999999999</c:v>
                </c:pt>
                <c:pt idx="283">
                  <c:v>-8.2040000000000006</c:v>
                </c:pt>
                <c:pt idx="284">
                  <c:v>-0.22189999999999999</c:v>
                </c:pt>
                <c:pt idx="285">
                  <c:v>2.4651999999999998</c:v>
                </c:pt>
                <c:pt idx="286">
                  <c:v>-3.1435</c:v>
                </c:pt>
                <c:pt idx="287">
                  <c:v>-1.2036</c:v>
                </c:pt>
                <c:pt idx="288">
                  <c:v>-4.4356</c:v>
                </c:pt>
                <c:pt idx="289">
                  <c:v>-0.43490000000000001</c:v>
                </c:pt>
                <c:pt idx="290">
                  <c:v>2.7936000000000001</c:v>
                </c:pt>
                <c:pt idx="291">
                  <c:v>-0.99560000000000004</c:v>
                </c:pt>
                <c:pt idx="292">
                  <c:v>-1.7206999999999999</c:v>
                </c:pt>
                <c:pt idx="293">
                  <c:v>0.504</c:v>
                </c:pt>
                <c:pt idx="294">
                  <c:v>-1.3428</c:v>
                </c:pt>
                <c:pt idx="295">
                  <c:v>1.2301</c:v>
                </c:pt>
                <c:pt idx="296">
                  <c:v>-1.4927999999999999</c:v>
                </c:pt>
                <c:pt idx="297">
                  <c:v>-1.4</c:v>
                </c:pt>
                <c:pt idx="298">
                  <c:v>4.2705000000000002</c:v>
                </c:pt>
                <c:pt idx="299">
                  <c:v>2.3946000000000001</c:v>
                </c:pt>
                <c:pt idx="300">
                  <c:v>1.5253000000000001</c:v>
                </c:pt>
                <c:pt idx="301">
                  <c:v>-2.1145999999999998</c:v>
                </c:pt>
                <c:pt idx="302">
                  <c:v>-1.4754</c:v>
                </c:pt>
                <c:pt idx="303">
                  <c:v>5.4132999999999996</c:v>
                </c:pt>
                <c:pt idx="304">
                  <c:v>5.4522000000000004</c:v>
                </c:pt>
                <c:pt idx="305">
                  <c:v>2.1633</c:v>
                </c:pt>
                <c:pt idx="306">
                  <c:v>5.3570000000000002</c:v>
                </c:pt>
                <c:pt idx="307">
                  <c:v>-0.44290000000000002</c:v>
                </c:pt>
                <c:pt idx="308">
                  <c:v>-0.47099999999999997</c:v>
                </c:pt>
                <c:pt idx="309">
                  <c:v>-2.7717000000000001</c:v>
                </c:pt>
                <c:pt idx="310">
                  <c:v>-2.8174999999999999</c:v>
                </c:pt>
                <c:pt idx="311">
                  <c:v>0.54320000000000002</c:v>
                </c:pt>
                <c:pt idx="312">
                  <c:v>-3.4159000000000002</c:v>
                </c:pt>
                <c:pt idx="313">
                  <c:v>-1.2795000000000001</c:v>
                </c:pt>
                <c:pt idx="314">
                  <c:v>-0.90410000000000001</c:v>
                </c:pt>
                <c:pt idx="315">
                  <c:v>1.1234</c:v>
                </c:pt>
                <c:pt idx="316">
                  <c:v>-1.5733999999999999</c:v>
                </c:pt>
                <c:pt idx="317">
                  <c:v>-1.4016</c:v>
                </c:pt>
                <c:pt idx="318">
                  <c:v>-5.5994000000000002</c:v>
                </c:pt>
                <c:pt idx="319">
                  <c:v>-1.6318999999999999</c:v>
                </c:pt>
                <c:pt idx="320">
                  <c:v>-3.5114999999999998</c:v>
                </c:pt>
                <c:pt idx="321">
                  <c:v>1.5022</c:v>
                </c:pt>
                <c:pt idx="322">
                  <c:v>-1.8641000000000001</c:v>
                </c:pt>
                <c:pt idx="323">
                  <c:v>-2.8849999999999998</c:v>
                </c:pt>
                <c:pt idx="324">
                  <c:v>0.56840000000000002</c:v>
                </c:pt>
                <c:pt idx="325">
                  <c:v>5.8297999999999996</c:v>
                </c:pt>
                <c:pt idx="326">
                  <c:v>-2.8656999999999999</c:v>
                </c:pt>
                <c:pt idx="327">
                  <c:v>0.71679999999999999</c:v>
                </c:pt>
                <c:pt idx="328">
                  <c:v>0.26540000000000002</c:v>
                </c:pt>
                <c:pt idx="329">
                  <c:v>-2.3687</c:v>
                </c:pt>
                <c:pt idx="330">
                  <c:v>0.49130000000000001</c:v>
                </c:pt>
                <c:pt idx="331">
                  <c:v>1.4802999999999999</c:v>
                </c:pt>
                <c:pt idx="332">
                  <c:v>1.9128000000000001</c:v>
                </c:pt>
                <c:pt idx="333">
                  <c:v>0.31269999999999998</c:v>
                </c:pt>
                <c:pt idx="334">
                  <c:v>3.8592</c:v>
                </c:pt>
                <c:pt idx="335">
                  <c:v>2.4331999999999998</c:v>
                </c:pt>
                <c:pt idx="336">
                  <c:v>-2.5104000000000002</c:v>
                </c:pt>
                <c:pt idx="337">
                  <c:v>1.4893000000000001</c:v>
                </c:pt>
                <c:pt idx="338">
                  <c:v>-1.3202</c:v>
                </c:pt>
                <c:pt idx="339">
                  <c:v>-0.36919999999999997</c:v>
                </c:pt>
                <c:pt idx="340">
                  <c:v>1.1896</c:v>
                </c:pt>
                <c:pt idx="341">
                  <c:v>-0.6663</c:v>
                </c:pt>
                <c:pt idx="342">
                  <c:v>-4.7500000000000001E-2</c:v>
                </c:pt>
                <c:pt idx="343">
                  <c:v>0.4214</c:v>
                </c:pt>
                <c:pt idx="344">
                  <c:v>3.7646999999999999</c:v>
                </c:pt>
                <c:pt idx="345">
                  <c:v>2.6263999999999998</c:v>
                </c:pt>
                <c:pt idx="346">
                  <c:v>-1.228</c:v>
                </c:pt>
                <c:pt idx="347">
                  <c:v>-2.3885999999999998</c:v>
                </c:pt>
                <c:pt idx="348">
                  <c:v>-2.7875000000000001</c:v>
                </c:pt>
                <c:pt idx="349">
                  <c:v>4.1832000000000003</c:v>
                </c:pt>
                <c:pt idx="350">
                  <c:v>3.0669</c:v>
                </c:pt>
                <c:pt idx="351">
                  <c:v>2.4581</c:v>
                </c:pt>
                <c:pt idx="352">
                  <c:v>2.0872999999999999</c:v>
                </c:pt>
                <c:pt idx="353">
                  <c:v>-1.1719999999999999</c:v>
                </c:pt>
                <c:pt idx="354">
                  <c:v>-2.2400000000000002</c:v>
                </c:pt>
                <c:pt idx="355">
                  <c:v>0.62050000000000005</c:v>
                </c:pt>
                <c:pt idx="356">
                  <c:v>2.9550000000000001</c:v>
                </c:pt>
                <c:pt idx="357">
                  <c:v>-2.5365000000000002</c:v>
                </c:pt>
                <c:pt idx="358">
                  <c:v>0.55649999999999999</c:v>
                </c:pt>
                <c:pt idx="359">
                  <c:v>2.5804</c:v>
                </c:pt>
                <c:pt idx="360">
                  <c:v>-3.0931999999999999</c:v>
                </c:pt>
                <c:pt idx="361">
                  <c:v>-3.2698</c:v>
                </c:pt>
                <c:pt idx="362">
                  <c:v>-2.3184999999999998</c:v>
                </c:pt>
                <c:pt idx="363">
                  <c:v>3.4350000000000001</c:v>
                </c:pt>
                <c:pt idx="364">
                  <c:v>1.3507</c:v>
                </c:pt>
                <c:pt idx="365">
                  <c:v>4.0300000000000002E-2</c:v>
                </c:pt>
                <c:pt idx="366">
                  <c:v>-3.7115</c:v>
                </c:pt>
                <c:pt idx="367">
                  <c:v>-0.93779999999999997</c:v>
                </c:pt>
                <c:pt idx="368">
                  <c:v>-6.2816000000000001</c:v>
                </c:pt>
                <c:pt idx="369">
                  <c:v>-3.6688999999999998</c:v>
                </c:pt>
                <c:pt idx="370">
                  <c:v>4.6722999999999999</c:v>
                </c:pt>
                <c:pt idx="371">
                  <c:v>-0.89439999999999997</c:v>
                </c:pt>
                <c:pt idx="372">
                  <c:v>-0.76719999999999999</c:v>
                </c:pt>
                <c:pt idx="373">
                  <c:v>-2.8496999999999999</c:v>
                </c:pt>
                <c:pt idx="374">
                  <c:v>2.5156999999999998</c:v>
                </c:pt>
                <c:pt idx="375">
                  <c:v>0.86829999999999996</c:v>
                </c:pt>
                <c:pt idx="376">
                  <c:v>0.72760000000000002</c:v>
                </c:pt>
                <c:pt idx="377">
                  <c:v>4.4814999999999996</c:v>
                </c:pt>
                <c:pt idx="378">
                  <c:v>1.8978999999999999</c:v>
                </c:pt>
                <c:pt idx="379">
                  <c:v>5.5500999999999996</c:v>
                </c:pt>
                <c:pt idx="380">
                  <c:v>1.0409999999999999</c:v>
                </c:pt>
                <c:pt idx="381">
                  <c:v>3.8248000000000002</c:v>
                </c:pt>
                <c:pt idx="382">
                  <c:v>1.978</c:v>
                </c:pt>
                <c:pt idx="383">
                  <c:v>0.53010000000000002</c:v>
                </c:pt>
                <c:pt idx="384">
                  <c:v>0.60319999999999996</c:v>
                </c:pt>
                <c:pt idx="385">
                  <c:v>1.1225000000000001</c:v>
                </c:pt>
                <c:pt idx="386">
                  <c:v>6.9767999999999999</c:v>
                </c:pt>
                <c:pt idx="387">
                  <c:v>3.7841999999999998</c:v>
                </c:pt>
                <c:pt idx="388">
                  <c:v>0.45240000000000002</c:v>
                </c:pt>
                <c:pt idx="389">
                  <c:v>1.9652000000000001</c:v>
                </c:pt>
                <c:pt idx="390">
                  <c:v>0.75280000000000002</c:v>
                </c:pt>
                <c:pt idx="391">
                  <c:v>-3.2101000000000002</c:v>
                </c:pt>
                <c:pt idx="392">
                  <c:v>4.6851000000000003</c:v>
                </c:pt>
                <c:pt idx="393">
                  <c:v>-2.2452999999999999</c:v>
                </c:pt>
                <c:pt idx="394">
                  <c:v>2.3721000000000001</c:v>
                </c:pt>
                <c:pt idx="395">
                  <c:v>2.0950000000000002</c:v>
                </c:pt>
                <c:pt idx="396">
                  <c:v>-0.97729999999999995</c:v>
                </c:pt>
                <c:pt idx="397">
                  <c:v>1.8765000000000001</c:v>
                </c:pt>
                <c:pt idx="398">
                  <c:v>2.9613</c:v>
                </c:pt>
                <c:pt idx="399">
                  <c:v>0.25440000000000002</c:v>
                </c:pt>
                <c:pt idx="400">
                  <c:v>-1.4952000000000001</c:v>
                </c:pt>
                <c:pt idx="401">
                  <c:v>0.97899999999999998</c:v>
                </c:pt>
                <c:pt idx="402">
                  <c:v>1.9611000000000001</c:v>
                </c:pt>
                <c:pt idx="403">
                  <c:v>-4.2126999999999999</c:v>
                </c:pt>
                <c:pt idx="404">
                  <c:v>1.1114999999999999</c:v>
                </c:pt>
                <c:pt idx="405">
                  <c:v>-1.7183999999999999</c:v>
                </c:pt>
                <c:pt idx="406">
                  <c:v>0.87390000000000001</c:v>
                </c:pt>
                <c:pt idx="407">
                  <c:v>-0.105</c:v>
                </c:pt>
                <c:pt idx="408">
                  <c:v>1.3205</c:v>
                </c:pt>
                <c:pt idx="409">
                  <c:v>-1.6558999999999999</c:v>
                </c:pt>
                <c:pt idx="410">
                  <c:v>1.54E-2</c:v>
                </c:pt>
                <c:pt idx="411">
                  <c:v>2.5552000000000001</c:v>
                </c:pt>
                <c:pt idx="412">
                  <c:v>-2.4289000000000001</c:v>
                </c:pt>
                <c:pt idx="413">
                  <c:v>-2.7263000000000002</c:v>
                </c:pt>
                <c:pt idx="414">
                  <c:v>-0.89890000000000003</c:v>
                </c:pt>
                <c:pt idx="415">
                  <c:v>-1.8716999999999999</c:v>
                </c:pt>
                <c:pt idx="416">
                  <c:v>3.117</c:v>
                </c:pt>
                <c:pt idx="417">
                  <c:v>-4.6696</c:v>
                </c:pt>
                <c:pt idx="418">
                  <c:v>-0.2223</c:v>
                </c:pt>
                <c:pt idx="419">
                  <c:v>-2.5226000000000002</c:v>
                </c:pt>
                <c:pt idx="420">
                  <c:v>3.2949999999999999</c:v>
                </c:pt>
                <c:pt idx="421">
                  <c:v>1.1051</c:v>
                </c:pt>
                <c:pt idx="422">
                  <c:v>2.6741999999999999</c:v>
                </c:pt>
                <c:pt idx="423">
                  <c:v>-0.50860000000000005</c:v>
                </c:pt>
                <c:pt idx="424">
                  <c:v>5.4851000000000001</c:v>
                </c:pt>
                <c:pt idx="425">
                  <c:v>0.77370000000000005</c:v>
                </c:pt>
                <c:pt idx="426">
                  <c:v>3.2473999999999998</c:v>
                </c:pt>
                <c:pt idx="427">
                  <c:v>-0.87549999999999994</c:v>
                </c:pt>
                <c:pt idx="428">
                  <c:v>1.0089999999999999</c:v>
                </c:pt>
                <c:pt idx="429">
                  <c:v>-1.2117</c:v>
                </c:pt>
                <c:pt idx="430">
                  <c:v>-3.4230999999999998</c:v>
                </c:pt>
                <c:pt idx="431">
                  <c:v>0.60340000000000005</c:v>
                </c:pt>
                <c:pt idx="432">
                  <c:v>3.4445000000000001</c:v>
                </c:pt>
                <c:pt idx="433">
                  <c:v>5.5358000000000001</c:v>
                </c:pt>
                <c:pt idx="434">
                  <c:v>0.59860000000000002</c:v>
                </c:pt>
                <c:pt idx="435">
                  <c:v>0.47260000000000002</c:v>
                </c:pt>
                <c:pt idx="436">
                  <c:v>2.2993000000000001</c:v>
                </c:pt>
                <c:pt idx="437">
                  <c:v>-0.15890000000000001</c:v>
                </c:pt>
                <c:pt idx="438">
                  <c:v>1.3335999999999999</c:v>
                </c:pt>
                <c:pt idx="439">
                  <c:v>3.3852000000000002</c:v>
                </c:pt>
                <c:pt idx="440">
                  <c:v>-0.73250000000000004</c:v>
                </c:pt>
                <c:pt idx="441">
                  <c:v>0.25159999999999999</c:v>
                </c:pt>
                <c:pt idx="442">
                  <c:v>-6.6852</c:v>
                </c:pt>
                <c:pt idx="443">
                  <c:v>-2.0049999999999999</c:v>
                </c:pt>
                <c:pt idx="444">
                  <c:v>2.7187999999999999</c:v>
                </c:pt>
                <c:pt idx="445">
                  <c:v>-2.206</c:v>
                </c:pt>
                <c:pt idx="446">
                  <c:v>1.3249</c:v>
                </c:pt>
                <c:pt idx="447">
                  <c:v>0.106</c:v>
                </c:pt>
                <c:pt idx="448">
                  <c:v>-3.2808000000000002</c:v>
                </c:pt>
                <c:pt idx="449">
                  <c:v>1.5167999999999999</c:v>
                </c:pt>
                <c:pt idx="450">
                  <c:v>2.2408000000000001</c:v>
                </c:pt>
                <c:pt idx="451">
                  <c:v>1.2692000000000001</c:v>
                </c:pt>
                <c:pt idx="452">
                  <c:v>-2.8191000000000002</c:v>
                </c:pt>
                <c:pt idx="453">
                  <c:v>-1.7939000000000001</c:v>
                </c:pt>
                <c:pt idx="454">
                  <c:v>-2.7219000000000002</c:v>
                </c:pt>
                <c:pt idx="455">
                  <c:v>-3.8559999999999999</c:v>
                </c:pt>
                <c:pt idx="456">
                  <c:v>-1.3339000000000001</c:v>
                </c:pt>
                <c:pt idx="457">
                  <c:v>-0.84209999999999996</c:v>
                </c:pt>
                <c:pt idx="458">
                  <c:v>-0.11260000000000001</c:v>
                </c:pt>
                <c:pt idx="459">
                  <c:v>-2.0324</c:v>
                </c:pt>
                <c:pt idx="460">
                  <c:v>-0.23949999999999999</c:v>
                </c:pt>
                <c:pt idx="461">
                  <c:v>1.3673999999999999</c:v>
                </c:pt>
                <c:pt idx="462">
                  <c:v>0.33429999999999999</c:v>
                </c:pt>
                <c:pt idx="463">
                  <c:v>-4.8887999999999998</c:v>
                </c:pt>
                <c:pt idx="464">
                  <c:v>5.3993000000000002</c:v>
                </c:pt>
                <c:pt idx="465">
                  <c:v>4.3639000000000001</c:v>
                </c:pt>
                <c:pt idx="466">
                  <c:v>-3.4445000000000001</c:v>
                </c:pt>
                <c:pt idx="467">
                  <c:v>1.1305000000000001</c:v>
                </c:pt>
                <c:pt idx="468">
                  <c:v>4.0852000000000004</c:v>
                </c:pt>
                <c:pt idx="469">
                  <c:v>3.1015000000000001</c:v>
                </c:pt>
                <c:pt idx="470">
                  <c:v>2.0316000000000001</c:v>
                </c:pt>
                <c:pt idx="471">
                  <c:v>4.2152000000000003</c:v>
                </c:pt>
                <c:pt idx="472">
                  <c:v>3.5834999999999999</c:v>
                </c:pt>
                <c:pt idx="473">
                  <c:v>-4.6782000000000004</c:v>
                </c:pt>
                <c:pt idx="474">
                  <c:v>-0.99970000000000003</c:v>
                </c:pt>
                <c:pt idx="475">
                  <c:v>2.7578999999999998</c:v>
                </c:pt>
                <c:pt idx="476">
                  <c:v>-0.28389999999999999</c:v>
                </c:pt>
                <c:pt idx="477">
                  <c:v>-3.6219999999999999</c:v>
                </c:pt>
                <c:pt idx="478">
                  <c:v>4.6093999999999999</c:v>
                </c:pt>
                <c:pt idx="479">
                  <c:v>1.4460999999999999</c:v>
                </c:pt>
                <c:pt idx="480">
                  <c:v>0.29570000000000002</c:v>
                </c:pt>
                <c:pt idx="481">
                  <c:v>0.86160000000000003</c:v>
                </c:pt>
                <c:pt idx="482">
                  <c:v>4.5296000000000003</c:v>
                </c:pt>
                <c:pt idx="483">
                  <c:v>1.0244</c:v>
                </c:pt>
                <c:pt idx="484">
                  <c:v>4.6642000000000001</c:v>
                </c:pt>
                <c:pt idx="485">
                  <c:v>-3.2031999999999998</c:v>
                </c:pt>
                <c:pt idx="486">
                  <c:v>0.86450000000000005</c:v>
                </c:pt>
                <c:pt idx="487">
                  <c:v>2.56</c:v>
                </c:pt>
                <c:pt idx="488">
                  <c:v>2.3386999999999998</c:v>
                </c:pt>
                <c:pt idx="489">
                  <c:v>2.0880999999999998</c:v>
                </c:pt>
                <c:pt idx="490">
                  <c:v>4.2027999999999999</c:v>
                </c:pt>
                <c:pt idx="491">
                  <c:v>-2.2326999999999999</c:v>
                </c:pt>
                <c:pt idx="492">
                  <c:v>-2.7410000000000001</c:v>
                </c:pt>
                <c:pt idx="493">
                  <c:v>0.1386</c:v>
                </c:pt>
                <c:pt idx="494">
                  <c:v>8.8000000000000005E-3</c:v>
                </c:pt>
                <c:pt idx="495">
                  <c:v>-0.65480000000000005</c:v>
                </c:pt>
                <c:pt idx="496">
                  <c:v>-1.9036</c:v>
                </c:pt>
                <c:pt idx="497">
                  <c:v>-2.5804999999999998</c:v>
                </c:pt>
                <c:pt idx="498">
                  <c:v>1.3848</c:v>
                </c:pt>
                <c:pt idx="499">
                  <c:v>-1.1740999999999999</c:v>
                </c:pt>
                <c:pt idx="500">
                  <c:v>0.2346</c:v>
                </c:pt>
                <c:pt idx="501">
                  <c:v>-0.77449999999999997</c:v>
                </c:pt>
                <c:pt idx="502">
                  <c:v>2.4550999999999998</c:v>
                </c:pt>
                <c:pt idx="503">
                  <c:v>-1.7578</c:v>
                </c:pt>
                <c:pt idx="504">
                  <c:v>1.1525000000000001</c:v>
                </c:pt>
                <c:pt idx="505">
                  <c:v>0.1565</c:v>
                </c:pt>
                <c:pt idx="506">
                  <c:v>-3.0998000000000001</c:v>
                </c:pt>
                <c:pt idx="507">
                  <c:v>1.2855000000000001</c:v>
                </c:pt>
                <c:pt idx="508">
                  <c:v>-0.38080000000000003</c:v>
                </c:pt>
                <c:pt idx="509">
                  <c:v>-1.9196</c:v>
                </c:pt>
                <c:pt idx="510">
                  <c:v>1.2370000000000001</c:v>
                </c:pt>
                <c:pt idx="511">
                  <c:v>5.0570000000000004</c:v>
                </c:pt>
                <c:pt idx="512">
                  <c:v>1.1728000000000001</c:v>
                </c:pt>
                <c:pt idx="513">
                  <c:v>2.7282000000000002</c:v>
                </c:pt>
                <c:pt idx="514">
                  <c:v>0.70469999999999999</c:v>
                </c:pt>
                <c:pt idx="515">
                  <c:v>0.52859999999999996</c:v>
                </c:pt>
                <c:pt idx="516">
                  <c:v>3.4870000000000001</c:v>
                </c:pt>
                <c:pt idx="517">
                  <c:v>0.2341</c:v>
                </c:pt>
                <c:pt idx="518">
                  <c:v>8.1600000000000006E-2</c:v>
                </c:pt>
                <c:pt idx="519">
                  <c:v>-0.55620000000000003</c:v>
                </c:pt>
                <c:pt idx="520">
                  <c:v>4.1844000000000001</c:v>
                </c:pt>
                <c:pt idx="521">
                  <c:v>0.77580000000000005</c:v>
                </c:pt>
                <c:pt idx="522">
                  <c:v>2.8595000000000002</c:v>
                </c:pt>
                <c:pt idx="523">
                  <c:v>-2.3094999999999999</c:v>
                </c:pt>
                <c:pt idx="524">
                  <c:v>2.0426000000000002</c:v>
                </c:pt>
                <c:pt idx="525">
                  <c:v>0.33939999999999998</c:v>
                </c:pt>
                <c:pt idx="526">
                  <c:v>0.19600000000000001</c:v>
                </c:pt>
                <c:pt idx="527">
                  <c:v>-0.67049999999999998</c:v>
                </c:pt>
                <c:pt idx="528">
                  <c:v>-3.1206</c:v>
                </c:pt>
                <c:pt idx="529">
                  <c:v>2.1585999999999999</c:v>
                </c:pt>
                <c:pt idx="530">
                  <c:v>3.0697000000000001</c:v>
                </c:pt>
                <c:pt idx="531">
                  <c:v>-0.98040000000000005</c:v>
                </c:pt>
                <c:pt idx="532">
                  <c:v>4.9008000000000003</c:v>
                </c:pt>
                <c:pt idx="533">
                  <c:v>0.89219999999999999</c:v>
                </c:pt>
                <c:pt idx="534">
                  <c:v>1.5299</c:v>
                </c:pt>
                <c:pt idx="535">
                  <c:v>2.4575999999999998</c:v>
                </c:pt>
                <c:pt idx="536">
                  <c:v>-2.6383000000000001</c:v>
                </c:pt>
                <c:pt idx="537">
                  <c:v>4.3906000000000001</c:v>
                </c:pt>
                <c:pt idx="538">
                  <c:v>2.9672999999999998</c:v>
                </c:pt>
                <c:pt idx="539">
                  <c:v>-1.7416</c:v>
                </c:pt>
                <c:pt idx="540">
                  <c:v>-1.867</c:v>
                </c:pt>
                <c:pt idx="541">
                  <c:v>2.3889999999999998</c:v>
                </c:pt>
                <c:pt idx="542">
                  <c:v>-1.6575</c:v>
                </c:pt>
                <c:pt idx="543">
                  <c:v>1.4653</c:v>
                </c:pt>
                <c:pt idx="544">
                  <c:v>2.0019999999999998</c:v>
                </c:pt>
                <c:pt idx="545">
                  <c:v>-0.46450000000000002</c:v>
                </c:pt>
                <c:pt idx="546">
                  <c:v>2.4529999999999998</c:v>
                </c:pt>
                <c:pt idx="547">
                  <c:v>-7.0699999999999999E-2</c:v>
                </c:pt>
                <c:pt idx="548">
                  <c:v>-1.0210999999999999</c:v>
                </c:pt>
                <c:pt idx="549">
                  <c:v>1.3252999999999999</c:v>
                </c:pt>
                <c:pt idx="550">
                  <c:v>-2.4723999999999999</c:v>
                </c:pt>
                <c:pt idx="551">
                  <c:v>-0.89749999999999996</c:v>
                </c:pt>
                <c:pt idx="552">
                  <c:v>1.1534</c:v>
                </c:pt>
                <c:pt idx="553">
                  <c:v>2.0466000000000002</c:v>
                </c:pt>
                <c:pt idx="554">
                  <c:v>1.0975999999999999</c:v>
                </c:pt>
                <c:pt idx="555">
                  <c:v>3.3632</c:v>
                </c:pt>
                <c:pt idx="556">
                  <c:v>5.21E-2</c:v>
                </c:pt>
                <c:pt idx="557">
                  <c:v>-0.83209999999999995</c:v>
                </c:pt>
                <c:pt idx="558">
                  <c:v>1.8951</c:v>
                </c:pt>
                <c:pt idx="559">
                  <c:v>-1.264</c:v>
                </c:pt>
                <c:pt idx="560">
                  <c:v>-7.2599999999999998E-2</c:v>
                </c:pt>
                <c:pt idx="561">
                  <c:v>-1.6367</c:v>
                </c:pt>
                <c:pt idx="562">
                  <c:v>-4.8010999999999999</c:v>
                </c:pt>
                <c:pt idx="563">
                  <c:v>-0.53010000000000002</c:v>
                </c:pt>
                <c:pt idx="564">
                  <c:v>-3.1966000000000001</c:v>
                </c:pt>
                <c:pt idx="565">
                  <c:v>2.3006000000000002</c:v>
                </c:pt>
                <c:pt idx="566">
                  <c:v>-2.0912000000000002</c:v>
                </c:pt>
                <c:pt idx="567">
                  <c:v>-0.31559999999999999</c:v>
                </c:pt>
                <c:pt idx="568">
                  <c:v>-4.0526999999999997</c:v>
                </c:pt>
                <c:pt idx="569">
                  <c:v>1.2856000000000001</c:v>
                </c:pt>
                <c:pt idx="570">
                  <c:v>-2.6160000000000001</c:v>
                </c:pt>
                <c:pt idx="571">
                  <c:v>0.53100000000000003</c:v>
                </c:pt>
                <c:pt idx="572">
                  <c:v>-0.67459999999999998</c:v>
                </c:pt>
                <c:pt idx="573">
                  <c:v>-0.94479999999999997</c:v>
                </c:pt>
                <c:pt idx="574">
                  <c:v>-1.0031000000000001</c:v>
                </c:pt>
                <c:pt idx="575">
                  <c:v>0.16089999999999999</c:v>
                </c:pt>
                <c:pt idx="576">
                  <c:v>5.3474000000000004</c:v>
                </c:pt>
                <c:pt idx="577">
                  <c:v>5.7275</c:v>
                </c:pt>
                <c:pt idx="578">
                  <c:v>3.0907</c:v>
                </c:pt>
                <c:pt idx="579">
                  <c:v>-0.38829999999999998</c:v>
                </c:pt>
                <c:pt idx="580">
                  <c:v>-0.55720000000000003</c:v>
                </c:pt>
                <c:pt idx="581">
                  <c:v>1.0146999999999999</c:v>
                </c:pt>
                <c:pt idx="582">
                  <c:v>3.9451000000000001</c:v>
                </c:pt>
                <c:pt idx="583">
                  <c:v>2.7766000000000002</c:v>
                </c:pt>
                <c:pt idx="584">
                  <c:v>-1.2575000000000001</c:v>
                </c:pt>
                <c:pt idx="585">
                  <c:v>-0.372</c:v>
                </c:pt>
                <c:pt idx="586">
                  <c:v>-0.70150000000000001</c:v>
                </c:pt>
                <c:pt idx="587">
                  <c:v>-0.56869999999999998</c:v>
                </c:pt>
                <c:pt idx="588">
                  <c:v>2.9196</c:v>
                </c:pt>
                <c:pt idx="589">
                  <c:v>-1.9369000000000001</c:v>
                </c:pt>
                <c:pt idx="590">
                  <c:v>-0.94789999999999996</c:v>
                </c:pt>
                <c:pt idx="591">
                  <c:v>2.5657000000000001</c:v>
                </c:pt>
                <c:pt idx="592">
                  <c:v>-2.9228000000000001</c:v>
                </c:pt>
                <c:pt idx="593">
                  <c:v>-1.8893</c:v>
                </c:pt>
                <c:pt idx="594">
                  <c:v>-0.85750000000000004</c:v>
                </c:pt>
                <c:pt idx="595">
                  <c:v>-7.2389000000000001</c:v>
                </c:pt>
                <c:pt idx="596">
                  <c:v>6.2207999999999997</c:v>
                </c:pt>
                <c:pt idx="597">
                  <c:v>-0.69020000000000004</c:v>
                </c:pt>
                <c:pt idx="598">
                  <c:v>-0.89019999999999999</c:v>
                </c:pt>
                <c:pt idx="599">
                  <c:v>0.30109999999999998</c:v>
                </c:pt>
                <c:pt idx="600">
                  <c:v>-2.5897999999999999</c:v>
                </c:pt>
                <c:pt idx="601">
                  <c:v>3.9443999999999999</c:v>
                </c:pt>
                <c:pt idx="602">
                  <c:v>-0.15129999999999999</c:v>
                </c:pt>
                <c:pt idx="603">
                  <c:v>-1.9615</c:v>
                </c:pt>
                <c:pt idx="604">
                  <c:v>-0.26229999999999998</c:v>
                </c:pt>
                <c:pt idx="605">
                  <c:v>-1.7628999999999999</c:v>
                </c:pt>
                <c:pt idx="606">
                  <c:v>-3.9E-2</c:v>
                </c:pt>
                <c:pt idx="607">
                  <c:v>-1.1394</c:v>
                </c:pt>
                <c:pt idx="608">
                  <c:v>-0.71260000000000001</c:v>
                </c:pt>
                <c:pt idx="609">
                  <c:v>-0.79900000000000004</c:v>
                </c:pt>
                <c:pt idx="610">
                  <c:v>-0.66569999999999996</c:v>
                </c:pt>
                <c:pt idx="611">
                  <c:v>1.2166999999999999</c:v>
                </c:pt>
                <c:pt idx="612">
                  <c:v>1.819</c:v>
                </c:pt>
                <c:pt idx="613">
                  <c:v>-1.6273</c:v>
                </c:pt>
                <c:pt idx="614">
                  <c:v>1.8613999999999999</c:v>
                </c:pt>
                <c:pt idx="615">
                  <c:v>-1.9037999999999999</c:v>
                </c:pt>
                <c:pt idx="616">
                  <c:v>-1.0871</c:v>
                </c:pt>
                <c:pt idx="617">
                  <c:v>8.48E-2</c:v>
                </c:pt>
                <c:pt idx="618">
                  <c:v>1.0954999999999999</c:v>
                </c:pt>
                <c:pt idx="619">
                  <c:v>1.1115999999999999</c:v>
                </c:pt>
                <c:pt idx="620">
                  <c:v>-1.9934000000000001</c:v>
                </c:pt>
                <c:pt idx="621">
                  <c:v>3.7814000000000001</c:v>
                </c:pt>
                <c:pt idx="622">
                  <c:v>1.9536</c:v>
                </c:pt>
                <c:pt idx="623">
                  <c:v>-3.0230000000000001</c:v>
                </c:pt>
                <c:pt idx="624">
                  <c:v>1.5501</c:v>
                </c:pt>
                <c:pt idx="625">
                  <c:v>-0.82069999999999999</c:v>
                </c:pt>
                <c:pt idx="626">
                  <c:v>-1.5696000000000001</c:v>
                </c:pt>
                <c:pt idx="627">
                  <c:v>1.4227000000000001</c:v>
                </c:pt>
                <c:pt idx="628">
                  <c:v>1.6604000000000001</c:v>
                </c:pt>
                <c:pt idx="629">
                  <c:v>2.9738000000000002</c:v>
                </c:pt>
                <c:pt idx="630">
                  <c:v>7.6452</c:v>
                </c:pt>
                <c:pt idx="631">
                  <c:v>-1.2071000000000001</c:v>
                </c:pt>
                <c:pt idx="632">
                  <c:v>0.84260000000000002</c:v>
                </c:pt>
                <c:pt idx="633">
                  <c:v>-2.0985999999999998</c:v>
                </c:pt>
                <c:pt idx="634">
                  <c:v>2.6936</c:v>
                </c:pt>
                <c:pt idx="635">
                  <c:v>5.5281000000000002</c:v>
                </c:pt>
                <c:pt idx="636">
                  <c:v>3.9097</c:v>
                </c:pt>
                <c:pt idx="637">
                  <c:v>1.4104000000000001</c:v>
                </c:pt>
                <c:pt idx="638">
                  <c:v>-3.5727000000000002</c:v>
                </c:pt>
                <c:pt idx="639">
                  <c:v>0.94330000000000003</c:v>
                </c:pt>
                <c:pt idx="640">
                  <c:v>0.61419999999999997</c:v>
                </c:pt>
                <c:pt idx="641">
                  <c:v>-0.12659999999999999</c:v>
                </c:pt>
                <c:pt idx="642">
                  <c:v>-2.8308</c:v>
                </c:pt>
                <c:pt idx="643">
                  <c:v>-0.95169999999999999</c:v>
                </c:pt>
                <c:pt idx="644">
                  <c:v>2.2585000000000002</c:v>
                </c:pt>
                <c:pt idx="645">
                  <c:v>-9.7500000000000003E-2</c:v>
                </c:pt>
                <c:pt idx="646">
                  <c:v>0.39479999999999998</c:v>
                </c:pt>
                <c:pt idx="647">
                  <c:v>-2.0756999999999999</c:v>
                </c:pt>
                <c:pt idx="648">
                  <c:v>1.3095000000000001</c:v>
                </c:pt>
                <c:pt idx="649">
                  <c:v>-0.8488</c:v>
                </c:pt>
                <c:pt idx="650">
                  <c:v>3.1282000000000001</c:v>
                </c:pt>
                <c:pt idx="651">
                  <c:v>-3.5893999999999999</c:v>
                </c:pt>
                <c:pt idx="652">
                  <c:v>2.5142000000000002</c:v>
                </c:pt>
                <c:pt idx="653">
                  <c:v>0.95240000000000002</c:v>
                </c:pt>
                <c:pt idx="654">
                  <c:v>5.1910999999999996</c:v>
                </c:pt>
                <c:pt idx="655">
                  <c:v>3.1088</c:v>
                </c:pt>
                <c:pt idx="656">
                  <c:v>-1.2055</c:v>
                </c:pt>
                <c:pt idx="657">
                  <c:v>2.1610999999999998</c:v>
                </c:pt>
                <c:pt idx="658">
                  <c:v>-0.40789999999999998</c:v>
                </c:pt>
                <c:pt idx="659">
                  <c:v>0.16470000000000001</c:v>
                </c:pt>
                <c:pt idx="660">
                  <c:v>1.2869999999999999</c:v>
                </c:pt>
                <c:pt idx="661">
                  <c:v>3.6976</c:v>
                </c:pt>
                <c:pt idx="662">
                  <c:v>9.8299999999999998E-2</c:v>
                </c:pt>
                <c:pt idx="663">
                  <c:v>6.5827999999999998</c:v>
                </c:pt>
                <c:pt idx="664">
                  <c:v>-1.7158</c:v>
                </c:pt>
                <c:pt idx="665">
                  <c:v>2.411</c:v>
                </c:pt>
                <c:pt idx="666">
                  <c:v>1.161</c:v>
                </c:pt>
                <c:pt idx="667">
                  <c:v>-0.5</c:v>
                </c:pt>
                <c:pt idx="668">
                  <c:v>-8.6800000000000002E-2</c:v>
                </c:pt>
                <c:pt idx="669">
                  <c:v>-1.7787999999999999</c:v>
                </c:pt>
                <c:pt idx="670">
                  <c:v>-1.0148999999999999</c:v>
                </c:pt>
                <c:pt idx="671">
                  <c:v>-5.7477999999999998</c:v>
                </c:pt>
                <c:pt idx="672">
                  <c:v>0.43859999999999999</c:v>
                </c:pt>
                <c:pt idx="673">
                  <c:v>1.268</c:v>
                </c:pt>
                <c:pt idx="674">
                  <c:v>-0.1004</c:v>
                </c:pt>
                <c:pt idx="675">
                  <c:v>0.71089999999999998</c:v>
                </c:pt>
                <c:pt idx="676">
                  <c:v>1.0499000000000001</c:v>
                </c:pt>
                <c:pt idx="677">
                  <c:v>2.9946999999999999</c:v>
                </c:pt>
                <c:pt idx="678">
                  <c:v>-4.6832000000000003</c:v>
                </c:pt>
                <c:pt idx="679">
                  <c:v>-1.4769000000000001</c:v>
                </c:pt>
                <c:pt idx="680">
                  <c:v>3.0722999999999998</c:v>
                </c:pt>
                <c:pt idx="681">
                  <c:v>-3.4184999999999999</c:v>
                </c:pt>
                <c:pt idx="682">
                  <c:v>1.7745</c:v>
                </c:pt>
                <c:pt idx="683">
                  <c:v>1.0518000000000001</c:v>
                </c:pt>
                <c:pt idx="684">
                  <c:v>-6.7599999999999993E-2</c:v>
                </c:pt>
                <c:pt idx="685">
                  <c:v>-0.71299999999999997</c:v>
                </c:pt>
                <c:pt idx="686">
                  <c:v>5.3613999999999997</c:v>
                </c:pt>
                <c:pt idx="687">
                  <c:v>4.9367999999999999</c:v>
                </c:pt>
                <c:pt idx="688">
                  <c:v>1.3473999999999999</c:v>
                </c:pt>
                <c:pt idx="689">
                  <c:v>1.7836000000000001</c:v>
                </c:pt>
                <c:pt idx="690">
                  <c:v>-2.5979999999999999</c:v>
                </c:pt>
                <c:pt idx="691">
                  <c:v>-2.895</c:v>
                </c:pt>
                <c:pt idx="692">
                  <c:v>1.7002999999999999</c:v>
                </c:pt>
                <c:pt idx="693">
                  <c:v>-2.3774999999999999</c:v>
                </c:pt>
                <c:pt idx="694">
                  <c:v>3.2096</c:v>
                </c:pt>
                <c:pt idx="695">
                  <c:v>-0.90710000000000002</c:v>
                </c:pt>
                <c:pt idx="696">
                  <c:v>-0.59040000000000004</c:v>
                </c:pt>
                <c:pt idx="697">
                  <c:v>-1.8514999999999999</c:v>
                </c:pt>
                <c:pt idx="698">
                  <c:v>-0.87560000000000004</c:v>
                </c:pt>
                <c:pt idx="699">
                  <c:v>-0.54110000000000003</c:v>
                </c:pt>
                <c:pt idx="700">
                  <c:v>-2.2675000000000001</c:v>
                </c:pt>
                <c:pt idx="701">
                  <c:v>5.3244999999999996</c:v>
                </c:pt>
                <c:pt idx="702">
                  <c:v>1.4657</c:v>
                </c:pt>
                <c:pt idx="703">
                  <c:v>-3.0468000000000002</c:v>
                </c:pt>
                <c:pt idx="704">
                  <c:v>-1.6889000000000001</c:v>
                </c:pt>
                <c:pt idx="705">
                  <c:v>-1.6032</c:v>
                </c:pt>
                <c:pt idx="706">
                  <c:v>-1.6400000000000001E-2</c:v>
                </c:pt>
                <c:pt idx="707">
                  <c:v>-2.2149999999999999</c:v>
                </c:pt>
                <c:pt idx="708">
                  <c:v>0.99750000000000005</c:v>
                </c:pt>
                <c:pt idx="709">
                  <c:v>-1.9117999999999999</c:v>
                </c:pt>
                <c:pt idx="710">
                  <c:v>1.4919</c:v>
                </c:pt>
                <c:pt idx="711">
                  <c:v>2.6686999999999999</c:v>
                </c:pt>
                <c:pt idx="712">
                  <c:v>-0.251</c:v>
                </c:pt>
                <c:pt idx="713">
                  <c:v>2.3479999999999999</c:v>
                </c:pt>
                <c:pt idx="714">
                  <c:v>3.4899</c:v>
                </c:pt>
                <c:pt idx="715">
                  <c:v>1.4240999999999999</c:v>
                </c:pt>
                <c:pt idx="716">
                  <c:v>2.7847</c:v>
                </c:pt>
                <c:pt idx="717">
                  <c:v>-3.7218</c:v>
                </c:pt>
                <c:pt idx="718">
                  <c:v>0.76739999999999997</c:v>
                </c:pt>
                <c:pt idx="719">
                  <c:v>-3.6065</c:v>
                </c:pt>
                <c:pt idx="720">
                  <c:v>3.7303999999999999</c:v>
                </c:pt>
                <c:pt idx="721">
                  <c:v>-1.1560999999999999</c:v>
                </c:pt>
                <c:pt idx="722">
                  <c:v>-2.1271</c:v>
                </c:pt>
                <c:pt idx="723">
                  <c:v>-0.74460000000000004</c:v>
                </c:pt>
                <c:pt idx="724">
                  <c:v>-3.0870000000000002</c:v>
                </c:pt>
                <c:pt idx="725">
                  <c:v>2.4413</c:v>
                </c:pt>
                <c:pt idx="726">
                  <c:v>4.7050999999999998</c:v>
                </c:pt>
                <c:pt idx="727">
                  <c:v>-3.4750000000000001</c:v>
                </c:pt>
                <c:pt idx="728">
                  <c:v>1.2927999999999999</c:v>
                </c:pt>
                <c:pt idx="729">
                  <c:v>-4.0149999999999997</c:v>
                </c:pt>
                <c:pt idx="730">
                  <c:v>-7.2300000000000003E-2</c:v>
                </c:pt>
                <c:pt idx="731">
                  <c:v>-0.55400000000000005</c:v>
                </c:pt>
                <c:pt idx="732">
                  <c:v>-0.17599999999999999</c:v>
                </c:pt>
                <c:pt idx="733">
                  <c:v>0.18329999999999999</c:v>
                </c:pt>
                <c:pt idx="734">
                  <c:v>3.0815000000000001</c:v>
                </c:pt>
                <c:pt idx="735">
                  <c:v>-3.63</c:v>
                </c:pt>
                <c:pt idx="736">
                  <c:v>4.2214</c:v>
                </c:pt>
                <c:pt idx="737">
                  <c:v>1.6780999999999999</c:v>
                </c:pt>
                <c:pt idx="738">
                  <c:v>5.3548999999999998</c:v>
                </c:pt>
                <c:pt idx="739">
                  <c:v>-3.5714999999999999</c:v>
                </c:pt>
                <c:pt idx="740">
                  <c:v>-0.44650000000000001</c:v>
                </c:pt>
                <c:pt idx="741">
                  <c:v>-2.4030999999999998</c:v>
                </c:pt>
                <c:pt idx="742">
                  <c:v>-2.8835999999999999</c:v>
                </c:pt>
                <c:pt idx="743">
                  <c:v>-1.6246</c:v>
                </c:pt>
                <c:pt idx="744">
                  <c:v>3.4371</c:v>
                </c:pt>
                <c:pt idx="745">
                  <c:v>1.4072</c:v>
                </c:pt>
                <c:pt idx="746">
                  <c:v>0.46639999999999998</c:v>
                </c:pt>
                <c:pt idx="747">
                  <c:v>-0.25940000000000002</c:v>
                </c:pt>
                <c:pt idx="748">
                  <c:v>3.4308000000000001</c:v>
                </c:pt>
                <c:pt idx="749">
                  <c:v>-0.16089999999999999</c:v>
                </c:pt>
                <c:pt idx="750">
                  <c:v>-1.6307</c:v>
                </c:pt>
                <c:pt idx="751">
                  <c:v>2.9411</c:v>
                </c:pt>
                <c:pt idx="752">
                  <c:v>3.2690000000000001</c:v>
                </c:pt>
                <c:pt idx="753">
                  <c:v>0.49259999999999998</c:v>
                </c:pt>
                <c:pt idx="754">
                  <c:v>-3.6848000000000001</c:v>
                </c:pt>
                <c:pt idx="755">
                  <c:v>5.0313999999999997</c:v>
                </c:pt>
                <c:pt idx="756">
                  <c:v>1.0215000000000001</c:v>
                </c:pt>
                <c:pt idx="757">
                  <c:v>1.8413999999999999</c:v>
                </c:pt>
                <c:pt idx="758">
                  <c:v>1.3815999999999999</c:v>
                </c:pt>
                <c:pt idx="759">
                  <c:v>3.6758000000000002</c:v>
                </c:pt>
                <c:pt idx="760">
                  <c:v>4.9463999999999997</c:v>
                </c:pt>
                <c:pt idx="761">
                  <c:v>2.1879</c:v>
                </c:pt>
                <c:pt idx="762">
                  <c:v>-3.53</c:v>
                </c:pt>
                <c:pt idx="763">
                  <c:v>-0.62070000000000003</c:v>
                </c:pt>
                <c:pt idx="764">
                  <c:v>0.90629999999999999</c:v>
                </c:pt>
                <c:pt idx="765">
                  <c:v>1.5598000000000001</c:v>
                </c:pt>
                <c:pt idx="766">
                  <c:v>-2.1358000000000001</c:v>
                </c:pt>
                <c:pt idx="767">
                  <c:v>-0.23130000000000001</c:v>
                </c:pt>
                <c:pt idx="768">
                  <c:v>1.9176</c:v>
                </c:pt>
                <c:pt idx="769">
                  <c:v>1.5994999999999999</c:v>
                </c:pt>
                <c:pt idx="770">
                  <c:v>0.10630000000000001</c:v>
                </c:pt>
                <c:pt idx="771">
                  <c:v>1.3128</c:v>
                </c:pt>
                <c:pt idx="772">
                  <c:v>-0.69679999999999997</c:v>
                </c:pt>
                <c:pt idx="773">
                  <c:v>1.1113</c:v>
                </c:pt>
                <c:pt idx="774">
                  <c:v>-0.51249999999999996</c:v>
                </c:pt>
                <c:pt idx="775">
                  <c:v>3.8129</c:v>
                </c:pt>
                <c:pt idx="776">
                  <c:v>-1.8062</c:v>
                </c:pt>
                <c:pt idx="777">
                  <c:v>0.35299999999999998</c:v>
                </c:pt>
                <c:pt idx="778">
                  <c:v>0.22220000000000001</c:v>
                </c:pt>
                <c:pt idx="779">
                  <c:v>-1.5784</c:v>
                </c:pt>
                <c:pt idx="780">
                  <c:v>-2.1002000000000001</c:v>
                </c:pt>
                <c:pt idx="781">
                  <c:v>0.86499999999999999</c:v>
                </c:pt>
                <c:pt idx="782">
                  <c:v>4.7222999999999997</c:v>
                </c:pt>
                <c:pt idx="783">
                  <c:v>2.5565000000000002</c:v>
                </c:pt>
                <c:pt idx="784">
                  <c:v>-3.2204999999999999</c:v>
                </c:pt>
                <c:pt idx="785">
                  <c:v>-1.2341</c:v>
                </c:pt>
                <c:pt idx="786">
                  <c:v>-1.569</c:v>
                </c:pt>
                <c:pt idx="787">
                  <c:v>2.0792000000000002</c:v>
                </c:pt>
                <c:pt idx="788">
                  <c:v>0.3049</c:v>
                </c:pt>
                <c:pt idx="789">
                  <c:v>-0.76849999999999996</c:v>
                </c:pt>
                <c:pt idx="790">
                  <c:v>-2.3351000000000002</c:v>
                </c:pt>
                <c:pt idx="791">
                  <c:v>-2.4249999999999998</c:v>
                </c:pt>
                <c:pt idx="792">
                  <c:v>-0.56020000000000003</c:v>
                </c:pt>
                <c:pt idx="793">
                  <c:v>-2.766</c:v>
                </c:pt>
                <c:pt idx="794">
                  <c:v>3.1657999999999999</c:v>
                </c:pt>
                <c:pt idx="795">
                  <c:v>0.90629999999999999</c:v>
                </c:pt>
                <c:pt idx="796">
                  <c:v>-1.0859000000000001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5948192"/>
        <c:axId val="335951720"/>
      </c:scatterChart>
      <c:valAx>
        <c:axId val="335948192"/>
        <c:scaling>
          <c:orientation val="minMax"/>
          <c:min val="-10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51720"/>
        <c:crosses val="autoZero"/>
        <c:crossBetween val="midCat"/>
      </c:valAx>
      <c:valAx>
        <c:axId val="335951720"/>
        <c:scaling>
          <c:orientation val="minMax"/>
          <c:min val="-10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48192"/>
        <c:crosses val="autoZero"/>
        <c:crossBetween val="midCat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>
                <a:alpha val="0"/>
              </a:schemeClr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 sz="1600" b="1" i="0" u="none" strike="noStrike" baseline="0">
                <a:effectLst/>
              </a:rPr>
              <a:t>Y1 vs Y2 R</a:t>
            </a:r>
            <a:r>
              <a:rPr lang="en-CA" sz="1600" b="1" i="0" u="none" strike="noStrike" baseline="30000">
                <a:effectLst/>
              </a:rPr>
              <a:t>2</a:t>
            </a:r>
            <a:r>
              <a:rPr lang="en-CA" sz="1600" b="1" i="0" u="none" strike="noStrike" baseline="0">
                <a:effectLst/>
              </a:rPr>
              <a:t>  (Defense)</a:t>
            </a:r>
            <a:endParaRPr lang="en-CA" sz="1600" b="1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Sheet1!$D$18</c:f>
              <c:strCache>
                <c:ptCount val="1"/>
                <c:pt idx="0">
                  <c:v>Defense Same Team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Sheet1!$A$19:$A$27</c:f>
              <c:strCache>
                <c:ptCount val="9"/>
                <c:pt idx="0">
                  <c:v>CF60</c:v>
                </c:pt>
                <c:pt idx="1">
                  <c:v>CA60</c:v>
                </c:pt>
                <c:pt idx="2">
                  <c:v>CF%</c:v>
                </c:pt>
                <c:pt idx="3">
                  <c:v>CF60 RelTM</c:v>
                </c:pt>
                <c:pt idx="4">
                  <c:v>CA60 RelTM</c:v>
                </c:pt>
                <c:pt idx="5">
                  <c:v>CF% RelTM</c:v>
                </c:pt>
                <c:pt idx="6">
                  <c:v>CF60 Rel</c:v>
                </c:pt>
                <c:pt idx="7">
                  <c:v>CA60 Rel</c:v>
                </c:pt>
                <c:pt idx="8">
                  <c:v>CF% Rel</c:v>
                </c:pt>
              </c:strCache>
            </c:strRef>
          </c:cat>
          <c:val>
            <c:numRef>
              <c:f>Sheet1!$D$19:$D$27</c:f>
              <c:numCache>
                <c:formatCode>General</c:formatCode>
                <c:ptCount val="9"/>
                <c:pt idx="0">
                  <c:v>0.34189999999999998</c:v>
                </c:pt>
                <c:pt idx="1">
                  <c:v>0.40689999999999998</c:v>
                </c:pt>
                <c:pt idx="2">
                  <c:v>0.34910000000000002</c:v>
                </c:pt>
                <c:pt idx="3">
                  <c:v>0.25080000000000002</c:v>
                </c:pt>
                <c:pt idx="4">
                  <c:v>0.17879999999999999</c:v>
                </c:pt>
                <c:pt idx="5">
                  <c:v>0.22170000000000001</c:v>
                </c:pt>
                <c:pt idx="6">
                  <c:v>0.26350000000000001</c:v>
                </c:pt>
                <c:pt idx="7">
                  <c:v>0.1764</c:v>
                </c:pt>
                <c:pt idx="8">
                  <c:v>0.2155</c:v>
                </c:pt>
              </c:numCache>
            </c:numRef>
          </c:val>
        </c:ser>
        <c:ser>
          <c:idx val="1"/>
          <c:order val="1"/>
          <c:tx>
            <c:strRef>
              <c:f>Sheet1!$E$18</c:f>
              <c:strCache>
                <c:ptCount val="1"/>
                <c:pt idx="0">
                  <c:v>Defense Changed Team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Sheet1!$A$19:$A$27</c:f>
              <c:strCache>
                <c:ptCount val="9"/>
                <c:pt idx="0">
                  <c:v>CF60</c:v>
                </c:pt>
                <c:pt idx="1">
                  <c:v>CA60</c:v>
                </c:pt>
                <c:pt idx="2">
                  <c:v>CF%</c:v>
                </c:pt>
                <c:pt idx="3">
                  <c:v>CF60 RelTM</c:v>
                </c:pt>
                <c:pt idx="4">
                  <c:v>CA60 RelTM</c:v>
                </c:pt>
                <c:pt idx="5">
                  <c:v>CF% RelTM</c:v>
                </c:pt>
                <c:pt idx="6">
                  <c:v>CF60 Rel</c:v>
                </c:pt>
                <c:pt idx="7">
                  <c:v>CA60 Rel</c:v>
                </c:pt>
                <c:pt idx="8">
                  <c:v>CF% Rel</c:v>
                </c:pt>
              </c:strCache>
            </c:strRef>
          </c:cat>
          <c:val>
            <c:numRef>
              <c:f>Sheet1!$E$19:$E$27</c:f>
              <c:numCache>
                <c:formatCode>General</c:formatCode>
                <c:ptCount val="9"/>
                <c:pt idx="0">
                  <c:v>0.1065</c:v>
                </c:pt>
                <c:pt idx="1">
                  <c:v>5.8099999999999999E-2</c:v>
                </c:pt>
                <c:pt idx="2">
                  <c:v>6.5100000000000005E-2</c:v>
                </c:pt>
                <c:pt idx="3">
                  <c:v>0.22009999999999999</c:v>
                </c:pt>
                <c:pt idx="4">
                  <c:v>0.1109</c:v>
                </c:pt>
                <c:pt idx="5">
                  <c:v>0.16569999999999999</c:v>
                </c:pt>
                <c:pt idx="6">
                  <c:v>0.20050000000000001</c:v>
                </c:pt>
                <c:pt idx="7">
                  <c:v>0.1017</c:v>
                </c:pt>
                <c:pt idx="8">
                  <c:v>0.15390000000000001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7784272"/>
        <c:axId val="257784664"/>
      </c:barChart>
      <c:catAx>
        <c:axId val="257784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784664"/>
        <c:crosses val="autoZero"/>
        <c:auto val="1"/>
        <c:lblAlgn val="ctr"/>
        <c:lblOffset val="100"/>
        <c:noMultiLvlLbl val="0"/>
      </c:catAx>
      <c:valAx>
        <c:axId val="257784664"/>
        <c:scaling>
          <c:orientation val="minMax"/>
          <c:max val="0.6000000000000000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784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/>
              <a:t>Y1 CF60 Rel vs Y2 GF60 Rel - Same Team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'Forwards SameTeam'!$CB$1</c:f>
              <c:strCache>
                <c:ptCount val="1"/>
                <c:pt idx="0">
                  <c:v>Y2GF60Rel</c:v>
                </c:pt>
              </c:strCache>
            </c:strRef>
          </c:tx>
          <c:spPr>
            <a:ln w="25400" cap="flat" cmpd="sng" algn="ctr">
              <a:noFill/>
              <a:prstDash val="sysDot"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1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9.095253718285215E-2"/>
                  <c:y val="0.42207822980460774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baseline="0" dirty="0"/>
                      <a:t>y = 0.0616x + 0.0257</a:t>
                    </a:r>
                    <a:br>
                      <a:rPr lang="en-US" sz="1200" baseline="0" dirty="0"/>
                    </a:br>
                    <a:r>
                      <a:rPr lang="en-US" sz="1200" baseline="0" dirty="0"/>
                      <a:t>R² = </a:t>
                    </a:r>
                    <a:r>
                      <a:rPr lang="en-US" sz="1200" baseline="0" dirty="0">
                        <a:solidFill>
                          <a:srgbClr val="FF0000"/>
                        </a:solidFill>
                      </a:rPr>
                      <a:t>0.2658</a:t>
                    </a:r>
                    <a:endParaRPr lang="en-US" sz="1200" dirty="0">
                      <a:solidFill>
                        <a:srgbClr val="FF0000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'Forwards SameTeam'!$BG$2:$BG$1339</c:f>
              <c:numCache>
                <c:formatCode>General</c:formatCode>
                <c:ptCount val="1338"/>
                <c:pt idx="0">
                  <c:v>-8.0000000000000004E-4</c:v>
                </c:pt>
                <c:pt idx="1">
                  <c:v>6.4607000000000001</c:v>
                </c:pt>
                <c:pt idx="2">
                  <c:v>-1.8854</c:v>
                </c:pt>
                <c:pt idx="3">
                  <c:v>4.7981999999999996</c:v>
                </c:pt>
                <c:pt idx="4">
                  <c:v>5.8479000000000001</c:v>
                </c:pt>
                <c:pt idx="5">
                  <c:v>3.4521000000000002</c:v>
                </c:pt>
                <c:pt idx="6">
                  <c:v>-0.63139999999999996</c:v>
                </c:pt>
                <c:pt idx="7">
                  <c:v>0.93630000000000002</c:v>
                </c:pt>
                <c:pt idx="8">
                  <c:v>-0.84199999999999997</c:v>
                </c:pt>
                <c:pt idx="9">
                  <c:v>-5.0673000000000004</c:v>
                </c:pt>
                <c:pt idx="10">
                  <c:v>2.1673</c:v>
                </c:pt>
                <c:pt idx="11">
                  <c:v>-0.65380000000000005</c:v>
                </c:pt>
                <c:pt idx="12">
                  <c:v>-10.737500000000001</c:v>
                </c:pt>
                <c:pt idx="13">
                  <c:v>5.0061</c:v>
                </c:pt>
                <c:pt idx="14">
                  <c:v>-0.13919999999999999</c:v>
                </c:pt>
                <c:pt idx="15">
                  <c:v>5.5340999999999996</c:v>
                </c:pt>
                <c:pt idx="16">
                  <c:v>-4.3554000000000004</c:v>
                </c:pt>
                <c:pt idx="17">
                  <c:v>7.1483999999999996</c:v>
                </c:pt>
                <c:pt idx="18">
                  <c:v>-7.4061000000000003</c:v>
                </c:pt>
                <c:pt idx="19">
                  <c:v>6.1536999999999997</c:v>
                </c:pt>
                <c:pt idx="20">
                  <c:v>-0.3271</c:v>
                </c:pt>
                <c:pt idx="21">
                  <c:v>5.9508999999999999</c:v>
                </c:pt>
                <c:pt idx="22">
                  <c:v>2.1511</c:v>
                </c:pt>
                <c:pt idx="23">
                  <c:v>7.9729000000000001</c:v>
                </c:pt>
                <c:pt idx="24">
                  <c:v>-3.2806000000000002</c:v>
                </c:pt>
                <c:pt idx="25">
                  <c:v>-2.7075</c:v>
                </c:pt>
                <c:pt idx="26">
                  <c:v>-3.3266</c:v>
                </c:pt>
                <c:pt idx="27">
                  <c:v>-5.3994</c:v>
                </c:pt>
                <c:pt idx="28">
                  <c:v>6.1566999999999998</c:v>
                </c:pt>
                <c:pt idx="29">
                  <c:v>7.2565</c:v>
                </c:pt>
                <c:pt idx="30">
                  <c:v>9.4755000000000003</c:v>
                </c:pt>
                <c:pt idx="31">
                  <c:v>-8.4920000000000009</c:v>
                </c:pt>
                <c:pt idx="32">
                  <c:v>-4.8712</c:v>
                </c:pt>
                <c:pt idx="33">
                  <c:v>4.6120000000000001</c:v>
                </c:pt>
                <c:pt idx="34">
                  <c:v>-3.3439999999999999</c:v>
                </c:pt>
                <c:pt idx="35">
                  <c:v>6.1710000000000003</c:v>
                </c:pt>
                <c:pt idx="36">
                  <c:v>6.8464</c:v>
                </c:pt>
                <c:pt idx="37">
                  <c:v>2.7473000000000001</c:v>
                </c:pt>
                <c:pt idx="38">
                  <c:v>5.1673999999999998</c:v>
                </c:pt>
                <c:pt idx="39">
                  <c:v>3.4134000000000002</c:v>
                </c:pt>
                <c:pt idx="40">
                  <c:v>-0.60140000000000005</c:v>
                </c:pt>
                <c:pt idx="41">
                  <c:v>6.9794</c:v>
                </c:pt>
                <c:pt idx="42">
                  <c:v>-1.5148999999999999</c:v>
                </c:pt>
                <c:pt idx="43">
                  <c:v>-5.8550000000000004</c:v>
                </c:pt>
                <c:pt idx="44">
                  <c:v>-1.1253</c:v>
                </c:pt>
                <c:pt idx="45">
                  <c:v>2.8231999999999999</c:v>
                </c:pt>
                <c:pt idx="46">
                  <c:v>5.1176000000000004</c:v>
                </c:pt>
                <c:pt idx="47">
                  <c:v>-3.0146000000000002</c:v>
                </c:pt>
                <c:pt idx="48">
                  <c:v>-9.0922000000000001</c:v>
                </c:pt>
                <c:pt idx="49">
                  <c:v>2.4420999999999999</c:v>
                </c:pt>
                <c:pt idx="50">
                  <c:v>2.2816000000000001</c:v>
                </c:pt>
                <c:pt idx="51">
                  <c:v>0.89800000000000002</c:v>
                </c:pt>
                <c:pt idx="52">
                  <c:v>2.2894000000000001</c:v>
                </c:pt>
                <c:pt idx="53">
                  <c:v>-6.8082000000000003</c:v>
                </c:pt>
                <c:pt idx="54">
                  <c:v>5.4908000000000001</c:v>
                </c:pt>
                <c:pt idx="55">
                  <c:v>0.5756</c:v>
                </c:pt>
                <c:pt idx="56">
                  <c:v>-5.6242999999999999</c:v>
                </c:pt>
                <c:pt idx="57">
                  <c:v>-9.8986999999999998</c:v>
                </c:pt>
                <c:pt idx="58">
                  <c:v>5.7374000000000001</c:v>
                </c:pt>
                <c:pt idx="59">
                  <c:v>4.2663000000000002</c:v>
                </c:pt>
                <c:pt idx="60">
                  <c:v>5.7073999999999998</c:v>
                </c:pt>
                <c:pt idx="61">
                  <c:v>1.7204999999999999</c:v>
                </c:pt>
                <c:pt idx="62">
                  <c:v>3.1000999999999999</c:v>
                </c:pt>
                <c:pt idx="63">
                  <c:v>6.4588000000000001</c:v>
                </c:pt>
                <c:pt idx="64">
                  <c:v>3.34</c:v>
                </c:pt>
                <c:pt idx="65">
                  <c:v>2.0004</c:v>
                </c:pt>
                <c:pt idx="66">
                  <c:v>3.952</c:v>
                </c:pt>
                <c:pt idx="67">
                  <c:v>-4.5134999999999996</c:v>
                </c:pt>
                <c:pt idx="68">
                  <c:v>5.2481999999999998</c:v>
                </c:pt>
                <c:pt idx="69">
                  <c:v>-1.9674</c:v>
                </c:pt>
                <c:pt idx="70">
                  <c:v>6.8353999999999999</c:v>
                </c:pt>
                <c:pt idx="71">
                  <c:v>2.0392999999999999</c:v>
                </c:pt>
                <c:pt idx="72">
                  <c:v>5.0380000000000003</c:v>
                </c:pt>
                <c:pt idx="73">
                  <c:v>1.1002000000000001</c:v>
                </c:pt>
                <c:pt idx="74">
                  <c:v>1.4407000000000001</c:v>
                </c:pt>
                <c:pt idx="75">
                  <c:v>3.8980999999999999</c:v>
                </c:pt>
                <c:pt idx="76">
                  <c:v>3.5710000000000002</c:v>
                </c:pt>
                <c:pt idx="77">
                  <c:v>-0.81240000000000001</c:v>
                </c:pt>
                <c:pt idx="78">
                  <c:v>-0.35260000000000002</c:v>
                </c:pt>
                <c:pt idx="79">
                  <c:v>-1.6754</c:v>
                </c:pt>
                <c:pt idx="80">
                  <c:v>6.3894000000000002</c:v>
                </c:pt>
                <c:pt idx="81">
                  <c:v>1.6763999999999999</c:v>
                </c:pt>
                <c:pt idx="82">
                  <c:v>3.5657000000000001</c:v>
                </c:pt>
                <c:pt idx="83">
                  <c:v>-8.0599000000000007</c:v>
                </c:pt>
                <c:pt idx="84">
                  <c:v>-1.6951000000000001</c:v>
                </c:pt>
                <c:pt idx="85">
                  <c:v>0.84809999999999997</c:v>
                </c:pt>
                <c:pt idx="86">
                  <c:v>-1.8413999999999999</c:v>
                </c:pt>
                <c:pt idx="87">
                  <c:v>1.6469</c:v>
                </c:pt>
                <c:pt idx="88">
                  <c:v>3.2063999999999999</c:v>
                </c:pt>
                <c:pt idx="89">
                  <c:v>1.7434000000000001</c:v>
                </c:pt>
                <c:pt idx="90">
                  <c:v>-0.96299999999999997</c:v>
                </c:pt>
                <c:pt idx="91">
                  <c:v>2.2604000000000002</c:v>
                </c:pt>
                <c:pt idx="92">
                  <c:v>-9.7799999999999998E-2</c:v>
                </c:pt>
                <c:pt idx="93">
                  <c:v>5.18</c:v>
                </c:pt>
                <c:pt idx="94">
                  <c:v>-2.8418000000000001</c:v>
                </c:pt>
                <c:pt idx="95">
                  <c:v>-1.1938</c:v>
                </c:pt>
                <c:pt idx="96">
                  <c:v>1.9843999999999999</c:v>
                </c:pt>
                <c:pt idx="97">
                  <c:v>-6.6806000000000001</c:v>
                </c:pt>
                <c:pt idx="98">
                  <c:v>2.9775</c:v>
                </c:pt>
                <c:pt idx="99">
                  <c:v>-9.2482000000000006</c:v>
                </c:pt>
                <c:pt idx="100">
                  <c:v>3.6259000000000001</c:v>
                </c:pt>
                <c:pt idx="101">
                  <c:v>5.1543999999999999</c:v>
                </c:pt>
                <c:pt idx="102">
                  <c:v>2.7625999999999999</c:v>
                </c:pt>
                <c:pt idx="103">
                  <c:v>1.4106000000000001</c:v>
                </c:pt>
                <c:pt idx="104">
                  <c:v>-5.5300000000000002E-2</c:v>
                </c:pt>
                <c:pt idx="105">
                  <c:v>2.589</c:v>
                </c:pt>
                <c:pt idx="106">
                  <c:v>0.70220000000000005</c:v>
                </c:pt>
                <c:pt idx="107">
                  <c:v>0.2198</c:v>
                </c:pt>
                <c:pt idx="108">
                  <c:v>3.3136000000000001</c:v>
                </c:pt>
                <c:pt idx="109">
                  <c:v>3.0215999999999998</c:v>
                </c:pt>
                <c:pt idx="110">
                  <c:v>-3.6013000000000002</c:v>
                </c:pt>
                <c:pt idx="111">
                  <c:v>1.5508</c:v>
                </c:pt>
                <c:pt idx="112">
                  <c:v>3.1644999999999999</c:v>
                </c:pt>
                <c:pt idx="113">
                  <c:v>-3.948</c:v>
                </c:pt>
                <c:pt idx="114">
                  <c:v>2.5095999999999998</c:v>
                </c:pt>
                <c:pt idx="115">
                  <c:v>2.3673000000000002</c:v>
                </c:pt>
                <c:pt idx="116">
                  <c:v>-1.5770999999999999</c:v>
                </c:pt>
                <c:pt idx="117">
                  <c:v>-8.0810999999999993</c:v>
                </c:pt>
                <c:pt idx="118">
                  <c:v>5.0072000000000001</c:v>
                </c:pt>
                <c:pt idx="119">
                  <c:v>9.5582999999999991</c:v>
                </c:pt>
                <c:pt idx="120">
                  <c:v>-1.8619000000000001</c:v>
                </c:pt>
                <c:pt idx="121">
                  <c:v>1.0105</c:v>
                </c:pt>
                <c:pt idx="122">
                  <c:v>-1.8415999999999999</c:v>
                </c:pt>
                <c:pt idx="123">
                  <c:v>1.5103</c:v>
                </c:pt>
                <c:pt idx="124">
                  <c:v>4.2580999999999998</c:v>
                </c:pt>
                <c:pt idx="125">
                  <c:v>-1.5522</c:v>
                </c:pt>
                <c:pt idx="126">
                  <c:v>-1.1393</c:v>
                </c:pt>
                <c:pt idx="127">
                  <c:v>1.8071999999999999</c:v>
                </c:pt>
                <c:pt idx="128">
                  <c:v>-1.4317</c:v>
                </c:pt>
                <c:pt idx="129">
                  <c:v>-1.9634</c:v>
                </c:pt>
                <c:pt idx="130">
                  <c:v>-1.2110000000000001</c:v>
                </c:pt>
                <c:pt idx="131">
                  <c:v>-6.9233000000000002</c:v>
                </c:pt>
                <c:pt idx="132">
                  <c:v>0.11119999999999999</c:v>
                </c:pt>
                <c:pt idx="133">
                  <c:v>2.5535000000000001</c:v>
                </c:pt>
                <c:pt idx="134">
                  <c:v>5.6390000000000002</c:v>
                </c:pt>
                <c:pt idx="135">
                  <c:v>7.2355</c:v>
                </c:pt>
                <c:pt idx="136">
                  <c:v>4.0635000000000003</c:v>
                </c:pt>
                <c:pt idx="137">
                  <c:v>-0.96919999999999995</c:v>
                </c:pt>
                <c:pt idx="138">
                  <c:v>2.5524</c:v>
                </c:pt>
                <c:pt idx="139">
                  <c:v>1.4935</c:v>
                </c:pt>
                <c:pt idx="140">
                  <c:v>4.0541</c:v>
                </c:pt>
                <c:pt idx="141">
                  <c:v>2.8205</c:v>
                </c:pt>
                <c:pt idx="142">
                  <c:v>-6.6787999999999998</c:v>
                </c:pt>
                <c:pt idx="143">
                  <c:v>-0.92520000000000002</c:v>
                </c:pt>
                <c:pt idx="144">
                  <c:v>-1.9565999999999999</c:v>
                </c:pt>
                <c:pt idx="145">
                  <c:v>-12.0808</c:v>
                </c:pt>
                <c:pt idx="146">
                  <c:v>4.8571</c:v>
                </c:pt>
                <c:pt idx="147">
                  <c:v>-0.73429999999999995</c:v>
                </c:pt>
                <c:pt idx="148">
                  <c:v>4.6704999999999997</c:v>
                </c:pt>
                <c:pt idx="149">
                  <c:v>12.6523</c:v>
                </c:pt>
                <c:pt idx="150">
                  <c:v>2.4742000000000002</c:v>
                </c:pt>
                <c:pt idx="151">
                  <c:v>4.2123999999999997</c:v>
                </c:pt>
                <c:pt idx="152">
                  <c:v>8.1031999999999993</c:v>
                </c:pt>
                <c:pt idx="153">
                  <c:v>3.4026999999999998</c:v>
                </c:pt>
                <c:pt idx="154">
                  <c:v>7.1589</c:v>
                </c:pt>
                <c:pt idx="155">
                  <c:v>10.007199999999999</c:v>
                </c:pt>
                <c:pt idx="156">
                  <c:v>4.0327999999999999</c:v>
                </c:pt>
                <c:pt idx="157">
                  <c:v>-1.2222999999999999</c:v>
                </c:pt>
                <c:pt idx="158">
                  <c:v>1.3048</c:v>
                </c:pt>
                <c:pt idx="159">
                  <c:v>2.2972000000000001</c:v>
                </c:pt>
                <c:pt idx="160">
                  <c:v>-0.56820000000000004</c:v>
                </c:pt>
                <c:pt idx="161">
                  <c:v>-5.1673999999999998</c:v>
                </c:pt>
                <c:pt idx="162">
                  <c:v>3.7315</c:v>
                </c:pt>
                <c:pt idx="163">
                  <c:v>3.1898</c:v>
                </c:pt>
                <c:pt idx="164">
                  <c:v>-1.3061</c:v>
                </c:pt>
                <c:pt idx="165">
                  <c:v>-4.0696000000000003</c:v>
                </c:pt>
                <c:pt idx="166">
                  <c:v>-7.3977000000000004</c:v>
                </c:pt>
                <c:pt idx="167">
                  <c:v>-4.4390000000000001</c:v>
                </c:pt>
                <c:pt idx="168">
                  <c:v>-2.2835000000000001</c:v>
                </c:pt>
                <c:pt idx="169">
                  <c:v>-2.2791000000000001</c:v>
                </c:pt>
                <c:pt idx="170">
                  <c:v>-7.3140999999999998</c:v>
                </c:pt>
                <c:pt idx="171">
                  <c:v>4.0738000000000003</c:v>
                </c:pt>
                <c:pt idx="172">
                  <c:v>5.3878000000000004</c:v>
                </c:pt>
                <c:pt idx="173">
                  <c:v>3.6297999999999999</c:v>
                </c:pt>
                <c:pt idx="174">
                  <c:v>8.6471999999999998</c:v>
                </c:pt>
                <c:pt idx="175">
                  <c:v>2.3325999999999998</c:v>
                </c:pt>
                <c:pt idx="176">
                  <c:v>-1.6437999999999999</c:v>
                </c:pt>
                <c:pt idx="177">
                  <c:v>1.3982000000000001</c:v>
                </c:pt>
                <c:pt idx="178">
                  <c:v>-1.4187000000000001</c:v>
                </c:pt>
                <c:pt idx="179">
                  <c:v>8.4806000000000008</c:v>
                </c:pt>
                <c:pt idx="180">
                  <c:v>2.0108000000000001</c:v>
                </c:pt>
                <c:pt idx="181">
                  <c:v>-6.7005999999999997</c:v>
                </c:pt>
                <c:pt idx="182">
                  <c:v>3.0457000000000001</c:v>
                </c:pt>
                <c:pt idx="183">
                  <c:v>3.2336</c:v>
                </c:pt>
                <c:pt idx="184">
                  <c:v>9.5876000000000001</c:v>
                </c:pt>
                <c:pt idx="185">
                  <c:v>-4.2152000000000003</c:v>
                </c:pt>
                <c:pt idx="186">
                  <c:v>6.9858000000000002</c:v>
                </c:pt>
                <c:pt idx="187">
                  <c:v>2.395</c:v>
                </c:pt>
                <c:pt idx="188">
                  <c:v>6.4466999999999999</c:v>
                </c:pt>
                <c:pt idx="189">
                  <c:v>1.6505000000000001</c:v>
                </c:pt>
                <c:pt idx="190">
                  <c:v>3.5448</c:v>
                </c:pt>
                <c:pt idx="191">
                  <c:v>-1.3942000000000001</c:v>
                </c:pt>
                <c:pt idx="192">
                  <c:v>-1.0036</c:v>
                </c:pt>
                <c:pt idx="193">
                  <c:v>0.34949999999999998</c:v>
                </c:pt>
                <c:pt idx="194">
                  <c:v>8.4578000000000007</c:v>
                </c:pt>
                <c:pt idx="195">
                  <c:v>7.1499999999999994E-2</c:v>
                </c:pt>
                <c:pt idx="196">
                  <c:v>-0.92630000000000001</c:v>
                </c:pt>
                <c:pt idx="197">
                  <c:v>-3.1162999999999998</c:v>
                </c:pt>
                <c:pt idx="198">
                  <c:v>0.73209999999999997</c:v>
                </c:pt>
                <c:pt idx="199">
                  <c:v>6.0475000000000003</c:v>
                </c:pt>
                <c:pt idx="200">
                  <c:v>4.5208000000000004</c:v>
                </c:pt>
                <c:pt idx="201">
                  <c:v>9.1529000000000007</c:v>
                </c:pt>
                <c:pt idx="202">
                  <c:v>-5.2576000000000001</c:v>
                </c:pt>
                <c:pt idx="203">
                  <c:v>-0.55910000000000004</c:v>
                </c:pt>
                <c:pt idx="204">
                  <c:v>-1.1511</c:v>
                </c:pt>
                <c:pt idx="205">
                  <c:v>7.0791000000000004</c:v>
                </c:pt>
                <c:pt idx="206">
                  <c:v>4.9250999999999996</c:v>
                </c:pt>
                <c:pt idx="207">
                  <c:v>3.2610000000000001</c:v>
                </c:pt>
                <c:pt idx="208">
                  <c:v>-1.1696</c:v>
                </c:pt>
                <c:pt idx="209">
                  <c:v>1.7407999999999999</c:v>
                </c:pt>
                <c:pt idx="210">
                  <c:v>-3.165</c:v>
                </c:pt>
                <c:pt idx="211">
                  <c:v>3.7921999999999998</c:v>
                </c:pt>
                <c:pt idx="212">
                  <c:v>1.3962000000000001</c:v>
                </c:pt>
                <c:pt idx="213">
                  <c:v>7.4700000000000003E-2</c:v>
                </c:pt>
                <c:pt idx="214">
                  <c:v>2.5680000000000001</c:v>
                </c:pt>
                <c:pt idx="215">
                  <c:v>-12.5907</c:v>
                </c:pt>
                <c:pt idx="216">
                  <c:v>4.5164999999999997</c:v>
                </c:pt>
                <c:pt idx="217">
                  <c:v>2.8254000000000001</c:v>
                </c:pt>
                <c:pt idx="218">
                  <c:v>5.6654999999999998</c:v>
                </c:pt>
                <c:pt idx="219">
                  <c:v>1.3637999999999999</c:v>
                </c:pt>
                <c:pt idx="220">
                  <c:v>2.5729000000000002</c:v>
                </c:pt>
                <c:pt idx="221">
                  <c:v>-4.6990999999999996</c:v>
                </c:pt>
                <c:pt idx="222">
                  <c:v>5.5274000000000001</c:v>
                </c:pt>
                <c:pt idx="223">
                  <c:v>3.8978000000000002</c:v>
                </c:pt>
                <c:pt idx="224">
                  <c:v>3.5985999999999998</c:v>
                </c:pt>
                <c:pt idx="225">
                  <c:v>6.1383000000000001</c:v>
                </c:pt>
                <c:pt idx="226">
                  <c:v>-0.3846</c:v>
                </c:pt>
                <c:pt idx="227">
                  <c:v>-3.2425999999999999</c:v>
                </c:pt>
                <c:pt idx="228">
                  <c:v>2.0209999999999999</c:v>
                </c:pt>
                <c:pt idx="229">
                  <c:v>1.1382000000000001</c:v>
                </c:pt>
                <c:pt idx="230">
                  <c:v>6.2077</c:v>
                </c:pt>
                <c:pt idx="231">
                  <c:v>-4.8308999999999997</c:v>
                </c:pt>
                <c:pt idx="232">
                  <c:v>3.2993000000000001</c:v>
                </c:pt>
                <c:pt idx="233">
                  <c:v>5.8756000000000004</c:v>
                </c:pt>
                <c:pt idx="234">
                  <c:v>8.5127000000000006</c:v>
                </c:pt>
                <c:pt idx="235">
                  <c:v>2.3772000000000002</c:v>
                </c:pt>
                <c:pt idx="236">
                  <c:v>5.0941000000000001</c:v>
                </c:pt>
                <c:pt idx="237">
                  <c:v>6.8022999999999998</c:v>
                </c:pt>
                <c:pt idx="238">
                  <c:v>7.9420000000000002</c:v>
                </c:pt>
                <c:pt idx="239">
                  <c:v>0.1699</c:v>
                </c:pt>
                <c:pt idx="240">
                  <c:v>-1.0908</c:v>
                </c:pt>
                <c:pt idx="241">
                  <c:v>4.5853999999999999</c:v>
                </c:pt>
                <c:pt idx="242">
                  <c:v>-0.1628</c:v>
                </c:pt>
                <c:pt idx="243">
                  <c:v>1.4488000000000001</c:v>
                </c:pt>
                <c:pt idx="244">
                  <c:v>-12.0717</c:v>
                </c:pt>
                <c:pt idx="245">
                  <c:v>0.45739999999999997</c:v>
                </c:pt>
                <c:pt idx="246">
                  <c:v>0.2447</c:v>
                </c:pt>
                <c:pt idx="247">
                  <c:v>3.4695999999999998</c:v>
                </c:pt>
                <c:pt idx="248">
                  <c:v>4.008</c:v>
                </c:pt>
                <c:pt idx="249">
                  <c:v>-8.9391999999999996</c:v>
                </c:pt>
                <c:pt idx="250">
                  <c:v>-2.9479000000000002</c:v>
                </c:pt>
                <c:pt idx="251">
                  <c:v>-2.3553999999999999</c:v>
                </c:pt>
                <c:pt idx="252">
                  <c:v>-1.1657999999999999</c:v>
                </c:pt>
                <c:pt idx="253">
                  <c:v>-8.2251999999999992</c:v>
                </c:pt>
                <c:pt idx="254">
                  <c:v>4.4823000000000004</c:v>
                </c:pt>
                <c:pt idx="255">
                  <c:v>7.0587999999999997</c:v>
                </c:pt>
                <c:pt idx="256">
                  <c:v>1.2391000000000001</c:v>
                </c:pt>
                <c:pt idx="257">
                  <c:v>7.8936999999999999</c:v>
                </c:pt>
                <c:pt idx="258">
                  <c:v>4.1886000000000001</c:v>
                </c:pt>
                <c:pt idx="259">
                  <c:v>-2.6867999999999999</c:v>
                </c:pt>
                <c:pt idx="260">
                  <c:v>2.2341000000000002</c:v>
                </c:pt>
                <c:pt idx="261">
                  <c:v>3.8784999999999998</c:v>
                </c:pt>
                <c:pt idx="262">
                  <c:v>3.1183000000000001</c:v>
                </c:pt>
                <c:pt idx="263">
                  <c:v>1.5145999999999999</c:v>
                </c:pt>
                <c:pt idx="264">
                  <c:v>-0.39929999999999999</c:v>
                </c:pt>
                <c:pt idx="265">
                  <c:v>2.4697</c:v>
                </c:pt>
                <c:pt idx="266">
                  <c:v>3.4510999999999998</c:v>
                </c:pt>
                <c:pt idx="267">
                  <c:v>0.92969999999999997</c:v>
                </c:pt>
                <c:pt idx="268">
                  <c:v>8.1648999999999994</c:v>
                </c:pt>
                <c:pt idx="269">
                  <c:v>-1.0588</c:v>
                </c:pt>
                <c:pt idx="270">
                  <c:v>-0.23669999999999999</c:v>
                </c:pt>
                <c:pt idx="271">
                  <c:v>-3.6381999999999999</c:v>
                </c:pt>
                <c:pt idx="272">
                  <c:v>-0.32379999999999998</c:v>
                </c:pt>
                <c:pt idx="273">
                  <c:v>2.3205</c:v>
                </c:pt>
                <c:pt idx="274">
                  <c:v>-6.9587000000000003</c:v>
                </c:pt>
                <c:pt idx="275">
                  <c:v>2.1438999999999999</c:v>
                </c:pt>
                <c:pt idx="276">
                  <c:v>1.6073999999999999</c:v>
                </c:pt>
                <c:pt idx="277">
                  <c:v>4.3250999999999999</c:v>
                </c:pt>
                <c:pt idx="278">
                  <c:v>3.3001</c:v>
                </c:pt>
                <c:pt idx="279">
                  <c:v>5.9180000000000001</c:v>
                </c:pt>
                <c:pt idx="280">
                  <c:v>-0.14899999999999999</c:v>
                </c:pt>
                <c:pt idx="281">
                  <c:v>0.85740000000000005</c:v>
                </c:pt>
                <c:pt idx="282">
                  <c:v>9.3171999999999997</c:v>
                </c:pt>
                <c:pt idx="283">
                  <c:v>0.79859999999999998</c:v>
                </c:pt>
                <c:pt idx="284">
                  <c:v>7.1077000000000004</c:v>
                </c:pt>
                <c:pt idx="285">
                  <c:v>1.0349999999999999</c:v>
                </c:pt>
                <c:pt idx="286">
                  <c:v>-0.4304</c:v>
                </c:pt>
                <c:pt idx="287">
                  <c:v>-4.3019999999999996</c:v>
                </c:pt>
                <c:pt idx="288">
                  <c:v>-0.75329999999999997</c:v>
                </c:pt>
                <c:pt idx="289">
                  <c:v>-4.7461000000000002</c:v>
                </c:pt>
                <c:pt idx="290">
                  <c:v>6.3094000000000001</c:v>
                </c:pt>
                <c:pt idx="291">
                  <c:v>-3.0806</c:v>
                </c:pt>
                <c:pt idx="292">
                  <c:v>2.8651</c:v>
                </c:pt>
                <c:pt idx="293">
                  <c:v>-4.5587999999999997</c:v>
                </c:pt>
                <c:pt idx="294">
                  <c:v>-1.0021</c:v>
                </c:pt>
                <c:pt idx="295">
                  <c:v>-0.23419999999999999</c:v>
                </c:pt>
                <c:pt idx="296">
                  <c:v>-1.3314999999999999</c:v>
                </c:pt>
                <c:pt idx="297">
                  <c:v>-4.4508000000000001</c:v>
                </c:pt>
                <c:pt idx="298">
                  <c:v>-3.0964</c:v>
                </c:pt>
                <c:pt idx="299">
                  <c:v>1.7814000000000001</c:v>
                </c:pt>
                <c:pt idx="300">
                  <c:v>-1.4435</c:v>
                </c:pt>
                <c:pt idx="301">
                  <c:v>1.6874</c:v>
                </c:pt>
                <c:pt idx="302">
                  <c:v>3.9721000000000002</c:v>
                </c:pt>
                <c:pt idx="303">
                  <c:v>1.8170999999999999</c:v>
                </c:pt>
                <c:pt idx="304">
                  <c:v>0.91569999999999996</c:v>
                </c:pt>
                <c:pt idx="305">
                  <c:v>5.3433999999999999</c:v>
                </c:pt>
                <c:pt idx="306">
                  <c:v>-0.2094</c:v>
                </c:pt>
                <c:pt idx="307">
                  <c:v>3.0539999999999998</c:v>
                </c:pt>
                <c:pt idx="308">
                  <c:v>-0.31430000000000002</c:v>
                </c:pt>
                <c:pt idx="309">
                  <c:v>4.0292000000000003</c:v>
                </c:pt>
                <c:pt idx="310">
                  <c:v>2.0973999999999999</c:v>
                </c:pt>
                <c:pt idx="311">
                  <c:v>5.9607000000000001</c:v>
                </c:pt>
                <c:pt idx="312">
                  <c:v>3.8843000000000001</c:v>
                </c:pt>
                <c:pt idx="313">
                  <c:v>-3.9948999999999999</c:v>
                </c:pt>
                <c:pt idx="314">
                  <c:v>2.1777000000000002</c:v>
                </c:pt>
                <c:pt idx="315">
                  <c:v>1.393</c:v>
                </c:pt>
                <c:pt idx="316">
                  <c:v>8.0508000000000006</c:v>
                </c:pt>
                <c:pt idx="317">
                  <c:v>-9.0692000000000004</c:v>
                </c:pt>
                <c:pt idx="318">
                  <c:v>7.6920999999999999</c:v>
                </c:pt>
                <c:pt idx="319">
                  <c:v>0.83860000000000001</c:v>
                </c:pt>
                <c:pt idx="320">
                  <c:v>4.1585000000000001</c:v>
                </c:pt>
                <c:pt idx="321">
                  <c:v>5.4981999999999998</c:v>
                </c:pt>
                <c:pt idx="322">
                  <c:v>1.0510999999999999</c:v>
                </c:pt>
                <c:pt idx="323">
                  <c:v>2.4135</c:v>
                </c:pt>
                <c:pt idx="324">
                  <c:v>8.8595000000000006</c:v>
                </c:pt>
                <c:pt idx="325">
                  <c:v>3.4992999999999999</c:v>
                </c:pt>
                <c:pt idx="326">
                  <c:v>6.1844999999999999</c:v>
                </c:pt>
                <c:pt idx="327">
                  <c:v>2.1884000000000001</c:v>
                </c:pt>
                <c:pt idx="328">
                  <c:v>0.91390000000000005</c:v>
                </c:pt>
                <c:pt idx="329">
                  <c:v>-6.1473000000000004</c:v>
                </c:pt>
                <c:pt idx="330">
                  <c:v>5.3305999999999996</c:v>
                </c:pt>
                <c:pt idx="331">
                  <c:v>-6.1993999999999998</c:v>
                </c:pt>
                <c:pt idx="332">
                  <c:v>5.6406999999999998</c:v>
                </c:pt>
                <c:pt idx="333">
                  <c:v>0.8821</c:v>
                </c:pt>
                <c:pt idx="334">
                  <c:v>-7.3612000000000002</c:v>
                </c:pt>
                <c:pt idx="335">
                  <c:v>2.6941999999999999</c:v>
                </c:pt>
                <c:pt idx="336">
                  <c:v>3.3304999999999998</c:v>
                </c:pt>
                <c:pt idx="337">
                  <c:v>0.70860000000000001</c:v>
                </c:pt>
                <c:pt idx="338">
                  <c:v>0.1525</c:v>
                </c:pt>
                <c:pt idx="339">
                  <c:v>5.1551999999999998</c:v>
                </c:pt>
                <c:pt idx="340">
                  <c:v>3.9066999999999998</c:v>
                </c:pt>
                <c:pt idx="341">
                  <c:v>2.7014</c:v>
                </c:pt>
                <c:pt idx="342">
                  <c:v>-5.9782999999999999</c:v>
                </c:pt>
                <c:pt idx="343">
                  <c:v>-7.3548</c:v>
                </c:pt>
                <c:pt idx="344">
                  <c:v>3.5466000000000002</c:v>
                </c:pt>
                <c:pt idx="345">
                  <c:v>1.6272</c:v>
                </c:pt>
                <c:pt idx="346">
                  <c:v>-1.9081999999999999</c:v>
                </c:pt>
                <c:pt idx="347">
                  <c:v>0.67559999999999998</c:v>
                </c:pt>
                <c:pt idx="348">
                  <c:v>2.3216999999999999</c:v>
                </c:pt>
                <c:pt idx="349">
                  <c:v>-0.4556</c:v>
                </c:pt>
                <c:pt idx="350">
                  <c:v>-7.9592000000000001</c:v>
                </c:pt>
                <c:pt idx="351">
                  <c:v>5.7534000000000001</c:v>
                </c:pt>
                <c:pt idx="352">
                  <c:v>0.15679999999999999</c:v>
                </c:pt>
                <c:pt idx="353">
                  <c:v>-3.1145</c:v>
                </c:pt>
                <c:pt idx="354">
                  <c:v>2.0503999999999998</c:v>
                </c:pt>
                <c:pt idx="355">
                  <c:v>2.5436999999999999</c:v>
                </c:pt>
                <c:pt idx="356">
                  <c:v>5.8651999999999997</c:v>
                </c:pt>
                <c:pt idx="357">
                  <c:v>-1.0138</c:v>
                </c:pt>
                <c:pt idx="358">
                  <c:v>1.3768</c:v>
                </c:pt>
                <c:pt idx="359">
                  <c:v>3.0367999999999999</c:v>
                </c:pt>
                <c:pt idx="360">
                  <c:v>5.1887999999999996</c:v>
                </c:pt>
                <c:pt idx="361">
                  <c:v>-1.4615</c:v>
                </c:pt>
                <c:pt idx="362">
                  <c:v>-1.518</c:v>
                </c:pt>
                <c:pt idx="363">
                  <c:v>-6.3441999999999998</c:v>
                </c:pt>
                <c:pt idx="364">
                  <c:v>1.8081</c:v>
                </c:pt>
                <c:pt idx="365">
                  <c:v>4.7960000000000003</c:v>
                </c:pt>
                <c:pt idx="366">
                  <c:v>-2.9820000000000002</c:v>
                </c:pt>
                <c:pt idx="367">
                  <c:v>-5.0856000000000003</c:v>
                </c:pt>
                <c:pt idx="368">
                  <c:v>-3.3519999999999999</c:v>
                </c:pt>
                <c:pt idx="369">
                  <c:v>3.0011000000000001</c:v>
                </c:pt>
                <c:pt idx="370">
                  <c:v>2.4916</c:v>
                </c:pt>
                <c:pt idx="371">
                  <c:v>4.2236000000000002</c:v>
                </c:pt>
                <c:pt idx="372">
                  <c:v>1.7243999999999999</c:v>
                </c:pt>
                <c:pt idx="373">
                  <c:v>-7.4471999999999996</c:v>
                </c:pt>
                <c:pt idx="374">
                  <c:v>7.4893000000000001</c:v>
                </c:pt>
                <c:pt idx="375">
                  <c:v>-7.3379000000000003</c:v>
                </c:pt>
                <c:pt idx="376">
                  <c:v>4.2704000000000004</c:v>
                </c:pt>
                <c:pt idx="377">
                  <c:v>-0.79279999999999995</c:v>
                </c:pt>
                <c:pt idx="378">
                  <c:v>9.4149999999999991</c:v>
                </c:pt>
                <c:pt idx="379">
                  <c:v>6.3098999999999998</c:v>
                </c:pt>
                <c:pt idx="380">
                  <c:v>2.2263999999999999</c:v>
                </c:pt>
                <c:pt idx="381">
                  <c:v>2.2374000000000001</c:v>
                </c:pt>
                <c:pt idx="382">
                  <c:v>1.538</c:v>
                </c:pt>
                <c:pt idx="383">
                  <c:v>2.6747999999999998</c:v>
                </c:pt>
                <c:pt idx="384">
                  <c:v>1.9013</c:v>
                </c:pt>
                <c:pt idx="385">
                  <c:v>-0.79720000000000002</c:v>
                </c:pt>
                <c:pt idx="386">
                  <c:v>0.98550000000000004</c:v>
                </c:pt>
                <c:pt idx="387">
                  <c:v>4.0118999999999998</c:v>
                </c:pt>
                <c:pt idx="388">
                  <c:v>5.1929999999999996</c:v>
                </c:pt>
                <c:pt idx="389">
                  <c:v>4.3017000000000003</c:v>
                </c:pt>
                <c:pt idx="390">
                  <c:v>6.5331999999999999</c:v>
                </c:pt>
                <c:pt idx="391">
                  <c:v>0.36580000000000001</c:v>
                </c:pt>
                <c:pt idx="392">
                  <c:v>9.0276999999999994</c:v>
                </c:pt>
                <c:pt idx="393">
                  <c:v>4.3407999999999998</c:v>
                </c:pt>
                <c:pt idx="394">
                  <c:v>2.4796</c:v>
                </c:pt>
                <c:pt idx="395">
                  <c:v>-1.4219999999999999</c:v>
                </c:pt>
                <c:pt idx="396">
                  <c:v>2.4100999999999999</c:v>
                </c:pt>
                <c:pt idx="397">
                  <c:v>7.4884000000000004</c:v>
                </c:pt>
                <c:pt idx="398">
                  <c:v>2.3742999999999999</c:v>
                </c:pt>
                <c:pt idx="399">
                  <c:v>10.4495</c:v>
                </c:pt>
                <c:pt idx="400">
                  <c:v>7.0650000000000004</c:v>
                </c:pt>
                <c:pt idx="401">
                  <c:v>2.4729000000000001</c:v>
                </c:pt>
                <c:pt idx="402">
                  <c:v>5.2404000000000002</c:v>
                </c:pt>
                <c:pt idx="403">
                  <c:v>-4.9020000000000001</c:v>
                </c:pt>
                <c:pt idx="404">
                  <c:v>1.9428000000000001</c:v>
                </c:pt>
                <c:pt idx="405">
                  <c:v>-0.78580000000000005</c:v>
                </c:pt>
                <c:pt idx="406">
                  <c:v>2.9885000000000002</c:v>
                </c:pt>
                <c:pt idx="407">
                  <c:v>-0.90849999999999997</c:v>
                </c:pt>
                <c:pt idx="408">
                  <c:v>-2.2496</c:v>
                </c:pt>
                <c:pt idx="409">
                  <c:v>3.8319999999999999</c:v>
                </c:pt>
                <c:pt idx="410">
                  <c:v>0.37730000000000002</c:v>
                </c:pt>
                <c:pt idx="411">
                  <c:v>0.59499999999999997</c:v>
                </c:pt>
                <c:pt idx="412">
                  <c:v>-1.2016</c:v>
                </c:pt>
                <c:pt idx="413">
                  <c:v>0.93279999999999996</c:v>
                </c:pt>
                <c:pt idx="414">
                  <c:v>7.1605999999999996</c:v>
                </c:pt>
                <c:pt idx="415">
                  <c:v>3.1614</c:v>
                </c:pt>
                <c:pt idx="416">
                  <c:v>-2.2315999999999998</c:v>
                </c:pt>
                <c:pt idx="417">
                  <c:v>5.3451000000000004</c:v>
                </c:pt>
                <c:pt idx="418">
                  <c:v>6.5877999999999997</c:v>
                </c:pt>
                <c:pt idx="419">
                  <c:v>0.74139999999999995</c:v>
                </c:pt>
                <c:pt idx="420">
                  <c:v>2.5344000000000002</c:v>
                </c:pt>
                <c:pt idx="421">
                  <c:v>5.8287000000000004</c:v>
                </c:pt>
                <c:pt idx="422">
                  <c:v>2.4815999999999998</c:v>
                </c:pt>
                <c:pt idx="423">
                  <c:v>3.0068999999999999</c:v>
                </c:pt>
                <c:pt idx="424">
                  <c:v>5.8625999999999996</c:v>
                </c:pt>
                <c:pt idx="425">
                  <c:v>8.4761000000000006</c:v>
                </c:pt>
                <c:pt idx="426">
                  <c:v>-9.3021999999999991</c:v>
                </c:pt>
                <c:pt idx="427">
                  <c:v>2.2808999999999999</c:v>
                </c:pt>
                <c:pt idx="428">
                  <c:v>-0.73770000000000002</c:v>
                </c:pt>
                <c:pt idx="429">
                  <c:v>0.58720000000000006</c:v>
                </c:pt>
                <c:pt idx="430">
                  <c:v>-3.9592999999999998</c:v>
                </c:pt>
                <c:pt idx="431">
                  <c:v>3.9397000000000002</c:v>
                </c:pt>
                <c:pt idx="432">
                  <c:v>-3.5196999999999998</c:v>
                </c:pt>
                <c:pt idx="433">
                  <c:v>1.2797000000000001</c:v>
                </c:pt>
                <c:pt idx="434">
                  <c:v>0.34570000000000001</c:v>
                </c:pt>
                <c:pt idx="435">
                  <c:v>5.1006</c:v>
                </c:pt>
                <c:pt idx="436">
                  <c:v>-0.42399999999999999</c:v>
                </c:pt>
                <c:pt idx="437">
                  <c:v>5.4755000000000003</c:v>
                </c:pt>
                <c:pt idx="438">
                  <c:v>-8.6221999999999994</c:v>
                </c:pt>
                <c:pt idx="439">
                  <c:v>-2.7496999999999998</c:v>
                </c:pt>
                <c:pt idx="440">
                  <c:v>3.2105999999999999</c:v>
                </c:pt>
                <c:pt idx="441">
                  <c:v>3.0417999999999998</c:v>
                </c:pt>
                <c:pt idx="442">
                  <c:v>-4.7103999999999999</c:v>
                </c:pt>
                <c:pt idx="443">
                  <c:v>0.66810000000000003</c:v>
                </c:pt>
                <c:pt idx="444">
                  <c:v>1.7436</c:v>
                </c:pt>
                <c:pt idx="445">
                  <c:v>6.7683999999999997</c:v>
                </c:pt>
                <c:pt idx="446">
                  <c:v>1.6160000000000001</c:v>
                </c:pt>
                <c:pt idx="447">
                  <c:v>0.84870000000000001</c:v>
                </c:pt>
                <c:pt idx="448">
                  <c:v>-1.9598</c:v>
                </c:pt>
                <c:pt idx="449">
                  <c:v>0.78190000000000004</c:v>
                </c:pt>
                <c:pt idx="450">
                  <c:v>9.3649000000000004</c:v>
                </c:pt>
                <c:pt idx="451">
                  <c:v>4.1829999999999998</c:v>
                </c:pt>
                <c:pt idx="452">
                  <c:v>-6.5865999999999998</c:v>
                </c:pt>
                <c:pt idx="453">
                  <c:v>6.4615</c:v>
                </c:pt>
                <c:pt idx="454">
                  <c:v>6.0846999999999998</c:v>
                </c:pt>
                <c:pt idx="455">
                  <c:v>-4.6788999999999996</c:v>
                </c:pt>
                <c:pt idx="456">
                  <c:v>1.4215</c:v>
                </c:pt>
                <c:pt idx="457">
                  <c:v>-0.19220000000000001</c:v>
                </c:pt>
                <c:pt idx="458">
                  <c:v>10.502700000000001</c:v>
                </c:pt>
                <c:pt idx="459">
                  <c:v>-4.8754</c:v>
                </c:pt>
                <c:pt idx="460">
                  <c:v>4.3383000000000003</c:v>
                </c:pt>
                <c:pt idx="461">
                  <c:v>-13.15</c:v>
                </c:pt>
                <c:pt idx="462">
                  <c:v>-0.82479999999999998</c:v>
                </c:pt>
                <c:pt idx="463">
                  <c:v>-2.3241999999999998</c:v>
                </c:pt>
                <c:pt idx="464">
                  <c:v>5.7487000000000004</c:v>
                </c:pt>
                <c:pt idx="465">
                  <c:v>-7.7299999999999994E-2</c:v>
                </c:pt>
                <c:pt idx="466">
                  <c:v>-2.9380999999999999</c:v>
                </c:pt>
                <c:pt idx="467">
                  <c:v>1.3218000000000001</c:v>
                </c:pt>
                <c:pt idx="468">
                  <c:v>2.0030000000000001</c:v>
                </c:pt>
                <c:pt idx="469">
                  <c:v>1.3796999999999999</c:v>
                </c:pt>
                <c:pt idx="470">
                  <c:v>3.0118</c:v>
                </c:pt>
                <c:pt idx="471">
                  <c:v>-2.3007</c:v>
                </c:pt>
                <c:pt idx="472">
                  <c:v>-4.5122999999999998</c:v>
                </c:pt>
                <c:pt idx="473">
                  <c:v>3.387</c:v>
                </c:pt>
                <c:pt idx="474">
                  <c:v>-1.885</c:v>
                </c:pt>
                <c:pt idx="475">
                  <c:v>2.7315</c:v>
                </c:pt>
                <c:pt idx="476">
                  <c:v>7.1669999999999998</c:v>
                </c:pt>
                <c:pt idx="477">
                  <c:v>5.5670000000000002</c:v>
                </c:pt>
                <c:pt idx="478">
                  <c:v>1.6696</c:v>
                </c:pt>
                <c:pt idx="479">
                  <c:v>2.4049</c:v>
                </c:pt>
                <c:pt idx="480">
                  <c:v>5.3231999999999999</c:v>
                </c:pt>
                <c:pt idx="481">
                  <c:v>4.4020000000000001</c:v>
                </c:pt>
                <c:pt idx="482">
                  <c:v>4.4172000000000002</c:v>
                </c:pt>
                <c:pt idx="483">
                  <c:v>0.61499999999999999</c:v>
                </c:pt>
                <c:pt idx="484">
                  <c:v>1.5306999999999999</c:v>
                </c:pt>
                <c:pt idx="485">
                  <c:v>-1.2363</c:v>
                </c:pt>
                <c:pt idx="486">
                  <c:v>2.8151999999999999</c:v>
                </c:pt>
                <c:pt idx="487">
                  <c:v>3.5876000000000001</c:v>
                </c:pt>
                <c:pt idx="488">
                  <c:v>5.7779999999999996</c:v>
                </c:pt>
                <c:pt idx="489">
                  <c:v>4.6858000000000004</c:v>
                </c:pt>
                <c:pt idx="490">
                  <c:v>3.3064</c:v>
                </c:pt>
                <c:pt idx="491">
                  <c:v>1.2027000000000001</c:v>
                </c:pt>
                <c:pt idx="492">
                  <c:v>0.23499999999999999</c:v>
                </c:pt>
                <c:pt idx="493">
                  <c:v>2.0760999999999998</c:v>
                </c:pt>
                <c:pt idx="494">
                  <c:v>0.4259</c:v>
                </c:pt>
                <c:pt idx="495">
                  <c:v>1.4451000000000001</c:v>
                </c:pt>
                <c:pt idx="496">
                  <c:v>4.5225</c:v>
                </c:pt>
                <c:pt idx="497">
                  <c:v>-3.1156000000000001</c:v>
                </c:pt>
                <c:pt idx="498">
                  <c:v>-2.0070000000000001</c:v>
                </c:pt>
                <c:pt idx="499">
                  <c:v>-2.8149999999999999</c:v>
                </c:pt>
                <c:pt idx="500">
                  <c:v>-0.19969999999999999</c:v>
                </c:pt>
                <c:pt idx="501">
                  <c:v>-1.4829000000000001</c:v>
                </c:pt>
                <c:pt idx="502">
                  <c:v>5.3529</c:v>
                </c:pt>
                <c:pt idx="503">
                  <c:v>1.1292</c:v>
                </c:pt>
                <c:pt idx="504">
                  <c:v>2.0516999999999999</c:v>
                </c:pt>
                <c:pt idx="505">
                  <c:v>-1.907</c:v>
                </c:pt>
                <c:pt idx="506">
                  <c:v>-2.9780000000000002</c:v>
                </c:pt>
                <c:pt idx="507">
                  <c:v>0.76700000000000002</c:v>
                </c:pt>
                <c:pt idx="508">
                  <c:v>7.4157000000000002</c:v>
                </c:pt>
                <c:pt idx="509">
                  <c:v>-0.85809999999999997</c:v>
                </c:pt>
                <c:pt idx="510">
                  <c:v>-9.0096000000000007</c:v>
                </c:pt>
                <c:pt idx="511">
                  <c:v>-1.4802</c:v>
                </c:pt>
                <c:pt idx="512">
                  <c:v>-1.8017000000000001</c:v>
                </c:pt>
                <c:pt idx="513">
                  <c:v>1.5357000000000001</c:v>
                </c:pt>
                <c:pt idx="514">
                  <c:v>-5.5538999999999996</c:v>
                </c:pt>
                <c:pt idx="515">
                  <c:v>-6.6524999999999999</c:v>
                </c:pt>
                <c:pt idx="516">
                  <c:v>3.0819999999999999</c:v>
                </c:pt>
                <c:pt idx="517">
                  <c:v>9.2066999999999997</c:v>
                </c:pt>
                <c:pt idx="518">
                  <c:v>1.9809000000000001</c:v>
                </c:pt>
                <c:pt idx="519">
                  <c:v>8.0935000000000006</c:v>
                </c:pt>
                <c:pt idx="520">
                  <c:v>-1.0404</c:v>
                </c:pt>
                <c:pt idx="521">
                  <c:v>1.3375999999999999</c:v>
                </c:pt>
                <c:pt idx="522">
                  <c:v>2.5436999999999999</c:v>
                </c:pt>
                <c:pt idx="523">
                  <c:v>0.74019999999999997</c:v>
                </c:pt>
                <c:pt idx="524">
                  <c:v>5.8921000000000001</c:v>
                </c:pt>
                <c:pt idx="525">
                  <c:v>1.2038</c:v>
                </c:pt>
                <c:pt idx="526">
                  <c:v>1.004</c:v>
                </c:pt>
                <c:pt idx="527">
                  <c:v>-3.7351999999999999</c:v>
                </c:pt>
                <c:pt idx="528">
                  <c:v>-6.5610999999999997</c:v>
                </c:pt>
                <c:pt idx="529">
                  <c:v>-0.76</c:v>
                </c:pt>
                <c:pt idx="530">
                  <c:v>6.1410999999999998</c:v>
                </c:pt>
                <c:pt idx="531">
                  <c:v>-3.0550999999999999</c:v>
                </c:pt>
                <c:pt idx="532">
                  <c:v>1.24E-2</c:v>
                </c:pt>
                <c:pt idx="533">
                  <c:v>-4.0425000000000004</c:v>
                </c:pt>
                <c:pt idx="534">
                  <c:v>-5.9900000000000002E-2</c:v>
                </c:pt>
                <c:pt idx="535">
                  <c:v>-1.1749000000000001</c:v>
                </c:pt>
                <c:pt idx="536">
                  <c:v>-7.3555999999999999</c:v>
                </c:pt>
                <c:pt idx="537">
                  <c:v>-2.4961000000000002</c:v>
                </c:pt>
                <c:pt idx="538">
                  <c:v>8.2809000000000008</c:v>
                </c:pt>
                <c:pt idx="539">
                  <c:v>2.758</c:v>
                </c:pt>
                <c:pt idx="540">
                  <c:v>-2.5011999999999999</c:v>
                </c:pt>
                <c:pt idx="541">
                  <c:v>-3.3521000000000001</c:v>
                </c:pt>
                <c:pt idx="542">
                  <c:v>3.1715</c:v>
                </c:pt>
                <c:pt idx="543">
                  <c:v>-8.0164000000000009</c:v>
                </c:pt>
                <c:pt idx="544">
                  <c:v>3.4965000000000002</c:v>
                </c:pt>
                <c:pt idx="545">
                  <c:v>1.44</c:v>
                </c:pt>
                <c:pt idx="546">
                  <c:v>-2.8852000000000002</c:v>
                </c:pt>
                <c:pt idx="547">
                  <c:v>2.8031999999999999</c:v>
                </c:pt>
                <c:pt idx="548">
                  <c:v>-1.01E-2</c:v>
                </c:pt>
                <c:pt idx="549">
                  <c:v>8.6561000000000003</c:v>
                </c:pt>
                <c:pt idx="550">
                  <c:v>1.7270000000000001</c:v>
                </c:pt>
                <c:pt idx="551">
                  <c:v>-10.8322</c:v>
                </c:pt>
                <c:pt idx="552">
                  <c:v>-2.7046999999999999</c:v>
                </c:pt>
                <c:pt idx="553">
                  <c:v>0.28960000000000002</c:v>
                </c:pt>
                <c:pt idx="554">
                  <c:v>0.29809999999999998</c:v>
                </c:pt>
                <c:pt idx="555">
                  <c:v>6.3282999999999996</c:v>
                </c:pt>
                <c:pt idx="556">
                  <c:v>-5.75</c:v>
                </c:pt>
                <c:pt idx="557">
                  <c:v>2.0767000000000002</c:v>
                </c:pt>
                <c:pt idx="558">
                  <c:v>-0.41620000000000001</c:v>
                </c:pt>
                <c:pt idx="559">
                  <c:v>-0.3226</c:v>
                </c:pt>
                <c:pt idx="560">
                  <c:v>-2.8727999999999998</c:v>
                </c:pt>
                <c:pt idx="561">
                  <c:v>2.5756999999999999</c:v>
                </c:pt>
                <c:pt idx="562">
                  <c:v>3.2719</c:v>
                </c:pt>
                <c:pt idx="563">
                  <c:v>3.4072</c:v>
                </c:pt>
                <c:pt idx="564">
                  <c:v>-2.2850000000000001</c:v>
                </c:pt>
                <c:pt idx="565">
                  <c:v>-4.0605000000000002</c:v>
                </c:pt>
                <c:pt idx="566">
                  <c:v>-11.6432</c:v>
                </c:pt>
                <c:pt idx="567">
                  <c:v>3.7240000000000002</c:v>
                </c:pt>
                <c:pt idx="568">
                  <c:v>7.6801000000000004</c:v>
                </c:pt>
                <c:pt idx="569">
                  <c:v>-2.1084999999999998</c:v>
                </c:pt>
                <c:pt idx="570">
                  <c:v>-7.0744999999999996</c:v>
                </c:pt>
                <c:pt idx="571">
                  <c:v>1.6345000000000001</c:v>
                </c:pt>
                <c:pt idx="572">
                  <c:v>4.2835999999999999</c:v>
                </c:pt>
                <c:pt idx="573">
                  <c:v>1.4882</c:v>
                </c:pt>
                <c:pt idx="574">
                  <c:v>2.6053999999999999</c:v>
                </c:pt>
                <c:pt idx="575">
                  <c:v>-0.44479999999999997</c:v>
                </c:pt>
                <c:pt idx="576">
                  <c:v>-7.1230000000000002</c:v>
                </c:pt>
                <c:pt idx="577">
                  <c:v>5.7247000000000003</c:v>
                </c:pt>
                <c:pt idx="578">
                  <c:v>1.6314</c:v>
                </c:pt>
                <c:pt idx="579">
                  <c:v>2.0207000000000002</c:v>
                </c:pt>
                <c:pt idx="580">
                  <c:v>6.5556000000000001</c:v>
                </c:pt>
                <c:pt idx="581">
                  <c:v>5.9606000000000003</c:v>
                </c:pt>
                <c:pt idx="582">
                  <c:v>1.1736</c:v>
                </c:pt>
                <c:pt idx="583">
                  <c:v>7.1681999999999997</c:v>
                </c:pt>
                <c:pt idx="584">
                  <c:v>-0.24410000000000001</c:v>
                </c:pt>
                <c:pt idx="585">
                  <c:v>-0.99180000000000001</c:v>
                </c:pt>
                <c:pt idx="586">
                  <c:v>1.625</c:v>
                </c:pt>
                <c:pt idx="587">
                  <c:v>4.6878000000000002</c:v>
                </c:pt>
                <c:pt idx="588">
                  <c:v>3.4154</c:v>
                </c:pt>
                <c:pt idx="589">
                  <c:v>1.1128</c:v>
                </c:pt>
                <c:pt idx="590">
                  <c:v>-3.5541</c:v>
                </c:pt>
                <c:pt idx="591">
                  <c:v>0.50360000000000005</c:v>
                </c:pt>
                <c:pt idx="592">
                  <c:v>-1.7595000000000001</c:v>
                </c:pt>
                <c:pt idx="593">
                  <c:v>3.8317000000000001</c:v>
                </c:pt>
                <c:pt idx="594">
                  <c:v>-4.0183</c:v>
                </c:pt>
                <c:pt idx="595">
                  <c:v>-0.8548</c:v>
                </c:pt>
                <c:pt idx="596">
                  <c:v>1.7287999999999999</c:v>
                </c:pt>
                <c:pt idx="597">
                  <c:v>-1.4375</c:v>
                </c:pt>
                <c:pt idx="598">
                  <c:v>3.8698999999999999</c:v>
                </c:pt>
                <c:pt idx="599">
                  <c:v>2.4321000000000002</c:v>
                </c:pt>
                <c:pt idx="600">
                  <c:v>-3.9113000000000002</c:v>
                </c:pt>
                <c:pt idx="601">
                  <c:v>5.9726999999999997</c:v>
                </c:pt>
                <c:pt idx="602">
                  <c:v>9.5345999999999993</c:v>
                </c:pt>
                <c:pt idx="603">
                  <c:v>2.8485</c:v>
                </c:pt>
                <c:pt idx="604">
                  <c:v>0.38229999999999997</c:v>
                </c:pt>
                <c:pt idx="605">
                  <c:v>-2.0468999999999999</c:v>
                </c:pt>
                <c:pt idx="606">
                  <c:v>5.6014999999999997</c:v>
                </c:pt>
                <c:pt idx="607">
                  <c:v>3.0998999999999999</c:v>
                </c:pt>
                <c:pt idx="608">
                  <c:v>-9.1167999999999996</c:v>
                </c:pt>
                <c:pt idx="609">
                  <c:v>-3.6069</c:v>
                </c:pt>
                <c:pt idx="610">
                  <c:v>2.5802999999999998</c:v>
                </c:pt>
                <c:pt idx="611">
                  <c:v>-7.0382999999999996</c:v>
                </c:pt>
                <c:pt idx="612">
                  <c:v>6.5682</c:v>
                </c:pt>
                <c:pt idx="613">
                  <c:v>-6.0770999999999997</c:v>
                </c:pt>
                <c:pt idx="614">
                  <c:v>5.9165000000000001</c:v>
                </c:pt>
                <c:pt idx="615">
                  <c:v>-4.6258999999999997</c:v>
                </c:pt>
                <c:pt idx="616">
                  <c:v>3.6688000000000001</c:v>
                </c:pt>
                <c:pt idx="617">
                  <c:v>1.6447000000000001</c:v>
                </c:pt>
                <c:pt idx="618">
                  <c:v>3.3039999999999998</c:v>
                </c:pt>
                <c:pt idx="619">
                  <c:v>-2.5558999999999998</c:v>
                </c:pt>
                <c:pt idx="620">
                  <c:v>-1.47E-2</c:v>
                </c:pt>
                <c:pt idx="621">
                  <c:v>-3.4299999999999997E-2</c:v>
                </c:pt>
                <c:pt idx="622">
                  <c:v>4.2851999999999997</c:v>
                </c:pt>
                <c:pt idx="623">
                  <c:v>5.1738999999999997</c:v>
                </c:pt>
                <c:pt idx="624">
                  <c:v>1.6682999999999999</c:v>
                </c:pt>
                <c:pt idx="625">
                  <c:v>6.2949999999999999</c:v>
                </c:pt>
                <c:pt idx="626">
                  <c:v>-2.0146000000000002</c:v>
                </c:pt>
                <c:pt idx="627">
                  <c:v>-0.1691</c:v>
                </c:pt>
                <c:pt idx="628">
                  <c:v>1.6813</c:v>
                </c:pt>
                <c:pt idx="629">
                  <c:v>4.6969000000000003</c:v>
                </c:pt>
                <c:pt idx="630">
                  <c:v>6.54E-2</c:v>
                </c:pt>
                <c:pt idx="631">
                  <c:v>-6.6157000000000004</c:v>
                </c:pt>
                <c:pt idx="632">
                  <c:v>8.18</c:v>
                </c:pt>
                <c:pt idx="633">
                  <c:v>0.74770000000000003</c:v>
                </c:pt>
                <c:pt idx="634">
                  <c:v>6.4383999999999997</c:v>
                </c:pt>
                <c:pt idx="635">
                  <c:v>4.5529000000000002</c:v>
                </c:pt>
                <c:pt idx="636">
                  <c:v>0.52800000000000002</c:v>
                </c:pt>
                <c:pt idx="637">
                  <c:v>7.1151999999999997</c:v>
                </c:pt>
                <c:pt idx="638">
                  <c:v>3.0057</c:v>
                </c:pt>
                <c:pt idx="639">
                  <c:v>10.0824</c:v>
                </c:pt>
                <c:pt idx="640">
                  <c:v>0.81720000000000004</c:v>
                </c:pt>
                <c:pt idx="641">
                  <c:v>-4.1228999999999996</c:v>
                </c:pt>
                <c:pt idx="642">
                  <c:v>1.0206</c:v>
                </c:pt>
                <c:pt idx="643">
                  <c:v>0.27010000000000001</c:v>
                </c:pt>
                <c:pt idx="644">
                  <c:v>7.6420000000000003</c:v>
                </c:pt>
                <c:pt idx="645">
                  <c:v>-10.8954</c:v>
                </c:pt>
                <c:pt idx="646">
                  <c:v>7.1265999999999998</c:v>
                </c:pt>
                <c:pt idx="647">
                  <c:v>3.8628</c:v>
                </c:pt>
                <c:pt idx="648">
                  <c:v>4.9833999999999996</c:v>
                </c:pt>
                <c:pt idx="649">
                  <c:v>4.2070999999999996</c:v>
                </c:pt>
                <c:pt idx="650">
                  <c:v>-5.4161999999999999</c:v>
                </c:pt>
                <c:pt idx="651">
                  <c:v>-3.8881999999999999</c:v>
                </c:pt>
                <c:pt idx="652">
                  <c:v>2.8212999999999999</c:v>
                </c:pt>
                <c:pt idx="653">
                  <c:v>-9.4298000000000002</c:v>
                </c:pt>
                <c:pt idx="654">
                  <c:v>0.87039999999999995</c:v>
                </c:pt>
                <c:pt idx="655">
                  <c:v>0.70340000000000003</c:v>
                </c:pt>
                <c:pt idx="656">
                  <c:v>-3.0922999999999998</c:v>
                </c:pt>
                <c:pt idx="657">
                  <c:v>-9.3890999999999991</c:v>
                </c:pt>
                <c:pt idx="658">
                  <c:v>-3.5474000000000001</c:v>
                </c:pt>
                <c:pt idx="659">
                  <c:v>7.7743000000000002</c:v>
                </c:pt>
                <c:pt idx="660">
                  <c:v>1.1388</c:v>
                </c:pt>
                <c:pt idx="661">
                  <c:v>4.8009000000000004</c:v>
                </c:pt>
                <c:pt idx="662">
                  <c:v>4.7390999999999996</c:v>
                </c:pt>
                <c:pt idx="663">
                  <c:v>4.6769999999999996</c:v>
                </c:pt>
                <c:pt idx="664">
                  <c:v>-7.7176</c:v>
                </c:pt>
                <c:pt idx="665">
                  <c:v>1.9251</c:v>
                </c:pt>
                <c:pt idx="666">
                  <c:v>-8.6288999999999998</c:v>
                </c:pt>
                <c:pt idx="667">
                  <c:v>2.3448000000000002</c:v>
                </c:pt>
                <c:pt idx="668">
                  <c:v>3.8914</c:v>
                </c:pt>
                <c:pt idx="669">
                  <c:v>2.2301000000000002</c:v>
                </c:pt>
                <c:pt idx="670">
                  <c:v>-1.2054</c:v>
                </c:pt>
                <c:pt idx="671">
                  <c:v>3.5095000000000001</c:v>
                </c:pt>
                <c:pt idx="672">
                  <c:v>2.9674999999999998</c:v>
                </c:pt>
                <c:pt idx="673">
                  <c:v>2.9220000000000002</c:v>
                </c:pt>
                <c:pt idx="674">
                  <c:v>4.1656000000000004</c:v>
                </c:pt>
                <c:pt idx="675">
                  <c:v>-1.3011999999999999</c:v>
                </c:pt>
                <c:pt idx="676">
                  <c:v>7.2104999999999997</c:v>
                </c:pt>
                <c:pt idx="677">
                  <c:v>4.1219000000000001</c:v>
                </c:pt>
                <c:pt idx="678">
                  <c:v>0.2843</c:v>
                </c:pt>
                <c:pt idx="679">
                  <c:v>1.1973</c:v>
                </c:pt>
                <c:pt idx="680">
                  <c:v>-1.1001000000000001</c:v>
                </c:pt>
                <c:pt idx="681">
                  <c:v>10.536</c:v>
                </c:pt>
                <c:pt idx="682">
                  <c:v>-0.29659999999999997</c:v>
                </c:pt>
                <c:pt idx="683">
                  <c:v>6.9779</c:v>
                </c:pt>
                <c:pt idx="684">
                  <c:v>7.3319000000000001</c:v>
                </c:pt>
                <c:pt idx="685">
                  <c:v>-3.5708000000000002</c:v>
                </c:pt>
                <c:pt idx="686">
                  <c:v>4.6497999999999999</c:v>
                </c:pt>
                <c:pt idx="687">
                  <c:v>0.89610000000000001</c:v>
                </c:pt>
                <c:pt idx="688">
                  <c:v>-0.98</c:v>
                </c:pt>
                <c:pt idx="689">
                  <c:v>6.4012000000000002</c:v>
                </c:pt>
                <c:pt idx="690">
                  <c:v>-2.4525000000000001</c:v>
                </c:pt>
                <c:pt idx="691">
                  <c:v>8.3899000000000008</c:v>
                </c:pt>
                <c:pt idx="692">
                  <c:v>5.0523999999999996</c:v>
                </c:pt>
                <c:pt idx="693">
                  <c:v>2.0952000000000002</c:v>
                </c:pt>
                <c:pt idx="694">
                  <c:v>6.6299000000000001</c:v>
                </c:pt>
                <c:pt idx="695">
                  <c:v>4.0266000000000002</c:v>
                </c:pt>
                <c:pt idx="696">
                  <c:v>-1.0793999999999999</c:v>
                </c:pt>
                <c:pt idx="697">
                  <c:v>8.9046000000000003</c:v>
                </c:pt>
                <c:pt idx="698">
                  <c:v>6.9455999999999998</c:v>
                </c:pt>
                <c:pt idx="699">
                  <c:v>7.3124000000000002</c:v>
                </c:pt>
                <c:pt idx="700">
                  <c:v>11.120799999999999</c:v>
                </c:pt>
                <c:pt idx="701">
                  <c:v>3.5651000000000002</c:v>
                </c:pt>
                <c:pt idx="702">
                  <c:v>-2.1221999999999999</c:v>
                </c:pt>
                <c:pt idx="703">
                  <c:v>1.2023999999999999</c:v>
                </c:pt>
                <c:pt idx="704">
                  <c:v>-5.2400000000000002E-2</c:v>
                </c:pt>
                <c:pt idx="705">
                  <c:v>-4.2680999999999996</c:v>
                </c:pt>
                <c:pt idx="706">
                  <c:v>5.7765000000000004</c:v>
                </c:pt>
                <c:pt idx="707">
                  <c:v>-1.5915999999999999</c:v>
                </c:pt>
                <c:pt idx="708">
                  <c:v>8.5099999999999995E-2</c:v>
                </c:pt>
                <c:pt idx="709">
                  <c:v>12.5321</c:v>
                </c:pt>
                <c:pt idx="710">
                  <c:v>5.5785999999999998</c:v>
                </c:pt>
                <c:pt idx="711">
                  <c:v>0.1115</c:v>
                </c:pt>
                <c:pt idx="712">
                  <c:v>2.9081000000000001</c:v>
                </c:pt>
                <c:pt idx="713">
                  <c:v>10.9886</c:v>
                </c:pt>
                <c:pt idx="714">
                  <c:v>-2.5712000000000002</c:v>
                </c:pt>
                <c:pt idx="715">
                  <c:v>-6.3426</c:v>
                </c:pt>
                <c:pt idx="716">
                  <c:v>4.1345000000000001</c:v>
                </c:pt>
                <c:pt idx="717">
                  <c:v>3.9678</c:v>
                </c:pt>
                <c:pt idx="718">
                  <c:v>3.7988</c:v>
                </c:pt>
                <c:pt idx="719">
                  <c:v>8.2802000000000007</c:v>
                </c:pt>
                <c:pt idx="720">
                  <c:v>5.4291</c:v>
                </c:pt>
                <c:pt idx="721">
                  <c:v>7.8367000000000004</c:v>
                </c:pt>
                <c:pt idx="722">
                  <c:v>-0.1885</c:v>
                </c:pt>
                <c:pt idx="723">
                  <c:v>5.2811000000000003</c:v>
                </c:pt>
                <c:pt idx="724">
                  <c:v>8.4162999999999997</c:v>
                </c:pt>
                <c:pt idx="725">
                  <c:v>4.0197000000000003</c:v>
                </c:pt>
                <c:pt idx="726">
                  <c:v>4.7140000000000004</c:v>
                </c:pt>
                <c:pt idx="727">
                  <c:v>10.962999999999999</c:v>
                </c:pt>
                <c:pt idx="728">
                  <c:v>3.1696</c:v>
                </c:pt>
                <c:pt idx="729">
                  <c:v>1.1601999999999999</c:v>
                </c:pt>
                <c:pt idx="730">
                  <c:v>-0.50339999999999996</c:v>
                </c:pt>
                <c:pt idx="731">
                  <c:v>1.7439</c:v>
                </c:pt>
                <c:pt idx="732">
                  <c:v>8.1328999999999994</c:v>
                </c:pt>
                <c:pt idx="733">
                  <c:v>-0.73599999999999999</c:v>
                </c:pt>
                <c:pt idx="734">
                  <c:v>1.4798</c:v>
                </c:pt>
                <c:pt idx="735">
                  <c:v>-0.75439999999999996</c:v>
                </c:pt>
                <c:pt idx="736">
                  <c:v>2.3426</c:v>
                </c:pt>
                <c:pt idx="737">
                  <c:v>1.2831999999999999</c:v>
                </c:pt>
                <c:pt idx="738">
                  <c:v>-0.26090000000000002</c:v>
                </c:pt>
                <c:pt idx="739">
                  <c:v>4.1863999999999999</c:v>
                </c:pt>
                <c:pt idx="740">
                  <c:v>4.5113000000000003</c:v>
                </c:pt>
                <c:pt idx="741">
                  <c:v>5.5297999999999998</c:v>
                </c:pt>
                <c:pt idx="742">
                  <c:v>4.0373000000000001</c:v>
                </c:pt>
                <c:pt idx="743">
                  <c:v>7.5263999999999998</c:v>
                </c:pt>
                <c:pt idx="744">
                  <c:v>-4.8327999999999998</c:v>
                </c:pt>
                <c:pt idx="745">
                  <c:v>-0.9506</c:v>
                </c:pt>
                <c:pt idx="746">
                  <c:v>-0.71730000000000005</c:v>
                </c:pt>
                <c:pt idx="747">
                  <c:v>-4.5453000000000001</c:v>
                </c:pt>
                <c:pt idx="748">
                  <c:v>4.9779</c:v>
                </c:pt>
                <c:pt idx="749">
                  <c:v>3.1391</c:v>
                </c:pt>
                <c:pt idx="750">
                  <c:v>-1.179</c:v>
                </c:pt>
                <c:pt idx="751">
                  <c:v>-7.2859999999999996</c:v>
                </c:pt>
                <c:pt idx="752">
                  <c:v>-5.1581000000000001</c:v>
                </c:pt>
                <c:pt idx="753">
                  <c:v>-1.8842000000000001</c:v>
                </c:pt>
                <c:pt idx="754">
                  <c:v>2.3046000000000002</c:v>
                </c:pt>
                <c:pt idx="755">
                  <c:v>6.4520999999999997</c:v>
                </c:pt>
                <c:pt idx="756">
                  <c:v>-4.6188000000000002</c:v>
                </c:pt>
                <c:pt idx="757">
                  <c:v>-5.6082999999999998</c:v>
                </c:pt>
                <c:pt idx="758">
                  <c:v>7.1651999999999996</c:v>
                </c:pt>
                <c:pt idx="759">
                  <c:v>8.3477999999999994</c:v>
                </c:pt>
                <c:pt idx="760">
                  <c:v>3.0272000000000001</c:v>
                </c:pt>
                <c:pt idx="761">
                  <c:v>4.1963999999999997</c:v>
                </c:pt>
                <c:pt idx="762">
                  <c:v>7.0940000000000003</c:v>
                </c:pt>
                <c:pt idx="763">
                  <c:v>3.2351000000000001</c:v>
                </c:pt>
                <c:pt idx="764">
                  <c:v>5.8281999999999998</c:v>
                </c:pt>
                <c:pt idx="765">
                  <c:v>3.4927999999999999</c:v>
                </c:pt>
                <c:pt idx="766">
                  <c:v>4.9204999999999997</c:v>
                </c:pt>
                <c:pt idx="767">
                  <c:v>-9.8280999999999992</c:v>
                </c:pt>
                <c:pt idx="768">
                  <c:v>2.4087999999999998</c:v>
                </c:pt>
                <c:pt idx="769">
                  <c:v>1.9447000000000001</c:v>
                </c:pt>
                <c:pt idx="770">
                  <c:v>8.0533000000000001</c:v>
                </c:pt>
                <c:pt idx="771">
                  <c:v>1.6865000000000001</c:v>
                </c:pt>
                <c:pt idx="772">
                  <c:v>2.1276999999999999</c:v>
                </c:pt>
                <c:pt idx="773">
                  <c:v>8.09E-2</c:v>
                </c:pt>
                <c:pt idx="774">
                  <c:v>5.0320999999999998</c:v>
                </c:pt>
                <c:pt idx="775">
                  <c:v>3.9912000000000001</c:v>
                </c:pt>
                <c:pt idx="776">
                  <c:v>2.0838999999999999</c:v>
                </c:pt>
                <c:pt idx="777">
                  <c:v>1.5315000000000001</c:v>
                </c:pt>
                <c:pt idx="778">
                  <c:v>0.9224</c:v>
                </c:pt>
                <c:pt idx="779">
                  <c:v>4.1111000000000004</c:v>
                </c:pt>
                <c:pt idx="780">
                  <c:v>2.5036999999999998</c:v>
                </c:pt>
                <c:pt idx="781">
                  <c:v>1.0688</c:v>
                </c:pt>
                <c:pt idx="782">
                  <c:v>-2.3361000000000001</c:v>
                </c:pt>
                <c:pt idx="783">
                  <c:v>-3.4561999999999999</c:v>
                </c:pt>
                <c:pt idx="784">
                  <c:v>7.9573</c:v>
                </c:pt>
                <c:pt idx="785">
                  <c:v>2.9921000000000002</c:v>
                </c:pt>
                <c:pt idx="786">
                  <c:v>-2.5804999999999998</c:v>
                </c:pt>
                <c:pt idx="787">
                  <c:v>5.3853999999999997</c:v>
                </c:pt>
                <c:pt idx="788">
                  <c:v>-0.71560000000000001</c:v>
                </c:pt>
                <c:pt idx="789">
                  <c:v>4.6561000000000003</c:v>
                </c:pt>
                <c:pt idx="790">
                  <c:v>7.2041000000000004</c:v>
                </c:pt>
                <c:pt idx="791">
                  <c:v>-0.55910000000000004</c:v>
                </c:pt>
                <c:pt idx="792">
                  <c:v>0.3412</c:v>
                </c:pt>
                <c:pt idx="793">
                  <c:v>-4.3834</c:v>
                </c:pt>
                <c:pt idx="794">
                  <c:v>4.9471999999999996</c:v>
                </c:pt>
                <c:pt idx="795">
                  <c:v>-2.2835999999999999</c:v>
                </c:pt>
                <c:pt idx="796">
                  <c:v>2.8816000000000002</c:v>
                </c:pt>
                <c:pt idx="797">
                  <c:v>9.4570000000000007</c:v>
                </c:pt>
                <c:pt idx="798">
                  <c:v>4.3171999999999997</c:v>
                </c:pt>
                <c:pt idx="799">
                  <c:v>-1.7172000000000001</c:v>
                </c:pt>
                <c:pt idx="800">
                  <c:v>-2.4740000000000002</c:v>
                </c:pt>
                <c:pt idx="801">
                  <c:v>0.879</c:v>
                </c:pt>
                <c:pt idx="802">
                  <c:v>6.0929000000000002</c:v>
                </c:pt>
                <c:pt idx="803">
                  <c:v>8.3486999999999991</c:v>
                </c:pt>
                <c:pt idx="804">
                  <c:v>-0.32340000000000002</c:v>
                </c:pt>
                <c:pt idx="805">
                  <c:v>0.67269999999999996</c:v>
                </c:pt>
                <c:pt idx="806">
                  <c:v>-7.7065000000000001</c:v>
                </c:pt>
                <c:pt idx="807">
                  <c:v>1.2699999999999999E-2</c:v>
                </c:pt>
                <c:pt idx="808">
                  <c:v>-5.0030000000000001</c:v>
                </c:pt>
                <c:pt idx="809">
                  <c:v>6.6662999999999997</c:v>
                </c:pt>
                <c:pt idx="810">
                  <c:v>-7.2686999999999999</c:v>
                </c:pt>
                <c:pt idx="811">
                  <c:v>4.7069999999999999</c:v>
                </c:pt>
                <c:pt idx="812">
                  <c:v>-0.88170000000000004</c:v>
                </c:pt>
                <c:pt idx="813">
                  <c:v>5.4863999999999997</c:v>
                </c:pt>
                <c:pt idx="814">
                  <c:v>-0.40460000000000002</c:v>
                </c:pt>
                <c:pt idx="815">
                  <c:v>2.7471000000000001</c:v>
                </c:pt>
                <c:pt idx="816">
                  <c:v>-9.1836000000000002</c:v>
                </c:pt>
                <c:pt idx="817">
                  <c:v>6.5228999999999999</c:v>
                </c:pt>
                <c:pt idx="818">
                  <c:v>-6.3997000000000002</c:v>
                </c:pt>
                <c:pt idx="819">
                  <c:v>5.2621000000000002</c:v>
                </c:pt>
                <c:pt idx="820">
                  <c:v>7.3071000000000002</c:v>
                </c:pt>
                <c:pt idx="821">
                  <c:v>-4.3784000000000001</c:v>
                </c:pt>
                <c:pt idx="822">
                  <c:v>5.2652999999999999</c:v>
                </c:pt>
                <c:pt idx="823">
                  <c:v>-1.1583000000000001</c:v>
                </c:pt>
                <c:pt idx="824">
                  <c:v>-0.2908</c:v>
                </c:pt>
                <c:pt idx="825">
                  <c:v>-1.802</c:v>
                </c:pt>
                <c:pt idx="826">
                  <c:v>5.5617000000000001</c:v>
                </c:pt>
                <c:pt idx="827">
                  <c:v>2.4521999999999999</c:v>
                </c:pt>
                <c:pt idx="828">
                  <c:v>3.2698</c:v>
                </c:pt>
                <c:pt idx="829">
                  <c:v>-3.0697000000000001</c:v>
                </c:pt>
                <c:pt idx="830">
                  <c:v>-2.8565999999999998</c:v>
                </c:pt>
                <c:pt idx="831">
                  <c:v>4.3851000000000004</c:v>
                </c:pt>
                <c:pt idx="832">
                  <c:v>1.9774</c:v>
                </c:pt>
                <c:pt idx="833">
                  <c:v>1.2299</c:v>
                </c:pt>
                <c:pt idx="834">
                  <c:v>4.1365999999999996</c:v>
                </c:pt>
                <c:pt idx="835">
                  <c:v>-1.8200000000000001E-2</c:v>
                </c:pt>
                <c:pt idx="836">
                  <c:v>2.5329000000000002</c:v>
                </c:pt>
                <c:pt idx="837">
                  <c:v>4.1043000000000003</c:v>
                </c:pt>
                <c:pt idx="838">
                  <c:v>2.1939000000000002</c:v>
                </c:pt>
                <c:pt idx="839">
                  <c:v>1.32</c:v>
                </c:pt>
                <c:pt idx="840">
                  <c:v>6.0781000000000001</c:v>
                </c:pt>
                <c:pt idx="841">
                  <c:v>-1.4312</c:v>
                </c:pt>
                <c:pt idx="842">
                  <c:v>5.6105999999999998</c:v>
                </c:pt>
                <c:pt idx="843">
                  <c:v>-0.59370000000000001</c:v>
                </c:pt>
                <c:pt idx="844">
                  <c:v>1.2314000000000001</c:v>
                </c:pt>
                <c:pt idx="845">
                  <c:v>5.8068</c:v>
                </c:pt>
                <c:pt idx="846">
                  <c:v>2.8094000000000001</c:v>
                </c:pt>
                <c:pt idx="847">
                  <c:v>-5.9218999999999999</c:v>
                </c:pt>
                <c:pt idx="848">
                  <c:v>1.7712000000000001</c:v>
                </c:pt>
                <c:pt idx="849">
                  <c:v>-1.1336999999999999</c:v>
                </c:pt>
                <c:pt idx="850">
                  <c:v>9.1920000000000002</c:v>
                </c:pt>
                <c:pt idx="851">
                  <c:v>-3.0848</c:v>
                </c:pt>
                <c:pt idx="852">
                  <c:v>-0.65500000000000003</c:v>
                </c:pt>
                <c:pt idx="853">
                  <c:v>-2.6143000000000001</c:v>
                </c:pt>
                <c:pt idx="854">
                  <c:v>-2.0489999999999999</c:v>
                </c:pt>
                <c:pt idx="855">
                  <c:v>0.38800000000000001</c:v>
                </c:pt>
                <c:pt idx="856">
                  <c:v>6.2465000000000002</c:v>
                </c:pt>
                <c:pt idx="857">
                  <c:v>6.1258999999999997</c:v>
                </c:pt>
                <c:pt idx="858">
                  <c:v>9.5582999999999991</c:v>
                </c:pt>
                <c:pt idx="859">
                  <c:v>1.1854</c:v>
                </c:pt>
                <c:pt idx="860">
                  <c:v>-6.6923000000000004</c:v>
                </c:pt>
                <c:pt idx="861">
                  <c:v>-5.3198999999999996</c:v>
                </c:pt>
                <c:pt idx="862">
                  <c:v>2.5592999999999999</c:v>
                </c:pt>
                <c:pt idx="863">
                  <c:v>5.6449999999999996</c:v>
                </c:pt>
                <c:pt idx="864">
                  <c:v>3.1006</c:v>
                </c:pt>
                <c:pt idx="865">
                  <c:v>-14.4482</c:v>
                </c:pt>
                <c:pt idx="866">
                  <c:v>0.60619999999999996</c:v>
                </c:pt>
                <c:pt idx="867">
                  <c:v>-0.90590000000000004</c:v>
                </c:pt>
                <c:pt idx="868">
                  <c:v>-8.9925999999999995</c:v>
                </c:pt>
                <c:pt idx="869">
                  <c:v>1.7798</c:v>
                </c:pt>
                <c:pt idx="870">
                  <c:v>2.4106999999999998</c:v>
                </c:pt>
                <c:pt idx="871">
                  <c:v>-4.7823000000000002</c:v>
                </c:pt>
                <c:pt idx="872">
                  <c:v>3.4584999999999999</c:v>
                </c:pt>
                <c:pt idx="873">
                  <c:v>5.1761999999999997</c:v>
                </c:pt>
                <c:pt idx="874">
                  <c:v>4.8013000000000003</c:v>
                </c:pt>
                <c:pt idx="875">
                  <c:v>-0.39779999999999999</c:v>
                </c:pt>
                <c:pt idx="876">
                  <c:v>1.5631999999999999</c:v>
                </c:pt>
                <c:pt idx="877">
                  <c:v>9.5282</c:v>
                </c:pt>
                <c:pt idx="878">
                  <c:v>7.7317999999999998</c:v>
                </c:pt>
                <c:pt idx="879">
                  <c:v>1.4429000000000001</c:v>
                </c:pt>
                <c:pt idx="880">
                  <c:v>4.2938999999999998</c:v>
                </c:pt>
                <c:pt idx="881">
                  <c:v>2.3099999999999999E-2</c:v>
                </c:pt>
                <c:pt idx="882">
                  <c:v>2.7353000000000001</c:v>
                </c:pt>
                <c:pt idx="883">
                  <c:v>3.0659000000000001</c:v>
                </c:pt>
                <c:pt idx="884">
                  <c:v>5.8384</c:v>
                </c:pt>
                <c:pt idx="885">
                  <c:v>0.76759999999999995</c:v>
                </c:pt>
                <c:pt idx="886">
                  <c:v>-3.3107000000000002</c:v>
                </c:pt>
                <c:pt idx="887">
                  <c:v>0.64100000000000001</c:v>
                </c:pt>
                <c:pt idx="888">
                  <c:v>-3.5253999999999999</c:v>
                </c:pt>
                <c:pt idx="889">
                  <c:v>3.5914999999999999</c:v>
                </c:pt>
                <c:pt idx="890">
                  <c:v>-2.0831</c:v>
                </c:pt>
                <c:pt idx="891">
                  <c:v>4.3281000000000001</c:v>
                </c:pt>
                <c:pt idx="892">
                  <c:v>8.0955999999999992</c:v>
                </c:pt>
                <c:pt idx="893">
                  <c:v>8.8390000000000004</c:v>
                </c:pt>
                <c:pt idx="894">
                  <c:v>-11.211</c:v>
                </c:pt>
                <c:pt idx="895">
                  <c:v>3.9178999999999999</c:v>
                </c:pt>
                <c:pt idx="896">
                  <c:v>3.5466000000000002</c:v>
                </c:pt>
                <c:pt idx="897">
                  <c:v>1.0740000000000001</c:v>
                </c:pt>
                <c:pt idx="898">
                  <c:v>4.5132000000000003</c:v>
                </c:pt>
                <c:pt idx="899">
                  <c:v>4.3356000000000003</c:v>
                </c:pt>
                <c:pt idx="900">
                  <c:v>3.5447000000000002</c:v>
                </c:pt>
                <c:pt idx="901">
                  <c:v>-0.64400000000000002</c:v>
                </c:pt>
                <c:pt idx="902">
                  <c:v>2.9914999999999998</c:v>
                </c:pt>
                <c:pt idx="903">
                  <c:v>-2.5804</c:v>
                </c:pt>
                <c:pt idx="904">
                  <c:v>4.7142999999999997</c:v>
                </c:pt>
                <c:pt idx="905">
                  <c:v>6.9473000000000003</c:v>
                </c:pt>
                <c:pt idx="906">
                  <c:v>0.18629999999999999</c:v>
                </c:pt>
                <c:pt idx="907">
                  <c:v>0.95220000000000005</c:v>
                </c:pt>
                <c:pt idx="908">
                  <c:v>10.157</c:v>
                </c:pt>
                <c:pt idx="909">
                  <c:v>-1.4054</c:v>
                </c:pt>
                <c:pt idx="910">
                  <c:v>5.1882000000000001</c:v>
                </c:pt>
                <c:pt idx="911">
                  <c:v>0.49370000000000003</c:v>
                </c:pt>
                <c:pt idx="912">
                  <c:v>-5.1101999999999999</c:v>
                </c:pt>
                <c:pt idx="913">
                  <c:v>5.5734000000000004</c:v>
                </c:pt>
                <c:pt idx="914">
                  <c:v>6.1973000000000003</c:v>
                </c:pt>
                <c:pt idx="915">
                  <c:v>0.29849999999999999</c:v>
                </c:pt>
                <c:pt idx="916">
                  <c:v>7.1327999999999996</c:v>
                </c:pt>
                <c:pt idx="917">
                  <c:v>-1.9443999999999999</c:v>
                </c:pt>
                <c:pt idx="918">
                  <c:v>-1.1164000000000001</c:v>
                </c:pt>
                <c:pt idx="919">
                  <c:v>0.4118</c:v>
                </c:pt>
                <c:pt idx="920">
                  <c:v>5.4009</c:v>
                </c:pt>
                <c:pt idx="921">
                  <c:v>-4.6173000000000002</c:v>
                </c:pt>
                <c:pt idx="922">
                  <c:v>-2.0583999999999998</c:v>
                </c:pt>
                <c:pt idx="923">
                  <c:v>-3.5205000000000002</c:v>
                </c:pt>
                <c:pt idx="924">
                  <c:v>-2.8054000000000001</c:v>
                </c:pt>
                <c:pt idx="925">
                  <c:v>-0.76680000000000004</c:v>
                </c:pt>
                <c:pt idx="926">
                  <c:v>-1.8078000000000001</c:v>
                </c:pt>
                <c:pt idx="927">
                  <c:v>-5.5159000000000002</c:v>
                </c:pt>
                <c:pt idx="928">
                  <c:v>-0.22539999999999999</c:v>
                </c:pt>
                <c:pt idx="929">
                  <c:v>0.35930000000000001</c:v>
                </c:pt>
                <c:pt idx="930">
                  <c:v>-2.0495999999999999</c:v>
                </c:pt>
                <c:pt idx="931">
                  <c:v>2.7736999999999998</c:v>
                </c:pt>
                <c:pt idx="932">
                  <c:v>7.4245999999999999</c:v>
                </c:pt>
                <c:pt idx="933">
                  <c:v>2.8128000000000002</c:v>
                </c:pt>
                <c:pt idx="934">
                  <c:v>-5.1208</c:v>
                </c:pt>
                <c:pt idx="935">
                  <c:v>3.5966</c:v>
                </c:pt>
                <c:pt idx="936">
                  <c:v>3.2690999999999999</c:v>
                </c:pt>
                <c:pt idx="937">
                  <c:v>1.2554000000000001</c:v>
                </c:pt>
                <c:pt idx="938">
                  <c:v>-9.8132000000000001</c:v>
                </c:pt>
                <c:pt idx="939">
                  <c:v>10.497400000000001</c:v>
                </c:pt>
                <c:pt idx="940">
                  <c:v>10.2615</c:v>
                </c:pt>
                <c:pt idx="941">
                  <c:v>7.117</c:v>
                </c:pt>
                <c:pt idx="942">
                  <c:v>6.5697000000000001</c:v>
                </c:pt>
                <c:pt idx="943">
                  <c:v>5.9412000000000003</c:v>
                </c:pt>
                <c:pt idx="944">
                  <c:v>2.6217000000000001</c:v>
                </c:pt>
                <c:pt idx="945">
                  <c:v>2.5464000000000002</c:v>
                </c:pt>
                <c:pt idx="946">
                  <c:v>2.7976000000000001</c:v>
                </c:pt>
                <c:pt idx="947">
                  <c:v>5.6169000000000002</c:v>
                </c:pt>
                <c:pt idx="948">
                  <c:v>-1.6189</c:v>
                </c:pt>
                <c:pt idx="949">
                  <c:v>3.1331000000000002</c:v>
                </c:pt>
                <c:pt idx="950">
                  <c:v>7.7515999999999998</c:v>
                </c:pt>
                <c:pt idx="951">
                  <c:v>-5.7804000000000002</c:v>
                </c:pt>
                <c:pt idx="952">
                  <c:v>10.8827</c:v>
                </c:pt>
                <c:pt idx="953">
                  <c:v>-2.8426</c:v>
                </c:pt>
                <c:pt idx="954">
                  <c:v>-0.1416</c:v>
                </c:pt>
                <c:pt idx="955">
                  <c:v>-0.90629999999999999</c:v>
                </c:pt>
                <c:pt idx="956">
                  <c:v>2.8400000000000002E-2</c:v>
                </c:pt>
                <c:pt idx="957">
                  <c:v>2.3148</c:v>
                </c:pt>
                <c:pt idx="958">
                  <c:v>2.3407</c:v>
                </c:pt>
                <c:pt idx="959">
                  <c:v>2.7656000000000001</c:v>
                </c:pt>
                <c:pt idx="960">
                  <c:v>5.4549000000000003</c:v>
                </c:pt>
                <c:pt idx="961">
                  <c:v>-4.3231999999999999</c:v>
                </c:pt>
                <c:pt idx="962">
                  <c:v>4.5266999999999999</c:v>
                </c:pt>
                <c:pt idx="963">
                  <c:v>8.0033999999999992</c:v>
                </c:pt>
                <c:pt idx="964">
                  <c:v>0.15809999999999999</c:v>
                </c:pt>
                <c:pt idx="965">
                  <c:v>-9.6576000000000004</c:v>
                </c:pt>
                <c:pt idx="966">
                  <c:v>1.4671000000000001</c:v>
                </c:pt>
                <c:pt idx="967">
                  <c:v>2.8517000000000001</c:v>
                </c:pt>
                <c:pt idx="968">
                  <c:v>-0.97989999999999999</c:v>
                </c:pt>
                <c:pt idx="969">
                  <c:v>-3.8908999999999998</c:v>
                </c:pt>
                <c:pt idx="970">
                  <c:v>0.80740000000000001</c:v>
                </c:pt>
                <c:pt idx="971">
                  <c:v>-0.30020000000000002</c:v>
                </c:pt>
                <c:pt idx="972">
                  <c:v>0.18479999999999999</c:v>
                </c:pt>
                <c:pt idx="973">
                  <c:v>1.655</c:v>
                </c:pt>
                <c:pt idx="974">
                  <c:v>8.6366999999999994</c:v>
                </c:pt>
                <c:pt idx="975">
                  <c:v>-1.3245</c:v>
                </c:pt>
                <c:pt idx="976">
                  <c:v>0.77810000000000001</c:v>
                </c:pt>
                <c:pt idx="977">
                  <c:v>-1.028</c:v>
                </c:pt>
                <c:pt idx="978">
                  <c:v>-1.5880000000000001</c:v>
                </c:pt>
                <c:pt idx="979">
                  <c:v>1.8673</c:v>
                </c:pt>
                <c:pt idx="980">
                  <c:v>2.8376999999999999</c:v>
                </c:pt>
                <c:pt idx="981">
                  <c:v>0.47160000000000002</c:v>
                </c:pt>
                <c:pt idx="982">
                  <c:v>0.14360000000000001</c:v>
                </c:pt>
                <c:pt idx="983">
                  <c:v>4.1258999999999997</c:v>
                </c:pt>
                <c:pt idx="984">
                  <c:v>-0.77869999999999995</c:v>
                </c:pt>
                <c:pt idx="985">
                  <c:v>1.4493</c:v>
                </c:pt>
                <c:pt idx="986">
                  <c:v>-0.23949999999999999</c:v>
                </c:pt>
                <c:pt idx="987">
                  <c:v>-0.46189999999999998</c:v>
                </c:pt>
                <c:pt idx="988">
                  <c:v>6.0046999999999997</c:v>
                </c:pt>
                <c:pt idx="989">
                  <c:v>-1.9160999999999999</c:v>
                </c:pt>
                <c:pt idx="990">
                  <c:v>1.4328000000000001</c:v>
                </c:pt>
                <c:pt idx="991">
                  <c:v>6.9120999999999997</c:v>
                </c:pt>
                <c:pt idx="992">
                  <c:v>2.2019000000000002</c:v>
                </c:pt>
                <c:pt idx="993">
                  <c:v>1.1225000000000001</c:v>
                </c:pt>
                <c:pt idx="994">
                  <c:v>-1.9993000000000001</c:v>
                </c:pt>
                <c:pt idx="995">
                  <c:v>2.0076000000000001</c:v>
                </c:pt>
                <c:pt idx="996">
                  <c:v>3.3532000000000002</c:v>
                </c:pt>
                <c:pt idx="997">
                  <c:v>1.5117</c:v>
                </c:pt>
                <c:pt idx="998">
                  <c:v>4.7358000000000002</c:v>
                </c:pt>
                <c:pt idx="999">
                  <c:v>5.3533999999999997</c:v>
                </c:pt>
                <c:pt idx="1000">
                  <c:v>8.9681999999999995</c:v>
                </c:pt>
                <c:pt idx="1001">
                  <c:v>2.2549999999999999</c:v>
                </c:pt>
                <c:pt idx="1002">
                  <c:v>4.2779999999999996</c:v>
                </c:pt>
                <c:pt idx="1003">
                  <c:v>-0.70740000000000003</c:v>
                </c:pt>
                <c:pt idx="1004">
                  <c:v>0.2379</c:v>
                </c:pt>
                <c:pt idx="1005">
                  <c:v>-0.97270000000000001</c:v>
                </c:pt>
                <c:pt idx="1006">
                  <c:v>-4.8741000000000003</c:v>
                </c:pt>
                <c:pt idx="1007">
                  <c:v>-0.34079999999999999</c:v>
                </c:pt>
                <c:pt idx="1008">
                  <c:v>1.5145</c:v>
                </c:pt>
                <c:pt idx="1009">
                  <c:v>-1.4679</c:v>
                </c:pt>
                <c:pt idx="1010">
                  <c:v>1.5769</c:v>
                </c:pt>
                <c:pt idx="1011">
                  <c:v>7.0472000000000001</c:v>
                </c:pt>
                <c:pt idx="1012">
                  <c:v>5.7224000000000004</c:v>
                </c:pt>
                <c:pt idx="1013">
                  <c:v>1.2069000000000001</c:v>
                </c:pt>
                <c:pt idx="1014">
                  <c:v>-2.6200000000000001E-2</c:v>
                </c:pt>
                <c:pt idx="1015">
                  <c:v>8.9628999999999994</c:v>
                </c:pt>
                <c:pt idx="1016">
                  <c:v>5.9044999999999996</c:v>
                </c:pt>
                <c:pt idx="1017">
                  <c:v>0.43419999999999997</c:v>
                </c:pt>
                <c:pt idx="1018">
                  <c:v>-3.8841999999999999</c:v>
                </c:pt>
                <c:pt idx="1019">
                  <c:v>-12.7453</c:v>
                </c:pt>
                <c:pt idx="1020">
                  <c:v>1.9404999999999999</c:v>
                </c:pt>
                <c:pt idx="1021">
                  <c:v>-11.9034</c:v>
                </c:pt>
                <c:pt idx="1022">
                  <c:v>-7.5669000000000004</c:v>
                </c:pt>
                <c:pt idx="1023">
                  <c:v>0.1789</c:v>
                </c:pt>
                <c:pt idx="1024">
                  <c:v>-2.1105999999999998</c:v>
                </c:pt>
                <c:pt idx="1025">
                  <c:v>3.9296000000000002</c:v>
                </c:pt>
                <c:pt idx="1026">
                  <c:v>-3.5827</c:v>
                </c:pt>
                <c:pt idx="1027">
                  <c:v>4.0350000000000001</c:v>
                </c:pt>
                <c:pt idx="1028">
                  <c:v>1.8938999999999999</c:v>
                </c:pt>
                <c:pt idx="1029">
                  <c:v>8.6937999999999995</c:v>
                </c:pt>
                <c:pt idx="1030">
                  <c:v>2.3018000000000001</c:v>
                </c:pt>
                <c:pt idx="1031">
                  <c:v>9.9545999999999992</c:v>
                </c:pt>
                <c:pt idx="1032">
                  <c:v>-8.5534999999999997</c:v>
                </c:pt>
                <c:pt idx="1033">
                  <c:v>-4.5305999999999997</c:v>
                </c:pt>
                <c:pt idx="1034">
                  <c:v>3.6741999999999999</c:v>
                </c:pt>
                <c:pt idx="1035">
                  <c:v>6.0358000000000001</c:v>
                </c:pt>
                <c:pt idx="1036">
                  <c:v>11.460699999999999</c:v>
                </c:pt>
                <c:pt idx="1037">
                  <c:v>-0.42030000000000001</c:v>
                </c:pt>
                <c:pt idx="1038">
                  <c:v>-1.7209000000000001</c:v>
                </c:pt>
                <c:pt idx="1039">
                  <c:v>-2.8734999999999999</c:v>
                </c:pt>
                <c:pt idx="1040">
                  <c:v>-2.6617999999999999</c:v>
                </c:pt>
                <c:pt idx="1041">
                  <c:v>0.55349999999999999</c:v>
                </c:pt>
                <c:pt idx="1042">
                  <c:v>-3.1831999999999998</c:v>
                </c:pt>
                <c:pt idx="1043">
                  <c:v>-2.5531000000000001</c:v>
                </c:pt>
                <c:pt idx="1044">
                  <c:v>2.3399000000000001</c:v>
                </c:pt>
                <c:pt idx="1045">
                  <c:v>2.2562000000000002</c:v>
                </c:pt>
                <c:pt idx="1046">
                  <c:v>0.26629999999999998</c:v>
                </c:pt>
                <c:pt idx="1047">
                  <c:v>6.5202999999999998</c:v>
                </c:pt>
                <c:pt idx="1048">
                  <c:v>2.3292000000000002</c:v>
                </c:pt>
                <c:pt idx="1049">
                  <c:v>3.0851000000000002</c:v>
                </c:pt>
                <c:pt idx="1050">
                  <c:v>-0.37630000000000002</c:v>
                </c:pt>
                <c:pt idx="1051">
                  <c:v>2.5261999999999998</c:v>
                </c:pt>
                <c:pt idx="1052">
                  <c:v>-2.7391000000000001</c:v>
                </c:pt>
                <c:pt idx="1053">
                  <c:v>4.0732999999999997</c:v>
                </c:pt>
                <c:pt idx="1054">
                  <c:v>-0.31009999999999999</c:v>
                </c:pt>
                <c:pt idx="1055">
                  <c:v>7.3000999999999996</c:v>
                </c:pt>
                <c:pt idx="1056">
                  <c:v>0.67830000000000001</c:v>
                </c:pt>
                <c:pt idx="1057">
                  <c:v>5.4583000000000004</c:v>
                </c:pt>
                <c:pt idx="1058">
                  <c:v>8.2114999999999991</c:v>
                </c:pt>
                <c:pt idx="1059">
                  <c:v>2.3948</c:v>
                </c:pt>
                <c:pt idx="1060">
                  <c:v>1.8318000000000001</c:v>
                </c:pt>
                <c:pt idx="1061">
                  <c:v>-0.82489999999999997</c:v>
                </c:pt>
                <c:pt idx="1062">
                  <c:v>2.9525999999999999</c:v>
                </c:pt>
                <c:pt idx="1063">
                  <c:v>-11.0664</c:v>
                </c:pt>
                <c:pt idx="1064">
                  <c:v>1.0157</c:v>
                </c:pt>
                <c:pt idx="1065">
                  <c:v>0.51459999999999995</c:v>
                </c:pt>
                <c:pt idx="1066">
                  <c:v>-3.7284000000000002</c:v>
                </c:pt>
                <c:pt idx="1067">
                  <c:v>5.1387</c:v>
                </c:pt>
                <c:pt idx="1068">
                  <c:v>1.7135</c:v>
                </c:pt>
                <c:pt idx="1069">
                  <c:v>11.436500000000001</c:v>
                </c:pt>
                <c:pt idx="1070">
                  <c:v>4.1295999999999999</c:v>
                </c:pt>
                <c:pt idx="1071">
                  <c:v>-0.19789999999999999</c:v>
                </c:pt>
                <c:pt idx="1072">
                  <c:v>2.9350000000000001</c:v>
                </c:pt>
                <c:pt idx="1073">
                  <c:v>-5.1946000000000003</c:v>
                </c:pt>
                <c:pt idx="1074">
                  <c:v>9.6294000000000004</c:v>
                </c:pt>
                <c:pt idx="1075">
                  <c:v>1.0004999999999999</c:v>
                </c:pt>
                <c:pt idx="1076">
                  <c:v>-0.43959999999999999</c:v>
                </c:pt>
                <c:pt idx="1077">
                  <c:v>2.5676000000000001</c:v>
                </c:pt>
                <c:pt idx="1078">
                  <c:v>2.4933999999999998</c:v>
                </c:pt>
                <c:pt idx="1079">
                  <c:v>4.2563000000000004</c:v>
                </c:pt>
                <c:pt idx="1080">
                  <c:v>4.3470000000000004</c:v>
                </c:pt>
                <c:pt idx="1081">
                  <c:v>3.6581000000000001</c:v>
                </c:pt>
                <c:pt idx="1082">
                  <c:v>0.58340000000000003</c:v>
                </c:pt>
                <c:pt idx="1083">
                  <c:v>4.1474000000000002</c:v>
                </c:pt>
                <c:pt idx="1084">
                  <c:v>1.2869999999999999</c:v>
                </c:pt>
                <c:pt idx="1085">
                  <c:v>4.0730000000000004</c:v>
                </c:pt>
                <c:pt idx="1086">
                  <c:v>-1.2813000000000001</c:v>
                </c:pt>
                <c:pt idx="1087">
                  <c:v>0.4446</c:v>
                </c:pt>
                <c:pt idx="1088">
                  <c:v>6.4120999999999997</c:v>
                </c:pt>
                <c:pt idx="1089">
                  <c:v>-1.8267</c:v>
                </c:pt>
                <c:pt idx="1090">
                  <c:v>4.8552999999999997</c:v>
                </c:pt>
                <c:pt idx="1091">
                  <c:v>3.4424000000000001</c:v>
                </c:pt>
                <c:pt idx="1092">
                  <c:v>7.7222999999999997</c:v>
                </c:pt>
                <c:pt idx="1093">
                  <c:v>3.4843999999999999</c:v>
                </c:pt>
                <c:pt idx="1094">
                  <c:v>-0.71679999999999999</c:v>
                </c:pt>
                <c:pt idx="1095">
                  <c:v>-3.0758999999999999</c:v>
                </c:pt>
                <c:pt idx="1096">
                  <c:v>-0.47670000000000001</c:v>
                </c:pt>
                <c:pt idx="1097">
                  <c:v>0.43959999999999999</c:v>
                </c:pt>
                <c:pt idx="1098">
                  <c:v>1.0266999999999999</c:v>
                </c:pt>
                <c:pt idx="1099">
                  <c:v>-3.4548999999999999</c:v>
                </c:pt>
                <c:pt idx="1100">
                  <c:v>3.6850999999999998</c:v>
                </c:pt>
                <c:pt idx="1101">
                  <c:v>6.0956000000000001</c:v>
                </c:pt>
                <c:pt idx="1102">
                  <c:v>1.5091000000000001</c:v>
                </c:pt>
                <c:pt idx="1103">
                  <c:v>7.8349000000000002</c:v>
                </c:pt>
                <c:pt idx="1104">
                  <c:v>-11.144399999999999</c:v>
                </c:pt>
                <c:pt idx="1105">
                  <c:v>1.1175999999999999</c:v>
                </c:pt>
                <c:pt idx="1106">
                  <c:v>-0.503</c:v>
                </c:pt>
                <c:pt idx="1107">
                  <c:v>-3.6131000000000002</c:v>
                </c:pt>
                <c:pt idx="1108">
                  <c:v>-0.25729999999999997</c:v>
                </c:pt>
                <c:pt idx="1109">
                  <c:v>0.26340000000000002</c:v>
                </c:pt>
                <c:pt idx="1110">
                  <c:v>5.6856999999999998</c:v>
                </c:pt>
                <c:pt idx="1111">
                  <c:v>0.97599999999999998</c:v>
                </c:pt>
                <c:pt idx="1112">
                  <c:v>-0.1231</c:v>
                </c:pt>
                <c:pt idx="1113">
                  <c:v>0.115</c:v>
                </c:pt>
                <c:pt idx="1114">
                  <c:v>6.7832999999999997</c:v>
                </c:pt>
                <c:pt idx="1115">
                  <c:v>-1.1314</c:v>
                </c:pt>
                <c:pt idx="1116">
                  <c:v>3.1158000000000001</c:v>
                </c:pt>
                <c:pt idx="1117">
                  <c:v>-2.0095000000000001</c:v>
                </c:pt>
                <c:pt idx="1118">
                  <c:v>4.2301000000000002</c:v>
                </c:pt>
                <c:pt idx="1119">
                  <c:v>-1.7885</c:v>
                </c:pt>
                <c:pt idx="1120">
                  <c:v>1.3574999999999999</c:v>
                </c:pt>
                <c:pt idx="1121">
                  <c:v>3.3086000000000002</c:v>
                </c:pt>
                <c:pt idx="1122">
                  <c:v>-0.62760000000000005</c:v>
                </c:pt>
                <c:pt idx="1123">
                  <c:v>3.1219999999999999</c:v>
                </c:pt>
                <c:pt idx="1124">
                  <c:v>2.4763000000000002</c:v>
                </c:pt>
                <c:pt idx="1125">
                  <c:v>2.6692</c:v>
                </c:pt>
                <c:pt idx="1126">
                  <c:v>3.9150999999999998</c:v>
                </c:pt>
                <c:pt idx="1127">
                  <c:v>-6.0699999999999997E-2</c:v>
                </c:pt>
                <c:pt idx="1128">
                  <c:v>2.4321999999999999</c:v>
                </c:pt>
                <c:pt idx="1129">
                  <c:v>-1.4390000000000001</c:v>
                </c:pt>
                <c:pt idx="1130">
                  <c:v>8.5703999999999994</c:v>
                </c:pt>
                <c:pt idx="1131">
                  <c:v>1.0522</c:v>
                </c:pt>
                <c:pt idx="1132">
                  <c:v>4.7373000000000003</c:v>
                </c:pt>
                <c:pt idx="1133">
                  <c:v>0.86760000000000004</c:v>
                </c:pt>
                <c:pt idx="1134">
                  <c:v>-5.3966000000000003</c:v>
                </c:pt>
                <c:pt idx="1135">
                  <c:v>2.0331999999999999</c:v>
                </c:pt>
                <c:pt idx="1136">
                  <c:v>-2.6608000000000001</c:v>
                </c:pt>
                <c:pt idx="1137">
                  <c:v>5.0705</c:v>
                </c:pt>
                <c:pt idx="1138">
                  <c:v>2.5358999999999998</c:v>
                </c:pt>
                <c:pt idx="1139">
                  <c:v>0.41120000000000001</c:v>
                </c:pt>
                <c:pt idx="1140">
                  <c:v>1.0725</c:v>
                </c:pt>
                <c:pt idx="1141">
                  <c:v>4.8893000000000004</c:v>
                </c:pt>
                <c:pt idx="1142">
                  <c:v>0.17130000000000001</c:v>
                </c:pt>
                <c:pt idx="1143">
                  <c:v>7.2553000000000001</c:v>
                </c:pt>
                <c:pt idx="1144">
                  <c:v>-0.3548</c:v>
                </c:pt>
                <c:pt idx="1145">
                  <c:v>2.2494000000000001</c:v>
                </c:pt>
                <c:pt idx="1146">
                  <c:v>4.2640000000000002</c:v>
                </c:pt>
                <c:pt idx="1147">
                  <c:v>2.4771000000000001</c:v>
                </c:pt>
                <c:pt idx="1148">
                  <c:v>-8.2318999999999996</c:v>
                </c:pt>
                <c:pt idx="1149">
                  <c:v>-5.2812999999999999</c:v>
                </c:pt>
                <c:pt idx="1150">
                  <c:v>0.50180000000000002</c:v>
                </c:pt>
                <c:pt idx="1151">
                  <c:v>4.7754000000000003</c:v>
                </c:pt>
                <c:pt idx="1152">
                  <c:v>5.8155999999999999</c:v>
                </c:pt>
                <c:pt idx="1153">
                  <c:v>-4.6821999999999999</c:v>
                </c:pt>
                <c:pt idx="1154">
                  <c:v>-3.4996</c:v>
                </c:pt>
                <c:pt idx="1155">
                  <c:v>4.8981000000000003</c:v>
                </c:pt>
                <c:pt idx="1156">
                  <c:v>6.6948999999999996</c:v>
                </c:pt>
                <c:pt idx="1157">
                  <c:v>1.397</c:v>
                </c:pt>
                <c:pt idx="1158">
                  <c:v>8.7946000000000009</c:v>
                </c:pt>
                <c:pt idx="1159">
                  <c:v>-13.1134</c:v>
                </c:pt>
                <c:pt idx="1160">
                  <c:v>7.6100000000000001E-2</c:v>
                </c:pt>
                <c:pt idx="1161">
                  <c:v>4.8268000000000004</c:v>
                </c:pt>
                <c:pt idx="1162">
                  <c:v>5.6172000000000004</c:v>
                </c:pt>
                <c:pt idx="1163">
                  <c:v>-1.7122999999999999</c:v>
                </c:pt>
                <c:pt idx="1164">
                  <c:v>-1.8178000000000001</c:v>
                </c:pt>
                <c:pt idx="1165">
                  <c:v>-0.4526</c:v>
                </c:pt>
                <c:pt idx="1166">
                  <c:v>0.3367</c:v>
                </c:pt>
                <c:pt idx="1167">
                  <c:v>3.6153</c:v>
                </c:pt>
                <c:pt idx="1168">
                  <c:v>1.5564</c:v>
                </c:pt>
                <c:pt idx="1169">
                  <c:v>-0.67200000000000004</c:v>
                </c:pt>
                <c:pt idx="1170">
                  <c:v>8.0513999999999992</c:v>
                </c:pt>
                <c:pt idx="1171">
                  <c:v>-6.4265999999999996</c:v>
                </c:pt>
                <c:pt idx="1172">
                  <c:v>6.0697999999999999</c:v>
                </c:pt>
                <c:pt idx="1173">
                  <c:v>6.7062999999999997</c:v>
                </c:pt>
                <c:pt idx="1174">
                  <c:v>3.5670999999999999</c:v>
                </c:pt>
                <c:pt idx="1175">
                  <c:v>-8.0472000000000001</c:v>
                </c:pt>
                <c:pt idx="1176">
                  <c:v>6.2E-2</c:v>
                </c:pt>
                <c:pt idx="1177">
                  <c:v>4.649</c:v>
                </c:pt>
                <c:pt idx="1178">
                  <c:v>-0.4889</c:v>
                </c:pt>
                <c:pt idx="1179">
                  <c:v>0.4733</c:v>
                </c:pt>
                <c:pt idx="1180">
                  <c:v>2.6402999999999999</c:v>
                </c:pt>
                <c:pt idx="1181">
                  <c:v>3.1840000000000002</c:v>
                </c:pt>
                <c:pt idx="1182">
                  <c:v>2.5547</c:v>
                </c:pt>
                <c:pt idx="1183">
                  <c:v>-2.0350999999999999</c:v>
                </c:pt>
                <c:pt idx="1184">
                  <c:v>2.3119999999999998</c:v>
                </c:pt>
                <c:pt idx="1185">
                  <c:v>-4.19E-2</c:v>
                </c:pt>
                <c:pt idx="1186">
                  <c:v>-4.1264000000000003</c:v>
                </c:pt>
                <c:pt idx="1187">
                  <c:v>4.7393000000000001</c:v>
                </c:pt>
                <c:pt idx="1188">
                  <c:v>4.1637000000000004</c:v>
                </c:pt>
                <c:pt idx="1189">
                  <c:v>1.1639999999999999</c:v>
                </c:pt>
                <c:pt idx="1190">
                  <c:v>2.9373999999999998</c:v>
                </c:pt>
                <c:pt idx="1191">
                  <c:v>4.0712000000000002</c:v>
                </c:pt>
                <c:pt idx="1192">
                  <c:v>0.4204</c:v>
                </c:pt>
                <c:pt idx="1193">
                  <c:v>6.2008000000000001</c:v>
                </c:pt>
                <c:pt idx="1194">
                  <c:v>-4.8185000000000002</c:v>
                </c:pt>
                <c:pt idx="1195">
                  <c:v>-2.7921999999999998</c:v>
                </c:pt>
                <c:pt idx="1196">
                  <c:v>5.3171999999999997</c:v>
                </c:pt>
                <c:pt idx="1197">
                  <c:v>-5.4280999999999997</c:v>
                </c:pt>
                <c:pt idx="1198">
                  <c:v>2.0798000000000001</c:v>
                </c:pt>
                <c:pt idx="1199">
                  <c:v>6.5472999999999999</c:v>
                </c:pt>
                <c:pt idx="1200">
                  <c:v>3.1823999999999999</c:v>
                </c:pt>
                <c:pt idx="1201">
                  <c:v>-6.8436000000000003</c:v>
                </c:pt>
                <c:pt idx="1202">
                  <c:v>1.7403</c:v>
                </c:pt>
                <c:pt idx="1203">
                  <c:v>-1.0982000000000001</c:v>
                </c:pt>
                <c:pt idx="1204">
                  <c:v>1.7365999999999999</c:v>
                </c:pt>
                <c:pt idx="1205">
                  <c:v>1.0129999999999999</c:v>
                </c:pt>
                <c:pt idx="1206">
                  <c:v>3.9940000000000002</c:v>
                </c:pt>
                <c:pt idx="1207">
                  <c:v>-1.2855000000000001</c:v>
                </c:pt>
                <c:pt idx="1208">
                  <c:v>4.4132999999999996</c:v>
                </c:pt>
                <c:pt idx="1209">
                  <c:v>-5.8125999999999998</c:v>
                </c:pt>
                <c:pt idx="1210">
                  <c:v>1.9138999999999999</c:v>
                </c:pt>
                <c:pt idx="1211">
                  <c:v>-4.7161999999999997</c:v>
                </c:pt>
                <c:pt idx="1212">
                  <c:v>0.47849999999999998</c:v>
                </c:pt>
                <c:pt idx="1213">
                  <c:v>5.1207000000000003</c:v>
                </c:pt>
                <c:pt idx="1214">
                  <c:v>-6.0738000000000003</c:v>
                </c:pt>
                <c:pt idx="1215">
                  <c:v>3.4447999999999999</c:v>
                </c:pt>
                <c:pt idx="1216">
                  <c:v>-8.8000000000000005E-3</c:v>
                </c:pt>
                <c:pt idx="1217">
                  <c:v>1.0125999999999999</c:v>
                </c:pt>
                <c:pt idx="1218">
                  <c:v>-1.2313000000000001</c:v>
                </c:pt>
                <c:pt idx="1219">
                  <c:v>1.845</c:v>
                </c:pt>
                <c:pt idx="1220">
                  <c:v>9.9778000000000002</c:v>
                </c:pt>
                <c:pt idx="1221">
                  <c:v>6.8262999999999998</c:v>
                </c:pt>
                <c:pt idx="1222">
                  <c:v>5.149</c:v>
                </c:pt>
                <c:pt idx="1223">
                  <c:v>1.9983</c:v>
                </c:pt>
                <c:pt idx="1224">
                  <c:v>-1.9142999999999999</c:v>
                </c:pt>
                <c:pt idx="1225">
                  <c:v>2.5249000000000001</c:v>
                </c:pt>
                <c:pt idx="1226">
                  <c:v>7.8766999999999996</c:v>
                </c:pt>
                <c:pt idx="1227">
                  <c:v>-3.3921999999999999</c:v>
                </c:pt>
                <c:pt idx="1228">
                  <c:v>-1.2919</c:v>
                </c:pt>
                <c:pt idx="1229">
                  <c:v>-0.38869999999999999</c:v>
                </c:pt>
                <c:pt idx="1230">
                  <c:v>2.6139999999999999</c:v>
                </c:pt>
                <c:pt idx="1231">
                  <c:v>3.9127999999999998</c:v>
                </c:pt>
                <c:pt idx="1232">
                  <c:v>-2.6690999999999998</c:v>
                </c:pt>
                <c:pt idx="1233">
                  <c:v>3.3605999999999998</c:v>
                </c:pt>
                <c:pt idx="1234">
                  <c:v>4.9184000000000001</c:v>
                </c:pt>
                <c:pt idx="1235">
                  <c:v>-1.026</c:v>
                </c:pt>
                <c:pt idx="1236">
                  <c:v>-4.1711999999999998</c:v>
                </c:pt>
                <c:pt idx="1237">
                  <c:v>-5.1395</c:v>
                </c:pt>
                <c:pt idx="1238">
                  <c:v>6.7267999999999999</c:v>
                </c:pt>
                <c:pt idx="1239">
                  <c:v>4.9382999999999999</c:v>
                </c:pt>
                <c:pt idx="1240">
                  <c:v>-0.71409999999999996</c:v>
                </c:pt>
                <c:pt idx="1241">
                  <c:v>-8.9357000000000006</c:v>
                </c:pt>
                <c:pt idx="1242">
                  <c:v>5.08</c:v>
                </c:pt>
                <c:pt idx="1243">
                  <c:v>3.1745999999999999</c:v>
                </c:pt>
                <c:pt idx="1244">
                  <c:v>-0.85780000000000001</c:v>
                </c:pt>
                <c:pt idx="1245">
                  <c:v>3.4481000000000002</c:v>
                </c:pt>
                <c:pt idx="1246">
                  <c:v>1.2096</c:v>
                </c:pt>
                <c:pt idx="1247">
                  <c:v>-2.4445000000000001</c:v>
                </c:pt>
                <c:pt idx="1248">
                  <c:v>1.2422</c:v>
                </c:pt>
                <c:pt idx="1249">
                  <c:v>-0.39629999999999999</c:v>
                </c:pt>
                <c:pt idx="1250">
                  <c:v>-5.0796999999999999</c:v>
                </c:pt>
                <c:pt idx="1251">
                  <c:v>6.8323999999999998</c:v>
                </c:pt>
                <c:pt idx="1252">
                  <c:v>5.6950000000000003</c:v>
                </c:pt>
                <c:pt idx="1253">
                  <c:v>3.8062</c:v>
                </c:pt>
                <c:pt idx="1254">
                  <c:v>3.1173999999999999</c:v>
                </c:pt>
                <c:pt idx="1255">
                  <c:v>-4.1410999999999998</c:v>
                </c:pt>
                <c:pt idx="1256">
                  <c:v>4.4273999999999996</c:v>
                </c:pt>
                <c:pt idx="1257">
                  <c:v>7.5063000000000004</c:v>
                </c:pt>
                <c:pt idx="1258">
                  <c:v>-0.35170000000000001</c:v>
                </c:pt>
                <c:pt idx="1259">
                  <c:v>0.82579999999999998</c:v>
                </c:pt>
                <c:pt idx="1260">
                  <c:v>-0.64770000000000005</c:v>
                </c:pt>
                <c:pt idx="1261">
                  <c:v>3.8203999999999998</c:v>
                </c:pt>
                <c:pt idx="1262">
                  <c:v>-10.196</c:v>
                </c:pt>
                <c:pt idx="1263">
                  <c:v>3.9716999999999998</c:v>
                </c:pt>
                <c:pt idx="1264">
                  <c:v>4.5993000000000004</c:v>
                </c:pt>
                <c:pt idx="1265">
                  <c:v>0.84709999999999996</c:v>
                </c:pt>
                <c:pt idx="1266">
                  <c:v>9.5143000000000004</c:v>
                </c:pt>
                <c:pt idx="1267">
                  <c:v>-2.2778999999999998</c:v>
                </c:pt>
                <c:pt idx="1268">
                  <c:v>3.1274000000000002</c:v>
                </c:pt>
                <c:pt idx="1269">
                  <c:v>3.8761000000000001</c:v>
                </c:pt>
                <c:pt idx="1270">
                  <c:v>6.9325000000000001</c:v>
                </c:pt>
                <c:pt idx="1271">
                  <c:v>0.70930000000000004</c:v>
                </c:pt>
                <c:pt idx="1272">
                  <c:v>0.2326</c:v>
                </c:pt>
                <c:pt idx="1273">
                  <c:v>1.298</c:v>
                </c:pt>
                <c:pt idx="1274">
                  <c:v>3.1341000000000001</c:v>
                </c:pt>
                <c:pt idx="1275">
                  <c:v>5.6090999999999998</c:v>
                </c:pt>
                <c:pt idx="1276">
                  <c:v>1.4216</c:v>
                </c:pt>
                <c:pt idx="1277">
                  <c:v>-3.6015999999999999</c:v>
                </c:pt>
                <c:pt idx="1278">
                  <c:v>5.7404000000000002</c:v>
                </c:pt>
                <c:pt idx="1279">
                  <c:v>-0.25180000000000002</c:v>
                </c:pt>
                <c:pt idx="1280">
                  <c:v>1.629</c:v>
                </c:pt>
                <c:pt idx="1281">
                  <c:v>2.9588000000000001</c:v>
                </c:pt>
                <c:pt idx="1282">
                  <c:v>-4.1779000000000002</c:v>
                </c:pt>
                <c:pt idx="1283">
                  <c:v>-2.5369999999999999</c:v>
                </c:pt>
                <c:pt idx="1284">
                  <c:v>7.0461</c:v>
                </c:pt>
                <c:pt idx="1285">
                  <c:v>-0.2989</c:v>
                </c:pt>
                <c:pt idx="1286">
                  <c:v>2.3563999999999998</c:v>
                </c:pt>
                <c:pt idx="1287">
                  <c:v>-1.3842000000000001</c:v>
                </c:pt>
                <c:pt idx="1288">
                  <c:v>0.54849999999999999</c:v>
                </c:pt>
                <c:pt idx="1289">
                  <c:v>1.3043</c:v>
                </c:pt>
                <c:pt idx="1290">
                  <c:v>-5.0625</c:v>
                </c:pt>
                <c:pt idx="1291">
                  <c:v>-3.2075</c:v>
                </c:pt>
                <c:pt idx="1292">
                  <c:v>4.9827000000000004</c:v>
                </c:pt>
                <c:pt idx="1293">
                  <c:v>-0.71750000000000003</c:v>
                </c:pt>
                <c:pt idx="1294">
                  <c:v>4.1398999999999999</c:v>
                </c:pt>
                <c:pt idx="1295">
                  <c:v>-6.3497000000000003</c:v>
                </c:pt>
                <c:pt idx="1296">
                  <c:v>2.7237</c:v>
                </c:pt>
                <c:pt idx="1297">
                  <c:v>-5.7819000000000003</c:v>
                </c:pt>
                <c:pt idx="1298">
                  <c:v>4.5305</c:v>
                </c:pt>
                <c:pt idx="1299">
                  <c:v>-2.9049</c:v>
                </c:pt>
                <c:pt idx="1300">
                  <c:v>5.4931000000000001</c:v>
                </c:pt>
                <c:pt idx="1301">
                  <c:v>1.3381000000000001</c:v>
                </c:pt>
                <c:pt idx="1302">
                  <c:v>-4.3941999999999997</c:v>
                </c:pt>
                <c:pt idx="1303">
                  <c:v>-14.7172</c:v>
                </c:pt>
                <c:pt idx="1304">
                  <c:v>6.2999000000000001</c:v>
                </c:pt>
                <c:pt idx="1305">
                  <c:v>-4.7023000000000001</c:v>
                </c:pt>
                <c:pt idx="1306">
                  <c:v>1.4131</c:v>
                </c:pt>
                <c:pt idx="1307">
                  <c:v>5.9139999999999997</c:v>
                </c:pt>
                <c:pt idx="1308">
                  <c:v>4.5090000000000003</c:v>
                </c:pt>
                <c:pt idx="1309">
                  <c:v>-16.137799999999999</c:v>
                </c:pt>
                <c:pt idx="1310">
                  <c:v>4.7427000000000001</c:v>
                </c:pt>
                <c:pt idx="1311">
                  <c:v>1.2325999999999999</c:v>
                </c:pt>
                <c:pt idx="1312">
                  <c:v>2.3761999999999999</c:v>
                </c:pt>
                <c:pt idx="1313">
                  <c:v>1.7509999999999999</c:v>
                </c:pt>
                <c:pt idx="1314">
                  <c:v>2.4954999999999998</c:v>
                </c:pt>
                <c:pt idx="1315">
                  <c:v>1.8248</c:v>
                </c:pt>
                <c:pt idx="1316">
                  <c:v>7.7095000000000002</c:v>
                </c:pt>
                <c:pt idx="1317">
                  <c:v>4.4897</c:v>
                </c:pt>
                <c:pt idx="1318">
                  <c:v>-4.5003000000000002</c:v>
                </c:pt>
                <c:pt idx="1319">
                  <c:v>4.3006000000000002</c:v>
                </c:pt>
                <c:pt idx="1320">
                  <c:v>3.7812000000000001</c:v>
                </c:pt>
                <c:pt idx="1321">
                  <c:v>3.8952</c:v>
                </c:pt>
                <c:pt idx="1322">
                  <c:v>3.0125999999999999</c:v>
                </c:pt>
                <c:pt idx="1323">
                  <c:v>5.1669</c:v>
                </c:pt>
                <c:pt idx="1324">
                  <c:v>-9.7500000000000003E-2</c:v>
                </c:pt>
                <c:pt idx="1325">
                  <c:v>3.7222</c:v>
                </c:pt>
                <c:pt idx="1326">
                  <c:v>-5.0652999999999997</c:v>
                </c:pt>
                <c:pt idx="1327">
                  <c:v>1.5701000000000001</c:v>
                </c:pt>
                <c:pt idx="1328">
                  <c:v>1.4251</c:v>
                </c:pt>
                <c:pt idx="1329">
                  <c:v>0.5948</c:v>
                </c:pt>
                <c:pt idx="1330">
                  <c:v>1.9331</c:v>
                </c:pt>
                <c:pt idx="1331">
                  <c:v>-4.8878000000000004</c:v>
                </c:pt>
                <c:pt idx="1332">
                  <c:v>-5.8612000000000002</c:v>
                </c:pt>
                <c:pt idx="1333">
                  <c:v>1.8396999999999999</c:v>
                </c:pt>
                <c:pt idx="1334">
                  <c:v>2.2791999999999999</c:v>
                </c:pt>
                <c:pt idx="1335">
                  <c:v>-0.75149999999999995</c:v>
                </c:pt>
                <c:pt idx="1336">
                  <c:v>0.12640000000000001</c:v>
                </c:pt>
                <c:pt idx="1337">
                  <c:v>4.6459000000000001</c:v>
                </c:pt>
              </c:numCache>
            </c:numRef>
          </c:xVal>
          <c:yVal>
            <c:numRef>
              <c:f>'Forwards SameTeam'!$CB$2:$CB$1339</c:f>
              <c:numCache>
                <c:formatCode>General</c:formatCode>
                <c:ptCount val="1338"/>
                <c:pt idx="0">
                  <c:v>0.56530000000000002</c:v>
                </c:pt>
                <c:pt idx="1">
                  <c:v>6.4600000000000005E-2</c:v>
                </c:pt>
                <c:pt idx="2">
                  <c:v>4.1300000000000003E-2</c:v>
                </c:pt>
                <c:pt idx="3">
                  <c:v>0.3412</c:v>
                </c:pt>
                <c:pt idx="4">
                  <c:v>3.44E-2</c:v>
                </c:pt>
                <c:pt idx="5">
                  <c:v>0.56799999999999995</c:v>
                </c:pt>
                <c:pt idx="6">
                  <c:v>0.52980000000000005</c:v>
                </c:pt>
                <c:pt idx="7">
                  <c:v>-0.61240000000000006</c:v>
                </c:pt>
                <c:pt idx="8">
                  <c:v>0.53879999999999995</c:v>
                </c:pt>
                <c:pt idx="9">
                  <c:v>-0.2306</c:v>
                </c:pt>
                <c:pt idx="10">
                  <c:v>-0.14069999999999999</c:v>
                </c:pt>
                <c:pt idx="11">
                  <c:v>-1.2938000000000001</c:v>
                </c:pt>
                <c:pt idx="12">
                  <c:v>-0.8286</c:v>
                </c:pt>
                <c:pt idx="13">
                  <c:v>0.66220000000000001</c:v>
                </c:pt>
                <c:pt idx="14">
                  <c:v>-0.30859999999999999</c:v>
                </c:pt>
                <c:pt idx="15">
                  <c:v>-0.12690000000000001</c:v>
                </c:pt>
                <c:pt idx="16">
                  <c:v>0.1822</c:v>
                </c:pt>
                <c:pt idx="17">
                  <c:v>-0.1129</c:v>
                </c:pt>
                <c:pt idx="18">
                  <c:v>-0.79</c:v>
                </c:pt>
                <c:pt idx="19">
                  <c:v>0.6</c:v>
                </c:pt>
                <c:pt idx="20">
                  <c:v>-0.3548</c:v>
                </c:pt>
                <c:pt idx="21">
                  <c:v>0.39489999999999997</c:v>
                </c:pt>
                <c:pt idx="22">
                  <c:v>9.4299999999999995E-2</c:v>
                </c:pt>
                <c:pt idx="23">
                  <c:v>0.21970000000000001</c:v>
                </c:pt>
                <c:pt idx="24">
                  <c:v>-0.16470000000000001</c:v>
                </c:pt>
                <c:pt idx="25">
                  <c:v>-0.2475</c:v>
                </c:pt>
                <c:pt idx="26">
                  <c:v>-0.49030000000000001</c:v>
                </c:pt>
                <c:pt idx="27">
                  <c:v>-0.30020000000000002</c:v>
                </c:pt>
                <c:pt idx="28">
                  <c:v>-0.26369999999999999</c:v>
                </c:pt>
                <c:pt idx="29">
                  <c:v>0.49830000000000002</c:v>
                </c:pt>
                <c:pt idx="30">
                  <c:v>0.5242</c:v>
                </c:pt>
                <c:pt idx="31">
                  <c:v>-0.74160000000000004</c:v>
                </c:pt>
                <c:pt idx="32">
                  <c:v>-0.71279999999999999</c:v>
                </c:pt>
                <c:pt idx="33">
                  <c:v>0.2031</c:v>
                </c:pt>
                <c:pt idx="34">
                  <c:v>-0.36270000000000002</c:v>
                </c:pt>
                <c:pt idx="35">
                  <c:v>9.7799999999999998E-2</c:v>
                </c:pt>
                <c:pt idx="36">
                  <c:v>0.25829999999999997</c:v>
                </c:pt>
                <c:pt idx="37">
                  <c:v>0.32790000000000002</c:v>
                </c:pt>
                <c:pt idx="38">
                  <c:v>2.3400000000000001E-2</c:v>
                </c:pt>
                <c:pt idx="39">
                  <c:v>4.87E-2</c:v>
                </c:pt>
                <c:pt idx="40">
                  <c:v>-0.46850000000000003</c:v>
                </c:pt>
                <c:pt idx="41">
                  <c:v>0.59189999999999998</c:v>
                </c:pt>
                <c:pt idx="42">
                  <c:v>0.39789999999999998</c:v>
                </c:pt>
                <c:pt idx="43">
                  <c:v>-0.33910000000000001</c:v>
                </c:pt>
                <c:pt idx="44">
                  <c:v>-0.2397</c:v>
                </c:pt>
                <c:pt idx="45">
                  <c:v>0.39700000000000002</c:v>
                </c:pt>
                <c:pt idx="46">
                  <c:v>0.1636</c:v>
                </c:pt>
                <c:pt idx="47">
                  <c:v>-0.18</c:v>
                </c:pt>
                <c:pt idx="48">
                  <c:v>-0.5948</c:v>
                </c:pt>
                <c:pt idx="49">
                  <c:v>-0.31190000000000001</c:v>
                </c:pt>
                <c:pt idx="50">
                  <c:v>0.68710000000000004</c:v>
                </c:pt>
                <c:pt idx="51">
                  <c:v>0.57609999999999995</c:v>
                </c:pt>
                <c:pt idx="52">
                  <c:v>-0.12609999999999999</c:v>
                </c:pt>
                <c:pt idx="53">
                  <c:v>-0.34799999999999998</c:v>
                </c:pt>
                <c:pt idx="54">
                  <c:v>0.1123</c:v>
                </c:pt>
                <c:pt idx="55">
                  <c:v>-5.8500000000000003E-2</c:v>
                </c:pt>
                <c:pt idx="56">
                  <c:v>0.16600000000000001</c:v>
                </c:pt>
                <c:pt idx="57">
                  <c:v>-0.7268</c:v>
                </c:pt>
                <c:pt idx="58">
                  <c:v>0.54779999999999995</c:v>
                </c:pt>
                <c:pt idx="59">
                  <c:v>0.29039999999999999</c:v>
                </c:pt>
                <c:pt idx="60">
                  <c:v>0.41699999999999998</c:v>
                </c:pt>
                <c:pt idx="61">
                  <c:v>0.29210000000000003</c:v>
                </c:pt>
                <c:pt idx="62">
                  <c:v>-9.0399999999999994E-2</c:v>
                </c:pt>
                <c:pt idx="63">
                  <c:v>0.37690000000000001</c:v>
                </c:pt>
                <c:pt idx="64">
                  <c:v>0.44359999999999999</c:v>
                </c:pt>
                <c:pt idx="65">
                  <c:v>-0.24260000000000001</c:v>
                </c:pt>
                <c:pt idx="66">
                  <c:v>0.22409999999999999</c:v>
                </c:pt>
                <c:pt idx="67">
                  <c:v>-0.64419999999999999</c:v>
                </c:pt>
                <c:pt idx="68">
                  <c:v>0.5847</c:v>
                </c:pt>
                <c:pt idx="69">
                  <c:v>-0.2409</c:v>
                </c:pt>
                <c:pt idx="70">
                  <c:v>0.34079999999999999</c:v>
                </c:pt>
                <c:pt idx="71">
                  <c:v>-0.1784</c:v>
                </c:pt>
                <c:pt idx="72">
                  <c:v>0.76390000000000002</c:v>
                </c:pt>
                <c:pt idx="73">
                  <c:v>-0.1308</c:v>
                </c:pt>
                <c:pt idx="74">
                  <c:v>2.4199999999999999E-2</c:v>
                </c:pt>
                <c:pt idx="75">
                  <c:v>0.67830000000000001</c:v>
                </c:pt>
                <c:pt idx="76">
                  <c:v>0.1004</c:v>
                </c:pt>
                <c:pt idx="77">
                  <c:v>-0.40500000000000003</c:v>
                </c:pt>
                <c:pt idx="78">
                  <c:v>-0.24460000000000001</c:v>
                </c:pt>
                <c:pt idx="79">
                  <c:v>0.49249999999999999</c:v>
                </c:pt>
                <c:pt idx="80">
                  <c:v>0.31419999999999998</c:v>
                </c:pt>
                <c:pt idx="81">
                  <c:v>-0.29820000000000002</c:v>
                </c:pt>
                <c:pt idx="82">
                  <c:v>-0.39250000000000002</c:v>
                </c:pt>
                <c:pt idx="83">
                  <c:v>-0.95109999999999995</c:v>
                </c:pt>
                <c:pt idx="84">
                  <c:v>-0.12379999999999999</c:v>
                </c:pt>
                <c:pt idx="85">
                  <c:v>0.35830000000000001</c:v>
                </c:pt>
                <c:pt idx="86">
                  <c:v>0.20810000000000001</c:v>
                </c:pt>
                <c:pt idx="87">
                  <c:v>4.3499999999999997E-2</c:v>
                </c:pt>
                <c:pt idx="88">
                  <c:v>0.92320000000000002</c:v>
                </c:pt>
                <c:pt idx="89">
                  <c:v>0.36009999999999998</c:v>
                </c:pt>
                <c:pt idx="90">
                  <c:v>0.30940000000000001</c:v>
                </c:pt>
                <c:pt idx="91">
                  <c:v>0.80840000000000001</c:v>
                </c:pt>
                <c:pt idx="92">
                  <c:v>6.3700000000000007E-2</c:v>
                </c:pt>
                <c:pt idx="93">
                  <c:v>-5.4300000000000001E-2</c:v>
                </c:pt>
                <c:pt idx="94">
                  <c:v>-0.1384</c:v>
                </c:pt>
                <c:pt idx="95">
                  <c:v>-0.7802</c:v>
                </c:pt>
                <c:pt idx="96">
                  <c:v>-0.56920000000000004</c:v>
                </c:pt>
                <c:pt idx="97">
                  <c:v>-0.79900000000000004</c:v>
                </c:pt>
                <c:pt idx="98">
                  <c:v>-0.29899999999999999</c:v>
                </c:pt>
                <c:pt idx="99">
                  <c:v>-0.76039999999999996</c:v>
                </c:pt>
                <c:pt idx="100">
                  <c:v>0.13159999999999999</c:v>
                </c:pt>
                <c:pt idx="101">
                  <c:v>0.24199999999999999</c:v>
                </c:pt>
                <c:pt idx="102">
                  <c:v>0.46600000000000003</c:v>
                </c:pt>
                <c:pt idx="103">
                  <c:v>0.59209999999999996</c:v>
                </c:pt>
                <c:pt idx="104">
                  <c:v>0.45689999999999997</c:v>
                </c:pt>
                <c:pt idx="105">
                  <c:v>0.37369999999999998</c:v>
                </c:pt>
                <c:pt idx="106">
                  <c:v>2.8299999999999999E-2</c:v>
                </c:pt>
                <c:pt idx="107">
                  <c:v>1.1932</c:v>
                </c:pt>
                <c:pt idx="108">
                  <c:v>1.1393</c:v>
                </c:pt>
                <c:pt idx="109">
                  <c:v>0.16889999999999999</c:v>
                </c:pt>
                <c:pt idx="110">
                  <c:v>0.11890000000000001</c:v>
                </c:pt>
                <c:pt idx="111">
                  <c:v>0.16309999999999999</c:v>
                </c:pt>
                <c:pt idx="112">
                  <c:v>0.13239999999999999</c:v>
                </c:pt>
                <c:pt idx="113">
                  <c:v>-8.8200000000000001E-2</c:v>
                </c:pt>
                <c:pt idx="114">
                  <c:v>0.17949999999999999</c:v>
                </c:pt>
                <c:pt idx="115">
                  <c:v>0.16200000000000001</c:v>
                </c:pt>
                <c:pt idx="116">
                  <c:v>-8.9899999999999994E-2</c:v>
                </c:pt>
                <c:pt idx="117">
                  <c:v>-0.1757</c:v>
                </c:pt>
                <c:pt idx="118">
                  <c:v>0.9</c:v>
                </c:pt>
                <c:pt idx="119">
                  <c:v>0.84230000000000005</c:v>
                </c:pt>
                <c:pt idx="120">
                  <c:v>-0.60850000000000004</c:v>
                </c:pt>
                <c:pt idx="121">
                  <c:v>-0.59860000000000002</c:v>
                </c:pt>
                <c:pt idx="122">
                  <c:v>-0.18659999999999999</c:v>
                </c:pt>
                <c:pt idx="123">
                  <c:v>0.45700000000000002</c:v>
                </c:pt>
                <c:pt idx="124">
                  <c:v>0.73750000000000004</c:v>
                </c:pt>
                <c:pt idx="125">
                  <c:v>0.60470000000000002</c:v>
                </c:pt>
                <c:pt idx="126">
                  <c:v>0.23749999999999999</c:v>
                </c:pt>
                <c:pt idx="127">
                  <c:v>0.29320000000000002</c:v>
                </c:pt>
                <c:pt idx="128">
                  <c:v>1.4500000000000001E-2</c:v>
                </c:pt>
                <c:pt idx="129">
                  <c:v>9.5699999999999993E-2</c:v>
                </c:pt>
                <c:pt idx="130">
                  <c:v>0.49030000000000001</c:v>
                </c:pt>
                <c:pt idx="131">
                  <c:v>-1.0450999999999999</c:v>
                </c:pt>
                <c:pt idx="132">
                  <c:v>-0.23169999999999999</c:v>
                </c:pt>
                <c:pt idx="133">
                  <c:v>0.57420000000000004</c:v>
                </c:pt>
                <c:pt idx="134">
                  <c:v>4.5100000000000001E-2</c:v>
                </c:pt>
                <c:pt idx="135">
                  <c:v>0.13930000000000001</c:v>
                </c:pt>
                <c:pt idx="136">
                  <c:v>0.5111</c:v>
                </c:pt>
                <c:pt idx="137">
                  <c:v>-0.26619999999999999</c:v>
                </c:pt>
                <c:pt idx="138">
                  <c:v>0.2621</c:v>
                </c:pt>
                <c:pt idx="139">
                  <c:v>0.30609999999999998</c:v>
                </c:pt>
                <c:pt idx="140">
                  <c:v>0.84</c:v>
                </c:pt>
                <c:pt idx="141">
                  <c:v>-0.67759999999999998</c:v>
                </c:pt>
                <c:pt idx="142">
                  <c:v>-9.0899999999999995E-2</c:v>
                </c:pt>
                <c:pt idx="143">
                  <c:v>-0.43230000000000002</c:v>
                </c:pt>
                <c:pt idx="144">
                  <c:v>0.159</c:v>
                </c:pt>
                <c:pt idx="145">
                  <c:v>-1.0348999999999999</c:v>
                </c:pt>
                <c:pt idx="146">
                  <c:v>-0.15490000000000001</c:v>
                </c:pt>
                <c:pt idx="147">
                  <c:v>-0.63429999999999997</c:v>
                </c:pt>
                <c:pt idx="148">
                  <c:v>-0.41639999999999999</c:v>
                </c:pt>
                <c:pt idx="149">
                  <c:v>0.84409999999999996</c:v>
                </c:pt>
                <c:pt idx="150">
                  <c:v>6.7400000000000002E-2</c:v>
                </c:pt>
                <c:pt idx="151">
                  <c:v>0.52910000000000001</c:v>
                </c:pt>
                <c:pt idx="152">
                  <c:v>0.4884</c:v>
                </c:pt>
                <c:pt idx="153">
                  <c:v>0.38990000000000002</c:v>
                </c:pt>
                <c:pt idx="154">
                  <c:v>0.78879999999999995</c:v>
                </c:pt>
                <c:pt idx="155">
                  <c:v>0.35299999999999998</c:v>
                </c:pt>
                <c:pt idx="156">
                  <c:v>0.75800000000000001</c:v>
                </c:pt>
                <c:pt idx="157">
                  <c:v>-0.16170000000000001</c:v>
                </c:pt>
                <c:pt idx="158">
                  <c:v>0.5464</c:v>
                </c:pt>
                <c:pt idx="159">
                  <c:v>0.35670000000000002</c:v>
                </c:pt>
                <c:pt idx="160">
                  <c:v>0.10829999999999999</c:v>
                </c:pt>
                <c:pt idx="161">
                  <c:v>0.12529999999999999</c:v>
                </c:pt>
                <c:pt idx="162">
                  <c:v>0.88080000000000003</c:v>
                </c:pt>
                <c:pt idx="163">
                  <c:v>1.042</c:v>
                </c:pt>
                <c:pt idx="164">
                  <c:v>-0.27779999999999999</c:v>
                </c:pt>
                <c:pt idx="165">
                  <c:v>-0.59199999999999997</c:v>
                </c:pt>
                <c:pt idx="166">
                  <c:v>-1.0962000000000001</c:v>
                </c:pt>
                <c:pt idx="167">
                  <c:v>0</c:v>
                </c:pt>
                <c:pt idx="168">
                  <c:v>0.16869999999999999</c:v>
                </c:pt>
                <c:pt idx="169">
                  <c:v>-0.71460000000000001</c:v>
                </c:pt>
                <c:pt idx="170">
                  <c:v>-1.0207999999999999</c:v>
                </c:pt>
                <c:pt idx="171">
                  <c:v>0.59319999999999995</c:v>
                </c:pt>
                <c:pt idx="172">
                  <c:v>0.94579999999999997</c:v>
                </c:pt>
                <c:pt idx="173">
                  <c:v>1.0620000000000001</c:v>
                </c:pt>
                <c:pt idx="174">
                  <c:v>0.37480000000000002</c:v>
                </c:pt>
                <c:pt idx="175">
                  <c:v>0.43</c:v>
                </c:pt>
                <c:pt idx="176">
                  <c:v>-0.49990000000000001</c:v>
                </c:pt>
                <c:pt idx="177">
                  <c:v>0.55149999999999999</c:v>
                </c:pt>
                <c:pt idx="178">
                  <c:v>-0.52159999999999995</c:v>
                </c:pt>
                <c:pt idx="179">
                  <c:v>0.67169999999999996</c:v>
                </c:pt>
                <c:pt idx="180">
                  <c:v>4.1099999999999998E-2</c:v>
                </c:pt>
                <c:pt idx="181">
                  <c:v>0.14380000000000001</c:v>
                </c:pt>
                <c:pt idx="182">
                  <c:v>0.217</c:v>
                </c:pt>
                <c:pt idx="183">
                  <c:v>0.2903</c:v>
                </c:pt>
                <c:pt idx="184">
                  <c:v>0.55779999999999996</c:v>
                </c:pt>
                <c:pt idx="185">
                  <c:v>-8.4699999999999998E-2</c:v>
                </c:pt>
                <c:pt idx="186">
                  <c:v>0.23649999999999999</c:v>
                </c:pt>
                <c:pt idx="187">
                  <c:v>-0.8034</c:v>
                </c:pt>
                <c:pt idx="188">
                  <c:v>2.7799999999999998E-2</c:v>
                </c:pt>
                <c:pt idx="189">
                  <c:v>-0.65849999999999997</c:v>
                </c:pt>
                <c:pt idx="190">
                  <c:v>8.7300000000000003E-2</c:v>
                </c:pt>
                <c:pt idx="191">
                  <c:v>-0.2414</c:v>
                </c:pt>
                <c:pt idx="192">
                  <c:v>0.59109999999999996</c:v>
                </c:pt>
                <c:pt idx="193">
                  <c:v>9.35E-2</c:v>
                </c:pt>
                <c:pt idx="194">
                  <c:v>0.45839999999999997</c:v>
                </c:pt>
                <c:pt idx="195">
                  <c:v>-0.58860000000000001</c:v>
                </c:pt>
                <c:pt idx="196">
                  <c:v>0.52929999999999999</c:v>
                </c:pt>
                <c:pt idx="197">
                  <c:v>0.57120000000000004</c:v>
                </c:pt>
                <c:pt idx="198">
                  <c:v>-0.40550000000000003</c:v>
                </c:pt>
                <c:pt idx="199">
                  <c:v>0.21010000000000001</c:v>
                </c:pt>
                <c:pt idx="200">
                  <c:v>0.81789999999999996</c:v>
                </c:pt>
                <c:pt idx="201">
                  <c:v>0.72060000000000002</c:v>
                </c:pt>
                <c:pt idx="202">
                  <c:v>0.14879999999999999</c:v>
                </c:pt>
                <c:pt idx="203">
                  <c:v>-0.54300000000000004</c:v>
                </c:pt>
                <c:pt idx="204">
                  <c:v>-0.50149999999999995</c:v>
                </c:pt>
                <c:pt idx="205">
                  <c:v>-0.53110000000000002</c:v>
                </c:pt>
                <c:pt idx="206">
                  <c:v>1.4637</c:v>
                </c:pt>
                <c:pt idx="207">
                  <c:v>0.62080000000000002</c:v>
                </c:pt>
                <c:pt idx="208">
                  <c:v>-0.13250000000000001</c:v>
                </c:pt>
                <c:pt idx="209">
                  <c:v>0.7419</c:v>
                </c:pt>
                <c:pt idx="210">
                  <c:v>-3.7699999999999997E-2</c:v>
                </c:pt>
                <c:pt idx="211">
                  <c:v>0.12470000000000001</c:v>
                </c:pt>
                <c:pt idx="212">
                  <c:v>0.90769999999999995</c:v>
                </c:pt>
                <c:pt idx="213">
                  <c:v>0.37740000000000001</c:v>
                </c:pt>
                <c:pt idx="214">
                  <c:v>-0.61990000000000001</c:v>
                </c:pt>
                <c:pt idx="215">
                  <c:v>-0.5252</c:v>
                </c:pt>
                <c:pt idx="216">
                  <c:v>0.1623</c:v>
                </c:pt>
                <c:pt idx="217">
                  <c:v>0.34599999999999997</c:v>
                </c:pt>
                <c:pt idx="218">
                  <c:v>0.54649999999999999</c:v>
                </c:pt>
                <c:pt idx="219">
                  <c:v>-4.1000000000000002E-2</c:v>
                </c:pt>
                <c:pt idx="220">
                  <c:v>0.29389999999999999</c:v>
                </c:pt>
                <c:pt idx="221">
                  <c:v>-0.1</c:v>
                </c:pt>
                <c:pt idx="222">
                  <c:v>0.32719999999999999</c:v>
                </c:pt>
                <c:pt idx="223">
                  <c:v>0.30109999999999998</c:v>
                </c:pt>
                <c:pt idx="224">
                  <c:v>0.33310000000000001</c:v>
                </c:pt>
                <c:pt idx="225">
                  <c:v>0.59179999999999999</c:v>
                </c:pt>
                <c:pt idx="226">
                  <c:v>0.19020000000000001</c:v>
                </c:pt>
                <c:pt idx="227">
                  <c:v>-0.69979999999999998</c:v>
                </c:pt>
                <c:pt idx="228">
                  <c:v>-0.38190000000000002</c:v>
                </c:pt>
                <c:pt idx="229">
                  <c:v>0.37980000000000003</c:v>
                </c:pt>
                <c:pt idx="230">
                  <c:v>0.19120000000000001</c:v>
                </c:pt>
                <c:pt idx="231">
                  <c:v>-0.31990000000000002</c:v>
                </c:pt>
                <c:pt idx="232">
                  <c:v>0.40239999999999998</c:v>
                </c:pt>
                <c:pt idx="233">
                  <c:v>0.7792</c:v>
                </c:pt>
                <c:pt idx="234">
                  <c:v>0.48249999999999998</c:v>
                </c:pt>
                <c:pt idx="235">
                  <c:v>0.57599999999999996</c:v>
                </c:pt>
                <c:pt idx="236">
                  <c:v>0.41549999999999998</c:v>
                </c:pt>
                <c:pt idx="237">
                  <c:v>0.81699999999999995</c:v>
                </c:pt>
                <c:pt idx="238">
                  <c:v>1.143</c:v>
                </c:pt>
                <c:pt idx="239">
                  <c:v>-0.35049999999999998</c:v>
                </c:pt>
                <c:pt idx="240">
                  <c:v>1.2269000000000001</c:v>
                </c:pt>
                <c:pt idx="241">
                  <c:v>-1.2090000000000001</c:v>
                </c:pt>
                <c:pt idx="242">
                  <c:v>-1.2364999999999999</c:v>
                </c:pt>
                <c:pt idx="243">
                  <c:v>-0.35520000000000002</c:v>
                </c:pt>
                <c:pt idx="244">
                  <c:v>-0.88519999999999999</c:v>
                </c:pt>
                <c:pt idx="245">
                  <c:v>0.70279999999999998</c:v>
                </c:pt>
                <c:pt idx="246">
                  <c:v>-0.23830000000000001</c:v>
                </c:pt>
                <c:pt idx="247">
                  <c:v>-3.5400000000000001E-2</c:v>
                </c:pt>
                <c:pt idx="248">
                  <c:v>0.29570000000000002</c:v>
                </c:pt>
                <c:pt idx="249">
                  <c:v>-0.6633</c:v>
                </c:pt>
                <c:pt idx="250">
                  <c:v>8.5099999999999995E-2</c:v>
                </c:pt>
                <c:pt idx="251">
                  <c:v>0.2117</c:v>
                </c:pt>
                <c:pt idx="252">
                  <c:v>-0.44519999999999998</c:v>
                </c:pt>
                <c:pt idx="253">
                  <c:v>-0.51390000000000002</c:v>
                </c:pt>
                <c:pt idx="254">
                  <c:v>0.68430000000000002</c:v>
                </c:pt>
                <c:pt idx="255">
                  <c:v>0.30930000000000002</c:v>
                </c:pt>
                <c:pt idx="256">
                  <c:v>0.2034</c:v>
                </c:pt>
                <c:pt idx="257">
                  <c:v>0.6784</c:v>
                </c:pt>
                <c:pt idx="258">
                  <c:v>0.77480000000000004</c:v>
                </c:pt>
                <c:pt idx="259">
                  <c:v>0.52170000000000005</c:v>
                </c:pt>
                <c:pt idx="260">
                  <c:v>-0.29499999999999998</c:v>
                </c:pt>
                <c:pt idx="261">
                  <c:v>9.2999999999999999E-2</c:v>
                </c:pt>
                <c:pt idx="262">
                  <c:v>0.4904</c:v>
                </c:pt>
                <c:pt idx="263">
                  <c:v>2.4500000000000001E-2</c:v>
                </c:pt>
                <c:pt idx="264">
                  <c:v>-0.65710000000000002</c:v>
                </c:pt>
                <c:pt idx="265">
                  <c:v>-0.67569999999999997</c:v>
                </c:pt>
                <c:pt idx="266">
                  <c:v>0.64980000000000004</c:v>
                </c:pt>
                <c:pt idx="267">
                  <c:v>-0.57799999999999996</c:v>
                </c:pt>
                <c:pt idx="268">
                  <c:v>0.83560000000000001</c:v>
                </c:pt>
                <c:pt idx="269">
                  <c:v>1.0734999999999999</c:v>
                </c:pt>
                <c:pt idx="270">
                  <c:v>7.7600000000000002E-2</c:v>
                </c:pt>
                <c:pt idx="271">
                  <c:v>0.6663</c:v>
                </c:pt>
                <c:pt idx="272">
                  <c:v>-0.92379999999999995</c:v>
                </c:pt>
                <c:pt idx="273">
                  <c:v>7.0199999999999999E-2</c:v>
                </c:pt>
                <c:pt idx="274">
                  <c:v>-0.20630000000000001</c:v>
                </c:pt>
                <c:pt idx="275">
                  <c:v>-0.29110000000000003</c:v>
                </c:pt>
                <c:pt idx="276">
                  <c:v>-0.25850000000000001</c:v>
                </c:pt>
                <c:pt idx="277">
                  <c:v>0.41160000000000002</c:v>
                </c:pt>
                <c:pt idx="278">
                  <c:v>-0.23069999999999999</c:v>
                </c:pt>
                <c:pt idx="279">
                  <c:v>0.82889999999999997</c:v>
                </c:pt>
                <c:pt idx="280">
                  <c:v>0.90780000000000005</c:v>
                </c:pt>
                <c:pt idx="281">
                  <c:v>-0.32200000000000001</c:v>
                </c:pt>
                <c:pt idx="282">
                  <c:v>0.51359999999999995</c:v>
                </c:pt>
                <c:pt idx="283">
                  <c:v>0.29859999999999998</c:v>
                </c:pt>
                <c:pt idx="284">
                  <c:v>0.35699999999999998</c:v>
                </c:pt>
                <c:pt idx="285">
                  <c:v>0.25879999999999997</c:v>
                </c:pt>
                <c:pt idx="286">
                  <c:v>0.72250000000000003</c:v>
                </c:pt>
                <c:pt idx="287">
                  <c:v>0.64980000000000004</c:v>
                </c:pt>
                <c:pt idx="288">
                  <c:v>0.49909999999999999</c:v>
                </c:pt>
                <c:pt idx="289">
                  <c:v>0.42309999999999998</c:v>
                </c:pt>
                <c:pt idx="290">
                  <c:v>0.65680000000000005</c:v>
                </c:pt>
                <c:pt idx="291">
                  <c:v>0.31590000000000001</c:v>
                </c:pt>
                <c:pt idx="292">
                  <c:v>-0.13919999999999999</c:v>
                </c:pt>
                <c:pt idx="293">
                  <c:v>0.1411</c:v>
                </c:pt>
                <c:pt idx="294">
                  <c:v>0.1784</c:v>
                </c:pt>
                <c:pt idx="295">
                  <c:v>0.2306</c:v>
                </c:pt>
                <c:pt idx="296">
                  <c:v>0.65600000000000003</c:v>
                </c:pt>
                <c:pt idx="297">
                  <c:v>-1.0975999999999999</c:v>
                </c:pt>
                <c:pt idx="298">
                  <c:v>0.5806</c:v>
                </c:pt>
                <c:pt idx="299">
                  <c:v>-0.30199999999999999</c:v>
                </c:pt>
                <c:pt idx="300">
                  <c:v>0.37009999999999998</c:v>
                </c:pt>
                <c:pt idx="301">
                  <c:v>0.3715</c:v>
                </c:pt>
                <c:pt idx="302">
                  <c:v>0.1032</c:v>
                </c:pt>
                <c:pt idx="303">
                  <c:v>0.13289999999999999</c:v>
                </c:pt>
                <c:pt idx="304">
                  <c:v>-0.22720000000000001</c:v>
                </c:pt>
                <c:pt idx="305">
                  <c:v>0.54679999999999995</c:v>
                </c:pt>
                <c:pt idx="306">
                  <c:v>0.61160000000000003</c:v>
                </c:pt>
                <c:pt idx="307">
                  <c:v>-0.14580000000000001</c:v>
                </c:pt>
                <c:pt idx="308">
                  <c:v>0.5373</c:v>
                </c:pt>
                <c:pt idx="309">
                  <c:v>-0.42709999999999998</c:v>
                </c:pt>
                <c:pt idx="310">
                  <c:v>-0.46129999999999999</c:v>
                </c:pt>
                <c:pt idx="311">
                  <c:v>9.3100000000000002E-2</c:v>
                </c:pt>
                <c:pt idx="312">
                  <c:v>0.42759999999999998</c:v>
                </c:pt>
                <c:pt idx="313">
                  <c:v>-0.28110000000000002</c:v>
                </c:pt>
                <c:pt idx="314">
                  <c:v>0.2712</c:v>
                </c:pt>
                <c:pt idx="315">
                  <c:v>-0.22309999999999999</c:v>
                </c:pt>
                <c:pt idx="316">
                  <c:v>0.95930000000000004</c:v>
                </c:pt>
                <c:pt idx="317">
                  <c:v>-0.55910000000000004</c:v>
                </c:pt>
                <c:pt idx="318">
                  <c:v>-5.3199999999999997E-2</c:v>
                </c:pt>
                <c:pt idx="319">
                  <c:v>-0.28520000000000001</c:v>
                </c:pt>
                <c:pt idx="320">
                  <c:v>8.3400000000000002E-2</c:v>
                </c:pt>
                <c:pt idx="321">
                  <c:v>0.36049999999999999</c:v>
                </c:pt>
                <c:pt idx="322">
                  <c:v>5.4300000000000001E-2</c:v>
                </c:pt>
                <c:pt idx="323">
                  <c:v>0.68130000000000002</c:v>
                </c:pt>
                <c:pt idx="324">
                  <c:v>-0.24990000000000001</c:v>
                </c:pt>
                <c:pt idx="325">
                  <c:v>0.76770000000000005</c:v>
                </c:pt>
                <c:pt idx="326">
                  <c:v>0.75619999999999998</c:v>
                </c:pt>
                <c:pt idx="327">
                  <c:v>0.27450000000000002</c:v>
                </c:pt>
                <c:pt idx="328">
                  <c:v>0.29770000000000002</c:v>
                </c:pt>
                <c:pt idx="329">
                  <c:v>0.3952</c:v>
                </c:pt>
                <c:pt idx="330">
                  <c:v>-0.34089999999999998</c:v>
                </c:pt>
                <c:pt idx="331">
                  <c:v>-0.29949999999999999</c:v>
                </c:pt>
                <c:pt idx="332">
                  <c:v>8.2100000000000006E-2</c:v>
                </c:pt>
                <c:pt idx="333">
                  <c:v>-0.2031</c:v>
                </c:pt>
                <c:pt idx="334">
                  <c:v>-0.66610000000000003</c:v>
                </c:pt>
                <c:pt idx="335">
                  <c:v>-0.36520000000000002</c:v>
                </c:pt>
                <c:pt idx="336">
                  <c:v>0.15229999999999999</c:v>
                </c:pt>
                <c:pt idx="337">
                  <c:v>-0.26729999999999998</c:v>
                </c:pt>
                <c:pt idx="338">
                  <c:v>-0.1593</c:v>
                </c:pt>
                <c:pt idx="339">
                  <c:v>0.45200000000000001</c:v>
                </c:pt>
                <c:pt idx="340">
                  <c:v>-0.2407</c:v>
                </c:pt>
                <c:pt idx="341">
                  <c:v>0.94040000000000001</c:v>
                </c:pt>
                <c:pt idx="342">
                  <c:v>-1.0517000000000001</c:v>
                </c:pt>
                <c:pt idx="343">
                  <c:v>-0.55259999999999998</c:v>
                </c:pt>
                <c:pt idx="344">
                  <c:v>0.10630000000000001</c:v>
                </c:pt>
                <c:pt idx="345">
                  <c:v>0.2253</c:v>
                </c:pt>
                <c:pt idx="346">
                  <c:v>0.22259999999999999</c:v>
                </c:pt>
                <c:pt idx="347">
                  <c:v>-0.15670000000000001</c:v>
                </c:pt>
                <c:pt idx="348">
                  <c:v>6.93E-2</c:v>
                </c:pt>
                <c:pt idx="349">
                  <c:v>-0.90339999999999998</c:v>
                </c:pt>
                <c:pt idx="350">
                  <c:v>-0.74350000000000005</c:v>
                </c:pt>
                <c:pt idx="351">
                  <c:v>-0.43669999999999998</c:v>
                </c:pt>
                <c:pt idx="352">
                  <c:v>3.2300000000000002E-2</c:v>
                </c:pt>
                <c:pt idx="353">
                  <c:v>-0.97319999999999995</c:v>
                </c:pt>
                <c:pt idx="354">
                  <c:v>-0.22889999999999999</c:v>
                </c:pt>
                <c:pt idx="355">
                  <c:v>0.1394</c:v>
                </c:pt>
                <c:pt idx="356">
                  <c:v>0.86699999999999999</c:v>
                </c:pt>
                <c:pt idx="357">
                  <c:v>0.22500000000000001</c:v>
                </c:pt>
                <c:pt idx="358">
                  <c:v>0.47149999999999997</c:v>
                </c:pt>
                <c:pt idx="359">
                  <c:v>0.4345</c:v>
                </c:pt>
                <c:pt idx="360">
                  <c:v>-0.14799999999999999</c:v>
                </c:pt>
                <c:pt idx="361">
                  <c:v>-0.40210000000000001</c:v>
                </c:pt>
                <c:pt idx="362">
                  <c:v>0.68310000000000004</c:v>
                </c:pt>
                <c:pt idx="363">
                  <c:v>-0.32769999999999999</c:v>
                </c:pt>
                <c:pt idx="364">
                  <c:v>0.65239999999999998</c:v>
                </c:pt>
                <c:pt idx="365">
                  <c:v>1.3735999999999999</c:v>
                </c:pt>
                <c:pt idx="366">
                  <c:v>0.56079999999999997</c:v>
                </c:pt>
                <c:pt idx="367">
                  <c:v>-0.1545</c:v>
                </c:pt>
                <c:pt idx="368">
                  <c:v>0.89590000000000003</c:v>
                </c:pt>
                <c:pt idx="369">
                  <c:v>0.187</c:v>
                </c:pt>
                <c:pt idx="370">
                  <c:v>-0.57389999999999997</c:v>
                </c:pt>
                <c:pt idx="371">
                  <c:v>0.89019999999999999</c:v>
                </c:pt>
                <c:pt idx="372">
                  <c:v>0.68969999999999998</c:v>
                </c:pt>
                <c:pt idx="373">
                  <c:v>-1.5013000000000001</c:v>
                </c:pt>
                <c:pt idx="374">
                  <c:v>0.93110000000000004</c:v>
                </c:pt>
                <c:pt idx="375">
                  <c:v>-0.41170000000000001</c:v>
                </c:pt>
                <c:pt idx="376">
                  <c:v>0.20680000000000001</c:v>
                </c:pt>
                <c:pt idx="377">
                  <c:v>0.55020000000000002</c:v>
                </c:pt>
                <c:pt idx="378">
                  <c:v>0.82110000000000005</c:v>
                </c:pt>
                <c:pt idx="379">
                  <c:v>0.22739999999999999</c:v>
                </c:pt>
                <c:pt idx="380">
                  <c:v>0.49259999999999998</c:v>
                </c:pt>
                <c:pt idx="381">
                  <c:v>-8.2000000000000007E-3</c:v>
                </c:pt>
                <c:pt idx="382">
                  <c:v>1.155</c:v>
                </c:pt>
                <c:pt idx="383">
                  <c:v>6.5799999999999997E-2</c:v>
                </c:pt>
                <c:pt idx="384">
                  <c:v>0.1295</c:v>
                </c:pt>
                <c:pt idx="385">
                  <c:v>-0.1089</c:v>
                </c:pt>
                <c:pt idx="386">
                  <c:v>-0.37359999999999999</c:v>
                </c:pt>
                <c:pt idx="387">
                  <c:v>0.30690000000000001</c:v>
                </c:pt>
                <c:pt idx="388">
                  <c:v>5.45E-2</c:v>
                </c:pt>
                <c:pt idx="389">
                  <c:v>0.32919999999999999</c:v>
                </c:pt>
                <c:pt idx="390">
                  <c:v>-0.53439999999999999</c:v>
                </c:pt>
                <c:pt idx="391">
                  <c:v>0.23760000000000001</c:v>
                </c:pt>
                <c:pt idx="392">
                  <c:v>0.35589999999999999</c:v>
                </c:pt>
                <c:pt idx="393">
                  <c:v>0.20860000000000001</c:v>
                </c:pt>
                <c:pt idx="394">
                  <c:v>0.68530000000000002</c:v>
                </c:pt>
                <c:pt idx="395">
                  <c:v>0.17810000000000001</c:v>
                </c:pt>
                <c:pt idx="396">
                  <c:v>0.19239999999999999</c:v>
                </c:pt>
                <c:pt idx="397">
                  <c:v>0.62809999999999999</c:v>
                </c:pt>
                <c:pt idx="398">
                  <c:v>-0.22120000000000001</c:v>
                </c:pt>
                <c:pt idx="399">
                  <c:v>0.63419999999999999</c:v>
                </c:pt>
                <c:pt idx="400">
                  <c:v>5.0999999999999997E-2</c:v>
                </c:pt>
                <c:pt idx="401">
                  <c:v>0.54359999999999997</c:v>
                </c:pt>
                <c:pt idx="402">
                  <c:v>0.2283</c:v>
                </c:pt>
                <c:pt idx="403">
                  <c:v>-0.35189999999999999</c:v>
                </c:pt>
                <c:pt idx="404">
                  <c:v>0.44629999999999997</c:v>
                </c:pt>
                <c:pt idx="405">
                  <c:v>-0.11600000000000001</c:v>
                </c:pt>
                <c:pt idx="406">
                  <c:v>-0.19539999999999999</c:v>
                </c:pt>
                <c:pt idx="407">
                  <c:v>-0.18509999999999999</c:v>
                </c:pt>
                <c:pt idx="408">
                  <c:v>0.36670000000000003</c:v>
                </c:pt>
                <c:pt idx="409">
                  <c:v>0.52200000000000002</c:v>
                </c:pt>
                <c:pt idx="410">
                  <c:v>-0.52910000000000001</c:v>
                </c:pt>
                <c:pt idx="411">
                  <c:v>0.51449999999999996</c:v>
                </c:pt>
                <c:pt idx="412">
                  <c:v>0.25240000000000001</c:v>
                </c:pt>
                <c:pt idx="413">
                  <c:v>0.35260000000000002</c:v>
                </c:pt>
                <c:pt idx="414">
                  <c:v>1.2410000000000001</c:v>
                </c:pt>
                <c:pt idx="415">
                  <c:v>-6.2899999999999998E-2</c:v>
                </c:pt>
                <c:pt idx="416">
                  <c:v>-0.42709999999999998</c:v>
                </c:pt>
                <c:pt idx="417">
                  <c:v>0.53049999999999997</c:v>
                </c:pt>
                <c:pt idx="418">
                  <c:v>0.4143</c:v>
                </c:pt>
                <c:pt idx="419">
                  <c:v>1.5699999999999999E-2</c:v>
                </c:pt>
                <c:pt idx="420">
                  <c:v>0.71760000000000002</c:v>
                </c:pt>
                <c:pt idx="421">
                  <c:v>0.44629999999999997</c:v>
                </c:pt>
                <c:pt idx="422">
                  <c:v>0.34410000000000002</c:v>
                </c:pt>
                <c:pt idx="423">
                  <c:v>-1.6799999999999999E-2</c:v>
                </c:pt>
                <c:pt idx="424">
                  <c:v>0.12529999999999999</c:v>
                </c:pt>
                <c:pt idx="425">
                  <c:v>0.78</c:v>
                </c:pt>
                <c:pt idx="426">
                  <c:v>-0.52549999999999997</c:v>
                </c:pt>
                <c:pt idx="427">
                  <c:v>0.94420000000000004</c:v>
                </c:pt>
                <c:pt idx="428">
                  <c:v>0.64049999999999996</c:v>
                </c:pt>
                <c:pt idx="429">
                  <c:v>0.2974</c:v>
                </c:pt>
                <c:pt idx="430">
                  <c:v>-0.96460000000000001</c:v>
                </c:pt>
                <c:pt idx="431">
                  <c:v>-0.23169999999999999</c:v>
                </c:pt>
                <c:pt idx="432">
                  <c:v>-6.6500000000000004E-2</c:v>
                </c:pt>
                <c:pt idx="433">
                  <c:v>0.6</c:v>
                </c:pt>
                <c:pt idx="434">
                  <c:v>0.14180000000000001</c:v>
                </c:pt>
                <c:pt idx="435">
                  <c:v>0.48089999999999999</c:v>
                </c:pt>
                <c:pt idx="436">
                  <c:v>9.5699999999999993E-2</c:v>
                </c:pt>
                <c:pt idx="437">
                  <c:v>0.875</c:v>
                </c:pt>
                <c:pt idx="438">
                  <c:v>-0.78459999999999996</c:v>
                </c:pt>
                <c:pt idx="439">
                  <c:v>-0.1017</c:v>
                </c:pt>
                <c:pt idx="440">
                  <c:v>4.02E-2</c:v>
                </c:pt>
                <c:pt idx="441">
                  <c:v>0.3755</c:v>
                </c:pt>
                <c:pt idx="442">
                  <c:v>-0.94989999999999997</c:v>
                </c:pt>
                <c:pt idx="443">
                  <c:v>-0.29659999999999997</c:v>
                </c:pt>
                <c:pt idx="444">
                  <c:v>-1.1516</c:v>
                </c:pt>
                <c:pt idx="445">
                  <c:v>0.34100000000000003</c:v>
                </c:pt>
                <c:pt idx="446">
                  <c:v>0.24360000000000001</c:v>
                </c:pt>
                <c:pt idx="447">
                  <c:v>0.73209999999999997</c:v>
                </c:pt>
                <c:pt idx="448">
                  <c:v>-0.57950000000000002</c:v>
                </c:pt>
                <c:pt idx="449">
                  <c:v>0.30740000000000001</c:v>
                </c:pt>
                <c:pt idx="450">
                  <c:v>0.93910000000000005</c:v>
                </c:pt>
                <c:pt idx="451">
                  <c:v>7.1999999999999995E-2</c:v>
                </c:pt>
                <c:pt idx="452">
                  <c:v>-0.88439999999999996</c:v>
                </c:pt>
                <c:pt idx="453">
                  <c:v>0.18709999999999999</c:v>
                </c:pt>
                <c:pt idx="454">
                  <c:v>-0.29049999999999998</c:v>
                </c:pt>
                <c:pt idx="455">
                  <c:v>1.9900000000000001E-2</c:v>
                </c:pt>
                <c:pt idx="456">
                  <c:v>0.31969999999999998</c:v>
                </c:pt>
                <c:pt idx="457">
                  <c:v>0.43730000000000002</c:v>
                </c:pt>
                <c:pt idx="458">
                  <c:v>0.70960000000000001</c:v>
                </c:pt>
                <c:pt idx="459">
                  <c:v>-0.61299999999999999</c:v>
                </c:pt>
                <c:pt idx="460">
                  <c:v>0.43769999999999998</c:v>
                </c:pt>
                <c:pt idx="461">
                  <c:v>-9.1200000000000003E-2</c:v>
                </c:pt>
                <c:pt idx="462">
                  <c:v>-0.3049</c:v>
                </c:pt>
                <c:pt idx="463">
                  <c:v>4.4999999999999998E-2</c:v>
                </c:pt>
                <c:pt idx="464">
                  <c:v>0.57440000000000002</c:v>
                </c:pt>
                <c:pt idx="465">
                  <c:v>0.63829999999999998</c:v>
                </c:pt>
                <c:pt idx="466">
                  <c:v>-5.1000000000000004E-3</c:v>
                </c:pt>
                <c:pt idx="467">
                  <c:v>-0.18629999999999999</c:v>
                </c:pt>
                <c:pt idx="468">
                  <c:v>-0.14510000000000001</c:v>
                </c:pt>
                <c:pt idx="469">
                  <c:v>0.51570000000000005</c:v>
                </c:pt>
                <c:pt idx="470">
                  <c:v>0.50180000000000002</c:v>
                </c:pt>
                <c:pt idx="471">
                  <c:v>-0.51180000000000003</c:v>
                </c:pt>
                <c:pt idx="472">
                  <c:v>-0.33500000000000002</c:v>
                </c:pt>
                <c:pt idx="473">
                  <c:v>0.25019999999999998</c:v>
                </c:pt>
                <c:pt idx="474">
                  <c:v>-0.55810000000000004</c:v>
                </c:pt>
                <c:pt idx="475">
                  <c:v>0.28870000000000001</c:v>
                </c:pt>
                <c:pt idx="476">
                  <c:v>0.52690000000000003</c:v>
                </c:pt>
                <c:pt idx="477">
                  <c:v>0.39369999999999999</c:v>
                </c:pt>
                <c:pt idx="478">
                  <c:v>0.72789999999999999</c:v>
                </c:pt>
                <c:pt idx="479">
                  <c:v>-0.54139999999999999</c:v>
                </c:pt>
                <c:pt idx="480">
                  <c:v>0.60350000000000004</c:v>
                </c:pt>
                <c:pt idx="481">
                  <c:v>0.45710000000000001</c:v>
                </c:pt>
                <c:pt idx="482">
                  <c:v>0.23769999999999999</c:v>
                </c:pt>
                <c:pt idx="483">
                  <c:v>-0.1206</c:v>
                </c:pt>
                <c:pt idx="484">
                  <c:v>0.68410000000000004</c:v>
                </c:pt>
                <c:pt idx="485">
                  <c:v>-0.15670000000000001</c:v>
                </c:pt>
                <c:pt idx="486">
                  <c:v>-0.69410000000000005</c:v>
                </c:pt>
                <c:pt idx="487">
                  <c:v>0.18310000000000001</c:v>
                </c:pt>
                <c:pt idx="488">
                  <c:v>0.77410000000000001</c:v>
                </c:pt>
                <c:pt idx="489">
                  <c:v>0.71709999999999996</c:v>
                </c:pt>
                <c:pt idx="490">
                  <c:v>-0.51519999999999999</c:v>
                </c:pt>
                <c:pt idx="491">
                  <c:v>-0.17879999999999999</c:v>
                </c:pt>
                <c:pt idx="492">
                  <c:v>0.27360000000000001</c:v>
                </c:pt>
                <c:pt idx="493">
                  <c:v>0.2177</c:v>
                </c:pt>
                <c:pt idx="494">
                  <c:v>-0.74450000000000005</c:v>
                </c:pt>
                <c:pt idx="495">
                  <c:v>0.13589999999999999</c:v>
                </c:pt>
                <c:pt idx="496">
                  <c:v>0.13639999999999999</c:v>
                </c:pt>
                <c:pt idx="497">
                  <c:v>-3.85E-2</c:v>
                </c:pt>
                <c:pt idx="498">
                  <c:v>-0.46800000000000003</c:v>
                </c:pt>
                <c:pt idx="499">
                  <c:v>-0.16350000000000001</c:v>
                </c:pt>
                <c:pt idx="500">
                  <c:v>6.5799999999999997E-2</c:v>
                </c:pt>
                <c:pt idx="501">
                  <c:v>0.19550000000000001</c:v>
                </c:pt>
                <c:pt idx="502">
                  <c:v>1.2347999999999999</c:v>
                </c:pt>
                <c:pt idx="503">
                  <c:v>0.1013</c:v>
                </c:pt>
                <c:pt idx="504">
                  <c:v>0.67149999999999999</c:v>
                </c:pt>
                <c:pt idx="505">
                  <c:v>-0.43020000000000003</c:v>
                </c:pt>
                <c:pt idx="506">
                  <c:v>-0.83889999999999998</c:v>
                </c:pt>
                <c:pt idx="507">
                  <c:v>0.65759999999999996</c:v>
                </c:pt>
                <c:pt idx="508">
                  <c:v>0.90369999999999995</c:v>
                </c:pt>
                <c:pt idx="509">
                  <c:v>1.0500000000000001E-2</c:v>
                </c:pt>
                <c:pt idx="510">
                  <c:v>-0.94310000000000005</c:v>
                </c:pt>
                <c:pt idx="511">
                  <c:v>-7.4700000000000003E-2</c:v>
                </c:pt>
                <c:pt idx="512">
                  <c:v>-0.42330000000000001</c:v>
                </c:pt>
                <c:pt idx="513">
                  <c:v>-0.26290000000000002</c:v>
                </c:pt>
                <c:pt idx="514">
                  <c:v>-0.27989999999999998</c:v>
                </c:pt>
                <c:pt idx="515">
                  <c:v>0.32490000000000002</c:v>
                </c:pt>
                <c:pt idx="516">
                  <c:v>0.62770000000000004</c:v>
                </c:pt>
                <c:pt idx="517">
                  <c:v>0.12429999999999999</c:v>
                </c:pt>
                <c:pt idx="518">
                  <c:v>-8.0600000000000005E-2</c:v>
                </c:pt>
                <c:pt idx="519">
                  <c:v>1.6566000000000001</c:v>
                </c:pt>
                <c:pt idx="520">
                  <c:v>-0.1245</c:v>
                </c:pt>
                <c:pt idx="521">
                  <c:v>0.45540000000000003</c:v>
                </c:pt>
                <c:pt idx="522">
                  <c:v>-0.1123</c:v>
                </c:pt>
                <c:pt idx="523">
                  <c:v>6.3700000000000007E-2</c:v>
                </c:pt>
                <c:pt idx="524">
                  <c:v>-4.2099999999999999E-2</c:v>
                </c:pt>
                <c:pt idx="525">
                  <c:v>-7.7100000000000002E-2</c:v>
                </c:pt>
                <c:pt idx="526">
                  <c:v>-9.9900000000000003E-2</c:v>
                </c:pt>
                <c:pt idx="527">
                  <c:v>-0.94979999999999998</c:v>
                </c:pt>
                <c:pt idx="528">
                  <c:v>-7.3599999999999999E-2</c:v>
                </c:pt>
                <c:pt idx="529">
                  <c:v>-0.60370000000000001</c:v>
                </c:pt>
                <c:pt idx="530">
                  <c:v>-9.06E-2</c:v>
                </c:pt>
                <c:pt idx="531">
                  <c:v>-0.54690000000000005</c:v>
                </c:pt>
                <c:pt idx="532">
                  <c:v>1.0373000000000001</c:v>
                </c:pt>
                <c:pt idx="533">
                  <c:v>-0.50729999999999997</c:v>
                </c:pt>
                <c:pt idx="534">
                  <c:v>-0.24329999999999999</c:v>
                </c:pt>
                <c:pt idx="535">
                  <c:v>0.48630000000000001</c:v>
                </c:pt>
                <c:pt idx="536">
                  <c:v>-0.17319999999999999</c:v>
                </c:pt>
                <c:pt idx="537">
                  <c:v>0.3952</c:v>
                </c:pt>
                <c:pt idx="538">
                  <c:v>0.59250000000000003</c:v>
                </c:pt>
                <c:pt idx="539">
                  <c:v>0.1085</c:v>
                </c:pt>
                <c:pt idx="540">
                  <c:v>-0.92510000000000003</c:v>
                </c:pt>
                <c:pt idx="541">
                  <c:v>-0.92810000000000004</c:v>
                </c:pt>
                <c:pt idx="542">
                  <c:v>0.62460000000000004</c:v>
                </c:pt>
                <c:pt idx="543">
                  <c:v>-0.2838</c:v>
                </c:pt>
                <c:pt idx="544">
                  <c:v>0.46479999999999999</c:v>
                </c:pt>
                <c:pt idx="545">
                  <c:v>-9.3600000000000003E-2</c:v>
                </c:pt>
                <c:pt idx="546">
                  <c:v>0.19370000000000001</c:v>
                </c:pt>
                <c:pt idx="547">
                  <c:v>0.71319999999999995</c:v>
                </c:pt>
                <c:pt idx="548">
                  <c:v>-0.58309999999999995</c:v>
                </c:pt>
                <c:pt idx="549">
                  <c:v>1.2396</c:v>
                </c:pt>
                <c:pt idx="550">
                  <c:v>0.13009999999999999</c:v>
                </c:pt>
                <c:pt idx="551">
                  <c:v>-1.1200000000000001</c:v>
                </c:pt>
                <c:pt idx="552">
                  <c:v>-0.2054</c:v>
                </c:pt>
                <c:pt idx="553">
                  <c:v>0.25380000000000003</c:v>
                </c:pt>
                <c:pt idx="554">
                  <c:v>-1.9E-3</c:v>
                </c:pt>
                <c:pt idx="555">
                  <c:v>0.55000000000000004</c:v>
                </c:pt>
                <c:pt idx="556">
                  <c:v>-0.50449999999999995</c:v>
                </c:pt>
                <c:pt idx="557">
                  <c:v>0.49990000000000001</c:v>
                </c:pt>
                <c:pt idx="558">
                  <c:v>-0.21279999999999999</c:v>
                </c:pt>
                <c:pt idx="559">
                  <c:v>-0.49619999999999997</c:v>
                </c:pt>
                <c:pt idx="560">
                  <c:v>0.57809999999999995</c:v>
                </c:pt>
                <c:pt idx="561">
                  <c:v>1.11E-2</c:v>
                </c:pt>
                <c:pt idx="562">
                  <c:v>-0.17319999999999999</c:v>
                </c:pt>
                <c:pt idx="563">
                  <c:v>0.55969999999999998</c:v>
                </c:pt>
                <c:pt idx="564">
                  <c:v>8.3000000000000001E-3</c:v>
                </c:pt>
                <c:pt idx="565">
                  <c:v>-0.63670000000000004</c:v>
                </c:pt>
                <c:pt idx="566">
                  <c:v>-0.7944</c:v>
                </c:pt>
                <c:pt idx="567">
                  <c:v>0.23849999999999999</c:v>
                </c:pt>
                <c:pt idx="568">
                  <c:v>0.2041</c:v>
                </c:pt>
                <c:pt idx="569">
                  <c:v>-4.0899999999999999E-2</c:v>
                </c:pt>
                <c:pt idx="570">
                  <c:v>-0.71279999999999999</c:v>
                </c:pt>
                <c:pt idx="571">
                  <c:v>0.15959999999999999</c:v>
                </c:pt>
                <c:pt idx="572">
                  <c:v>0.80810000000000004</c:v>
                </c:pt>
                <c:pt idx="573">
                  <c:v>0.65249999999999997</c:v>
                </c:pt>
                <c:pt idx="574">
                  <c:v>6.2199999999999998E-2</c:v>
                </c:pt>
                <c:pt idx="575">
                  <c:v>-8.4500000000000006E-2</c:v>
                </c:pt>
                <c:pt idx="576">
                  <c:v>-0.78990000000000005</c:v>
                </c:pt>
                <c:pt idx="577">
                  <c:v>1.383</c:v>
                </c:pt>
                <c:pt idx="578">
                  <c:v>0.50919999999999999</c:v>
                </c:pt>
                <c:pt idx="579">
                  <c:v>-0.20649999999999999</c:v>
                </c:pt>
                <c:pt idx="580">
                  <c:v>0.51429999999999998</c:v>
                </c:pt>
                <c:pt idx="581">
                  <c:v>0.69820000000000004</c:v>
                </c:pt>
                <c:pt idx="582">
                  <c:v>3.2599999999999997E-2</c:v>
                </c:pt>
                <c:pt idx="583">
                  <c:v>-0.27489999999999998</c:v>
                </c:pt>
                <c:pt idx="584">
                  <c:v>0.55259999999999998</c:v>
                </c:pt>
                <c:pt idx="585">
                  <c:v>5.8900000000000001E-2</c:v>
                </c:pt>
                <c:pt idx="586">
                  <c:v>0.69340000000000002</c:v>
                </c:pt>
                <c:pt idx="587">
                  <c:v>0.68940000000000001</c:v>
                </c:pt>
                <c:pt idx="588">
                  <c:v>0.11600000000000001</c:v>
                </c:pt>
                <c:pt idx="589">
                  <c:v>0.31859999999999999</c:v>
                </c:pt>
                <c:pt idx="590">
                  <c:v>-0.12820000000000001</c:v>
                </c:pt>
                <c:pt idx="591">
                  <c:v>-0.18970000000000001</c:v>
                </c:pt>
                <c:pt idx="592">
                  <c:v>0.10630000000000001</c:v>
                </c:pt>
                <c:pt idx="593">
                  <c:v>-0.1053</c:v>
                </c:pt>
                <c:pt idx="594">
                  <c:v>-0.93240000000000001</c:v>
                </c:pt>
                <c:pt idx="595">
                  <c:v>-0.44769999999999999</c:v>
                </c:pt>
                <c:pt idx="596">
                  <c:v>1.1639999999999999</c:v>
                </c:pt>
                <c:pt idx="597">
                  <c:v>-0.92920000000000003</c:v>
                </c:pt>
                <c:pt idx="598">
                  <c:v>0.2853</c:v>
                </c:pt>
                <c:pt idx="599">
                  <c:v>-0.28499999999999998</c:v>
                </c:pt>
                <c:pt idx="600">
                  <c:v>-0.63880000000000003</c:v>
                </c:pt>
                <c:pt idx="601">
                  <c:v>0.69320000000000004</c:v>
                </c:pt>
                <c:pt idx="602">
                  <c:v>0.52259999999999995</c:v>
                </c:pt>
                <c:pt idx="603">
                  <c:v>-0.2016</c:v>
                </c:pt>
                <c:pt idx="604">
                  <c:v>0.66210000000000002</c:v>
                </c:pt>
                <c:pt idx="605">
                  <c:v>9.69E-2</c:v>
                </c:pt>
                <c:pt idx="606">
                  <c:v>3.9E-2</c:v>
                </c:pt>
                <c:pt idx="607">
                  <c:v>1.2735000000000001</c:v>
                </c:pt>
                <c:pt idx="608">
                  <c:v>-0.35020000000000001</c:v>
                </c:pt>
                <c:pt idx="609">
                  <c:v>-0.11219999999999999</c:v>
                </c:pt>
                <c:pt idx="610">
                  <c:v>-0.6573</c:v>
                </c:pt>
                <c:pt idx="611">
                  <c:v>-1.0174000000000001</c:v>
                </c:pt>
                <c:pt idx="612">
                  <c:v>0.3614</c:v>
                </c:pt>
                <c:pt idx="613">
                  <c:v>-1.8E-3</c:v>
                </c:pt>
                <c:pt idx="614">
                  <c:v>0.4521</c:v>
                </c:pt>
                <c:pt idx="615">
                  <c:v>-0.78969999999999996</c:v>
                </c:pt>
                <c:pt idx="616">
                  <c:v>0.2117</c:v>
                </c:pt>
                <c:pt idx="617">
                  <c:v>0.63270000000000004</c:v>
                </c:pt>
                <c:pt idx="618">
                  <c:v>-0.437</c:v>
                </c:pt>
                <c:pt idx="619">
                  <c:v>0.48609999999999998</c:v>
                </c:pt>
                <c:pt idx="620">
                  <c:v>-0.39</c:v>
                </c:pt>
                <c:pt idx="621">
                  <c:v>0.85529999999999995</c:v>
                </c:pt>
                <c:pt idx="622">
                  <c:v>0.60560000000000003</c:v>
                </c:pt>
                <c:pt idx="623">
                  <c:v>0.73380000000000001</c:v>
                </c:pt>
                <c:pt idx="624">
                  <c:v>-2.1299999999999999E-2</c:v>
                </c:pt>
                <c:pt idx="625">
                  <c:v>0.77239999999999998</c:v>
                </c:pt>
                <c:pt idx="626">
                  <c:v>-0.1782</c:v>
                </c:pt>
                <c:pt idx="627">
                  <c:v>-0.13650000000000001</c:v>
                </c:pt>
                <c:pt idx="628">
                  <c:v>9.9099999999999994E-2</c:v>
                </c:pt>
                <c:pt idx="629">
                  <c:v>0.39879999999999999</c:v>
                </c:pt>
                <c:pt idx="630">
                  <c:v>0.2235</c:v>
                </c:pt>
                <c:pt idx="631">
                  <c:v>4.0399999999999998E-2</c:v>
                </c:pt>
                <c:pt idx="632">
                  <c:v>0.2069</c:v>
                </c:pt>
                <c:pt idx="633">
                  <c:v>-0.63729999999999998</c:v>
                </c:pt>
                <c:pt idx="634">
                  <c:v>0.14169999999999999</c:v>
                </c:pt>
                <c:pt idx="635">
                  <c:v>0.125</c:v>
                </c:pt>
                <c:pt idx="636">
                  <c:v>0.86919999999999997</c:v>
                </c:pt>
                <c:pt idx="637">
                  <c:v>0.54349999999999998</c:v>
                </c:pt>
                <c:pt idx="638">
                  <c:v>3.5400000000000001E-2</c:v>
                </c:pt>
                <c:pt idx="639">
                  <c:v>0.31219999999999998</c:v>
                </c:pt>
                <c:pt idx="640">
                  <c:v>-0.1973</c:v>
                </c:pt>
                <c:pt idx="641">
                  <c:v>-0.35249999999999998</c:v>
                </c:pt>
                <c:pt idx="642">
                  <c:v>-0.25219999999999998</c:v>
                </c:pt>
                <c:pt idx="643">
                  <c:v>-0.35880000000000001</c:v>
                </c:pt>
                <c:pt idx="644">
                  <c:v>0.7863</c:v>
                </c:pt>
                <c:pt idx="645">
                  <c:v>-1.0982000000000001</c:v>
                </c:pt>
                <c:pt idx="646">
                  <c:v>0.33300000000000002</c:v>
                </c:pt>
                <c:pt idx="647">
                  <c:v>0.52210000000000001</c:v>
                </c:pt>
                <c:pt idx="648">
                  <c:v>0.19489999999999999</c:v>
                </c:pt>
                <c:pt idx="649">
                  <c:v>-0.15140000000000001</c:v>
                </c:pt>
                <c:pt idx="650">
                  <c:v>-0.67359999999999998</c:v>
                </c:pt>
                <c:pt idx="651">
                  <c:v>-1.0673999999999999</c:v>
                </c:pt>
                <c:pt idx="652">
                  <c:v>0.31019999999999998</c:v>
                </c:pt>
                <c:pt idx="653">
                  <c:v>-0.48010000000000003</c:v>
                </c:pt>
                <c:pt idx="654">
                  <c:v>-0.17399999999999999</c:v>
                </c:pt>
                <c:pt idx="655">
                  <c:v>0.32150000000000001</c:v>
                </c:pt>
                <c:pt idx="656">
                  <c:v>-0.56299999999999994</c:v>
                </c:pt>
                <c:pt idx="657">
                  <c:v>-0.59919999999999995</c:v>
                </c:pt>
                <c:pt idx="658">
                  <c:v>0.43830000000000002</c:v>
                </c:pt>
                <c:pt idx="659">
                  <c:v>0.57879999999999998</c:v>
                </c:pt>
                <c:pt idx="660">
                  <c:v>0.90649999999999997</c:v>
                </c:pt>
                <c:pt idx="661">
                  <c:v>-0.1351</c:v>
                </c:pt>
                <c:pt idx="662">
                  <c:v>-0.2596</c:v>
                </c:pt>
                <c:pt idx="663">
                  <c:v>0.87839999999999996</c:v>
                </c:pt>
                <c:pt idx="664">
                  <c:v>-0.65969999999999995</c:v>
                </c:pt>
                <c:pt idx="665">
                  <c:v>0.59660000000000002</c:v>
                </c:pt>
                <c:pt idx="666">
                  <c:v>-0.1404</c:v>
                </c:pt>
                <c:pt idx="667">
                  <c:v>0.51959999999999995</c:v>
                </c:pt>
                <c:pt idx="668">
                  <c:v>-0.30370000000000003</c:v>
                </c:pt>
                <c:pt idx="669">
                  <c:v>-0.2213</c:v>
                </c:pt>
                <c:pt idx="670">
                  <c:v>0.26369999999999999</c:v>
                </c:pt>
                <c:pt idx="671">
                  <c:v>0.32690000000000002</c:v>
                </c:pt>
                <c:pt idx="672">
                  <c:v>0.32119999999999999</c:v>
                </c:pt>
                <c:pt idx="673">
                  <c:v>0.1973</c:v>
                </c:pt>
                <c:pt idx="674">
                  <c:v>1.47E-2</c:v>
                </c:pt>
                <c:pt idx="675">
                  <c:v>0.2581</c:v>
                </c:pt>
                <c:pt idx="676">
                  <c:v>-1.3784000000000001</c:v>
                </c:pt>
                <c:pt idx="677">
                  <c:v>-0.64</c:v>
                </c:pt>
                <c:pt idx="678">
                  <c:v>1.1715</c:v>
                </c:pt>
                <c:pt idx="679">
                  <c:v>0.60970000000000002</c:v>
                </c:pt>
                <c:pt idx="680">
                  <c:v>9.1499999999999998E-2</c:v>
                </c:pt>
                <c:pt idx="681">
                  <c:v>0.99709999999999999</c:v>
                </c:pt>
                <c:pt idx="682">
                  <c:v>0.29260000000000003</c:v>
                </c:pt>
                <c:pt idx="683">
                  <c:v>-5.2200000000000003E-2</c:v>
                </c:pt>
                <c:pt idx="684">
                  <c:v>0.39329999999999998</c:v>
                </c:pt>
                <c:pt idx="685">
                  <c:v>-0.44629999999999997</c:v>
                </c:pt>
                <c:pt idx="686">
                  <c:v>1.2446999999999999</c:v>
                </c:pt>
                <c:pt idx="687">
                  <c:v>-0.24740000000000001</c:v>
                </c:pt>
                <c:pt idx="688">
                  <c:v>0.48980000000000001</c:v>
                </c:pt>
                <c:pt idx="689">
                  <c:v>0.49569999999999997</c:v>
                </c:pt>
                <c:pt idx="690">
                  <c:v>-0.51400000000000001</c:v>
                </c:pt>
                <c:pt idx="691">
                  <c:v>0.35120000000000001</c:v>
                </c:pt>
                <c:pt idx="692">
                  <c:v>0.32290000000000002</c:v>
                </c:pt>
                <c:pt idx="693">
                  <c:v>0.73499999999999999</c:v>
                </c:pt>
                <c:pt idx="694">
                  <c:v>0.34229999999999999</c:v>
                </c:pt>
                <c:pt idx="695">
                  <c:v>-0.27029999999999998</c:v>
                </c:pt>
                <c:pt idx="696">
                  <c:v>-0.16819999999999999</c:v>
                </c:pt>
                <c:pt idx="697">
                  <c:v>0.66600000000000004</c:v>
                </c:pt>
                <c:pt idx="698">
                  <c:v>0.3</c:v>
                </c:pt>
                <c:pt idx="699">
                  <c:v>-0.49349999999999999</c:v>
                </c:pt>
                <c:pt idx="700">
                  <c:v>0.2077</c:v>
                </c:pt>
                <c:pt idx="701">
                  <c:v>-0.52210000000000001</c:v>
                </c:pt>
                <c:pt idx="702">
                  <c:v>-0.80569999999999997</c:v>
                </c:pt>
                <c:pt idx="703">
                  <c:v>-0.72650000000000003</c:v>
                </c:pt>
                <c:pt idx="704">
                  <c:v>0.1812</c:v>
                </c:pt>
                <c:pt idx="705">
                  <c:v>-0.38779999999999998</c:v>
                </c:pt>
                <c:pt idx="706">
                  <c:v>1.1375</c:v>
                </c:pt>
                <c:pt idx="707">
                  <c:v>-0.15060000000000001</c:v>
                </c:pt>
                <c:pt idx="708">
                  <c:v>9.4299999999999995E-2</c:v>
                </c:pt>
                <c:pt idx="709">
                  <c:v>0.73640000000000005</c:v>
                </c:pt>
                <c:pt idx="710">
                  <c:v>0.74770000000000003</c:v>
                </c:pt>
                <c:pt idx="711">
                  <c:v>0.40060000000000001</c:v>
                </c:pt>
                <c:pt idx="712">
                  <c:v>1.4266000000000001</c:v>
                </c:pt>
                <c:pt idx="713">
                  <c:v>0.83779999999999999</c:v>
                </c:pt>
                <c:pt idx="714">
                  <c:v>0.1406</c:v>
                </c:pt>
                <c:pt idx="715">
                  <c:v>0.40400000000000003</c:v>
                </c:pt>
                <c:pt idx="716">
                  <c:v>-4.9299999999999997E-2</c:v>
                </c:pt>
                <c:pt idx="717">
                  <c:v>0.53420000000000001</c:v>
                </c:pt>
                <c:pt idx="718">
                  <c:v>0.65959999999999996</c:v>
                </c:pt>
                <c:pt idx="719">
                  <c:v>0.12720000000000001</c:v>
                </c:pt>
                <c:pt idx="720">
                  <c:v>-5.0000000000000001E-4</c:v>
                </c:pt>
                <c:pt idx="721">
                  <c:v>1.7124999999999999</c:v>
                </c:pt>
                <c:pt idx="722">
                  <c:v>-0.1764</c:v>
                </c:pt>
                <c:pt idx="723">
                  <c:v>9.6500000000000002E-2</c:v>
                </c:pt>
                <c:pt idx="724">
                  <c:v>1.0720000000000001</c:v>
                </c:pt>
                <c:pt idx="725">
                  <c:v>0.1144</c:v>
                </c:pt>
                <c:pt idx="726">
                  <c:v>-0.1686</c:v>
                </c:pt>
                <c:pt idx="727">
                  <c:v>0.78169999999999995</c:v>
                </c:pt>
                <c:pt idx="728">
                  <c:v>8.09E-2</c:v>
                </c:pt>
                <c:pt idx="729">
                  <c:v>-0.29830000000000001</c:v>
                </c:pt>
                <c:pt idx="730">
                  <c:v>-0.7873</c:v>
                </c:pt>
                <c:pt idx="731">
                  <c:v>0.13020000000000001</c:v>
                </c:pt>
                <c:pt idx="732">
                  <c:v>0.35670000000000002</c:v>
                </c:pt>
                <c:pt idx="733">
                  <c:v>-0.16619999999999999</c:v>
                </c:pt>
                <c:pt idx="734">
                  <c:v>-0.4219</c:v>
                </c:pt>
                <c:pt idx="735">
                  <c:v>0.92720000000000002</c:v>
                </c:pt>
                <c:pt idx="736">
                  <c:v>0.6321</c:v>
                </c:pt>
                <c:pt idx="737">
                  <c:v>0.32240000000000002</c:v>
                </c:pt>
                <c:pt idx="738">
                  <c:v>1.498</c:v>
                </c:pt>
                <c:pt idx="739">
                  <c:v>-8.8999999999999999E-3</c:v>
                </c:pt>
                <c:pt idx="740">
                  <c:v>0.73570000000000002</c:v>
                </c:pt>
                <c:pt idx="741">
                  <c:v>0.9637</c:v>
                </c:pt>
                <c:pt idx="742">
                  <c:v>0.36969999999999997</c:v>
                </c:pt>
                <c:pt idx="743">
                  <c:v>0.55979999999999996</c:v>
                </c:pt>
                <c:pt idx="744">
                  <c:v>-0.58130000000000004</c:v>
                </c:pt>
                <c:pt idx="745">
                  <c:v>-0.25979999999999998</c:v>
                </c:pt>
                <c:pt idx="746">
                  <c:v>-4.0500000000000001E-2</c:v>
                </c:pt>
                <c:pt idx="747">
                  <c:v>-0.15260000000000001</c:v>
                </c:pt>
                <c:pt idx="748">
                  <c:v>0.37619999999999998</c:v>
                </c:pt>
                <c:pt idx="749">
                  <c:v>-0.30370000000000003</c:v>
                </c:pt>
                <c:pt idx="750">
                  <c:v>-5.57E-2</c:v>
                </c:pt>
                <c:pt idx="751">
                  <c:v>-0.36459999999999998</c:v>
                </c:pt>
                <c:pt idx="752">
                  <c:v>-0.30590000000000001</c:v>
                </c:pt>
                <c:pt idx="753">
                  <c:v>-8.5500000000000007E-2</c:v>
                </c:pt>
                <c:pt idx="754">
                  <c:v>6.6000000000000003E-2</c:v>
                </c:pt>
                <c:pt idx="755">
                  <c:v>5.4699999999999999E-2</c:v>
                </c:pt>
                <c:pt idx="756">
                  <c:v>0.1711</c:v>
                </c:pt>
                <c:pt idx="757">
                  <c:v>0.56410000000000005</c:v>
                </c:pt>
                <c:pt idx="758">
                  <c:v>1.1640999999999999</c:v>
                </c:pt>
                <c:pt idx="759">
                  <c:v>-9.2999999999999999E-2</c:v>
                </c:pt>
                <c:pt idx="760">
                  <c:v>0.3155</c:v>
                </c:pt>
                <c:pt idx="761">
                  <c:v>-0.1321</c:v>
                </c:pt>
                <c:pt idx="762">
                  <c:v>1.0286</c:v>
                </c:pt>
                <c:pt idx="763">
                  <c:v>-0.26469999999999999</c:v>
                </c:pt>
                <c:pt idx="764">
                  <c:v>-0.2571</c:v>
                </c:pt>
                <c:pt idx="765">
                  <c:v>0.49659999999999999</c:v>
                </c:pt>
                <c:pt idx="766">
                  <c:v>0.80449999999999999</c:v>
                </c:pt>
                <c:pt idx="767">
                  <c:v>-0.29709999999999998</c:v>
                </c:pt>
                <c:pt idx="768">
                  <c:v>0.74660000000000004</c:v>
                </c:pt>
                <c:pt idx="769">
                  <c:v>0.82479999999999998</c:v>
                </c:pt>
                <c:pt idx="770">
                  <c:v>0.12870000000000001</c:v>
                </c:pt>
                <c:pt idx="771">
                  <c:v>0.60880000000000001</c:v>
                </c:pt>
                <c:pt idx="772">
                  <c:v>-1.5153000000000001</c:v>
                </c:pt>
                <c:pt idx="773">
                  <c:v>7.9000000000000001E-2</c:v>
                </c:pt>
                <c:pt idx="774">
                  <c:v>0.88180000000000003</c:v>
                </c:pt>
                <c:pt idx="775">
                  <c:v>-0.53190000000000004</c:v>
                </c:pt>
                <c:pt idx="776">
                  <c:v>-6.9000000000000006E-2</c:v>
                </c:pt>
                <c:pt idx="777">
                  <c:v>0.68689999999999996</c:v>
                </c:pt>
                <c:pt idx="778">
                  <c:v>0.1996</c:v>
                </c:pt>
                <c:pt idx="779">
                  <c:v>0.60580000000000001</c:v>
                </c:pt>
                <c:pt idx="780">
                  <c:v>-1.0694999999999999</c:v>
                </c:pt>
                <c:pt idx="781">
                  <c:v>0.64459999999999995</c:v>
                </c:pt>
                <c:pt idx="782">
                  <c:v>0.86009999999999998</c:v>
                </c:pt>
                <c:pt idx="783">
                  <c:v>0.55469999999999997</c:v>
                </c:pt>
                <c:pt idx="784">
                  <c:v>-0.10580000000000001</c:v>
                </c:pt>
                <c:pt idx="785">
                  <c:v>6.8400000000000002E-2</c:v>
                </c:pt>
                <c:pt idx="786">
                  <c:v>1.7600000000000001E-2</c:v>
                </c:pt>
                <c:pt idx="787">
                  <c:v>0.44330000000000003</c:v>
                </c:pt>
                <c:pt idx="788">
                  <c:v>-0.42130000000000001</c:v>
                </c:pt>
                <c:pt idx="789">
                  <c:v>0.65439999999999998</c:v>
                </c:pt>
                <c:pt idx="790">
                  <c:v>0.21990000000000001</c:v>
                </c:pt>
                <c:pt idx="791">
                  <c:v>0.29349999999999998</c:v>
                </c:pt>
                <c:pt idx="792">
                  <c:v>0.21290000000000001</c:v>
                </c:pt>
                <c:pt idx="793">
                  <c:v>-1.5620000000000001</c:v>
                </c:pt>
                <c:pt idx="794">
                  <c:v>0.42249999999999999</c:v>
                </c:pt>
                <c:pt idx="795">
                  <c:v>-0.5776</c:v>
                </c:pt>
                <c:pt idx="796">
                  <c:v>0.39250000000000002</c:v>
                </c:pt>
                <c:pt idx="797">
                  <c:v>-0.10199999999999999</c:v>
                </c:pt>
                <c:pt idx="798">
                  <c:v>0.4481</c:v>
                </c:pt>
                <c:pt idx="799">
                  <c:v>-0.46150000000000002</c:v>
                </c:pt>
                <c:pt idx="800">
                  <c:v>-0.35270000000000001</c:v>
                </c:pt>
                <c:pt idx="801">
                  <c:v>0.52559999999999996</c:v>
                </c:pt>
                <c:pt idx="802">
                  <c:v>0.96079999999999999</c:v>
                </c:pt>
                <c:pt idx="803">
                  <c:v>0.27760000000000001</c:v>
                </c:pt>
                <c:pt idx="804">
                  <c:v>0.2364</c:v>
                </c:pt>
                <c:pt idx="805">
                  <c:v>-0.26750000000000002</c:v>
                </c:pt>
                <c:pt idx="806">
                  <c:v>-0.40310000000000001</c:v>
                </c:pt>
                <c:pt idx="807">
                  <c:v>-0.52200000000000002</c:v>
                </c:pt>
                <c:pt idx="808">
                  <c:v>-5.6300000000000003E-2</c:v>
                </c:pt>
                <c:pt idx="809">
                  <c:v>0.15720000000000001</c:v>
                </c:pt>
                <c:pt idx="810">
                  <c:v>-7.5800000000000006E-2</c:v>
                </c:pt>
                <c:pt idx="811">
                  <c:v>0.75280000000000002</c:v>
                </c:pt>
                <c:pt idx="812">
                  <c:v>-0.40460000000000002</c:v>
                </c:pt>
                <c:pt idx="813">
                  <c:v>0.4042</c:v>
                </c:pt>
                <c:pt idx="814">
                  <c:v>0.55159999999999998</c:v>
                </c:pt>
                <c:pt idx="815">
                  <c:v>0.91979999999999995</c:v>
                </c:pt>
                <c:pt idx="816">
                  <c:v>-1.1297999999999999</c:v>
                </c:pt>
                <c:pt idx="817">
                  <c:v>0.64470000000000005</c:v>
                </c:pt>
                <c:pt idx="818">
                  <c:v>-0.39539999999999997</c:v>
                </c:pt>
                <c:pt idx="819">
                  <c:v>0.435</c:v>
                </c:pt>
                <c:pt idx="820">
                  <c:v>0.75209999999999999</c:v>
                </c:pt>
                <c:pt idx="821">
                  <c:v>-0.44790000000000002</c:v>
                </c:pt>
                <c:pt idx="822">
                  <c:v>1.47E-2</c:v>
                </c:pt>
                <c:pt idx="823">
                  <c:v>0.441</c:v>
                </c:pt>
                <c:pt idx="824">
                  <c:v>0.1037</c:v>
                </c:pt>
                <c:pt idx="825">
                  <c:v>0.26860000000000001</c:v>
                </c:pt>
                <c:pt idx="826">
                  <c:v>5.79E-2</c:v>
                </c:pt>
                <c:pt idx="827">
                  <c:v>-0.41160000000000002</c:v>
                </c:pt>
                <c:pt idx="828">
                  <c:v>0.5262</c:v>
                </c:pt>
                <c:pt idx="829">
                  <c:v>-0.15240000000000001</c:v>
                </c:pt>
                <c:pt idx="830">
                  <c:v>6.2300000000000001E-2</c:v>
                </c:pt>
                <c:pt idx="831">
                  <c:v>0.1447</c:v>
                </c:pt>
                <c:pt idx="832">
                  <c:v>0.74199999999999999</c:v>
                </c:pt>
                <c:pt idx="833">
                  <c:v>-0.39360000000000001</c:v>
                </c:pt>
                <c:pt idx="834">
                  <c:v>0.38629999999999998</c:v>
                </c:pt>
                <c:pt idx="835">
                  <c:v>0.64880000000000004</c:v>
                </c:pt>
                <c:pt idx="836">
                  <c:v>-0.20680000000000001</c:v>
                </c:pt>
                <c:pt idx="837">
                  <c:v>8.6599999999999996E-2</c:v>
                </c:pt>
                <c:pt idx="838">
                  <c:v>0.30530000000000002</c:v>
                </c:pt>
                <c:pt idx="839">
                  <c:v>-0.24199999999999999</c:v>
                </c:pt>
                <c:pt idx="840">
                  <c:v>0.71360000000000001</c:v>
                </c:pt>
                <c:pt idx="841">
                  <c:v>-0.4733</c:v>
                </c:pt>
                <c:pt idx="842">
                  <c:v>0.67669999999999997</c:v>
                </c:pt>
                <c:pt idx="843">
                  <c:v>-0.26939999999999997</c:v>
                </c:pt>
                <c:pt idx="844">
                  <c:v>0.11260000000000001</c:v>
                </c:pt>
                <c:pt idx="845">
                  <c:v>0.35959999999999998</c:v>
                </c:pt>
                <c:pt idx="846">
                  <c:v>0.48430000000000001</c:v>
                </c:pt>
                <c:pt idx="847">
                  <c:v>-0.12939999999999999</c:v>
                </c:pt>
                <c:pt idx="848">
                  <c:v>0.73340000000000005</c:v>
                </c:pt>
                <c:pt idx="849">
                  <c:v>0.64739999999999998</c:v>
                </c:pt>
                <c:pt idx="850">
                  <c:v>0.45810000000000001</c:v>
                </c:pt>
                <c:pt idx="851">
                  <c:v>0.2545</c:v>
                </c:pt>
                <c:pt idx="852">
                  <c:v>0.1409</c:v>
                </c:pt>
                <c:pt idx="853">
                  <c:v>-0.67779999999999996</c:v>
                </c:pt>
                <c:pt idx="854">
                  <c:v>0.68910000000000005</c:v>
                </c:pt>
                <c:pt idx="855">
                  <c:v>-6.7999999999999996E-3</c:v>
                </c:pt>
                <c:pt idx="856">
                  <c:v>0.67749999999999999</c:v>
                </c:pt>
                <c:pt idx="857">
                  <c:v>2.52E-2</c:v>
                </c:pt>
                <c:pt idx="858">
                  <c:v>1.0253000000000001</c:v>
                </c:pt>
                <c:pt idx="859">
                  <c:v>1.2999999999999999E-2</c:v>
                </c:pt>
                <c:pt idx="860">
                  <c:v>-0.45550000000000002</c:v>
                </c:pt>
                <c:pt idx="861">
                  <c:v>-1.1200000000000001</c:v>
                </c:pt>
                <c:pt idx="862">
                  <c:v>8.7400000000000005E-2</c:v>
                </c:pt>
                <c:pt idx="863">
                  <c:v>0.40920000000000001</c:v>
                </c:pt>
                <c:pt idx="864">
                  <c:v>0.19980000000000001</c:v>
                </c:pt>
                <c:pt idx="865">
                  <c:v>-1.0723</c:v>
                </c:pt>
                <c:pt idx="866">
                  <c:v>7.0099999999999996E-2</c:v>
                </c:pt>
                <c:pt idx="867">
                  <c:v>-0.6623</c:v>
                </c:pt>
                <c:pt idx="868">
                  <c:v>0.28260000000000002</c:v>
                </c:pt>
                <c:pt idx="869">
                  <c:v>0.67500000000000004</c:v>
                </c:pt>
                <c:pt idx="870">
                  <c:v>-0.49059999999999998</c:v>
                </c:pt>
                <c:pt idx="871">
                  <c:v>-1.0603</c:v>
                </c:pt>
                <c:pt idx="872">
                  <c:v>0.38159999999999999</c:v>
                </c:pt>
                <c:pt idx="873">
                  <c:v>0.46629999999999999</c:v>
                </c:pt>
                <c:pt idx="874">
                  <c:v>0.42409999999999998</c:v>
                </c:pt>
                <c:pt idx="875">
                  <c:v>0.13730000000000001</c:v>
                </c:pt>
                <c:pt idx="876">
                  <c:v>0.48099999999999998</c:v>
                </c:pt>
                <c:pt idx="877">
                  <c:v>0.44390000000000002</c:v>
                </c:pt>
                <c:pt idx="878">
                  <c:v>-0.15620000000000001</c:v>
                </c:pt>
                <c:pt idx="879">
                  <c:v>0.108</c:v>
                </c:pt>
                <c:pt idx="880">
                  <c:v>0.13059999999999999</c:v>
                </c:pt>
                <c:pt idx="881">
                  <c:v>0.2455</c:v>
                </c:pt>
                <c:pt idx="882">
                  <c:v>0.24890000000000001</c:v>
                </c:pt>
                <c:pt idx="883">
                  <c:v>-0.14249999999999999</c:v>
                </c:pt>
                <c:pt idx="884">
                  <c:v>0.68920000000000003</c:v>
                </c:pt>
                <c:pt idx="885">
                  <c:v>0.42270000000000002</c:v>
                </c:pt>
                <c:pt idx="886">
                  <c:v>-0.22359999999999999</c:v>
                </c:pt>
                <c:pt idx="887">
                  <c:v>0.35749999999999998</c:v>
                </c:pt>
                <c:pt idx="888">
                  <c:v>-0.33460000000000001</c:v>
                </c:pt>
                <c:pt idx="889">
                  <c:v>0.65669999999999995</c:v>
                </c:pt>
                <c:pt idx="890">
                  <c:v>0.38669999999999999</c:v>
                </c:pt>
                <c:pt idx="891">
                  <c:v>0.40920000000000001</c:v>
                </c:pt>
                <c:pt idx="892">
                  <c:v>0.1164</c:v>
                </c:pt>
                <c:pt idx="893">
                  <c:v>0.78129999999999999</c:v>
                </c:pt>
                <c:pt idx="894">
                  <c:v>-0.72460000000000002</c:v>
                </c:pt>
                <c:pt idx="895">
                  <c:v>1.0604</c:v>
                </c:pt>
                <c:pt idx="896">
                  <c:v>-8.5500000000000007E-2</c:v>
                </c:pt>
                <c:pt idx="897">
                  <c:v>-0.1331</c:v>
                </c:pt>
                <c:pt idx="898">
                  <c:v>0.1482</c:v>
                </c:pt>
                <c:pt idx="899">
                  <c:v>0.55879999999999996</c:v>
                </c:pt>
                <c:pt idx="900">
                  <c:v>-6.8900000000000003E-2</c:v>
                </c:pt>
                <c:pt idx="901">
                  <c:v>-0.24049999999999999</c:v>
                </c:pt>
                <c:pt idx="902">
                  <c:v>0.33110000000000001</c:v>
                </c:pt>
                <c:pt idx="903">
                  <c:v>0.12089999999999999</c:v>
                </c:pt>
                <c:pt idx="904">
                  <c:v>0.49059999999999998</c:v>
                </c:pt>
                <c:pt idx="905">
                  <c:v>-0.18099999999999999</c:v>
                </c:pt>
                <c:pt idx="906">
                  <c:v>-0.42399999999999999</c:v>
                </c:pt>
                <c:pt idx="907">
                  <c:v>0.47370000000000001</c:v>
                </c:pt>
                <c:pt idx="908">
                  <c:v>0.84189999999999998</c:v>
                </c:pt>
                <c:pt idx="909">
                  <c:v>0.25700000000000001</c:v>
                </c:pt>
                <c:pt idx="910">
                  <c:v>7.3999999999999996E-2</c:v>
                </c:pt>
                <c:pt idx="911">
                  <c:v>-0.85319999999999996</c:v>
                </c:pt>
                <c:pt idx="912">
                  <c:v>-0.8004</c:v>
                </c:pt>
                <c:pt idx="913">
                  <c:v>0.12759999999999999</c:v>
                </c:pt>
                <c:pt idx="914">
                  <c:v>0.63319999999999999</c:v>
                </c:pt>
                <c:pt idx="915">
                  <c:v>-0.12790000000000001</c:v>
                </c:pt>
                <c:pt idx="916">
                  <c:v>1.9353</c:v>
                </c:pt>
                <c:pt idx="917">
                  <c:v>0.37440000000000001</c:v>
                </c:pt>
                <c:pt idx="918">
                  <c:v>0.63109999999999999</c:v>
                </c:pt>
                <c:pt idx="919">
                  <c:v>2.3E-3</c:v>
                </c:pt>
                <c:pt idx="920">
                  <c:v>-0.114</c:v>
                </c:pt>
                <c:pt idx="921">
                  <c:v>-0.31209999999999999</c:v>
                </c:pt>
                <c:pt idx="922">
                  <c:v>0.1011</c:v>
                </c:pt>
                <c:pt idx="923">
                  <c:v>0.46079999999999999</c:v>
                </c:pt>
                <c:pt idx="924">
                  <c:v>-0.66010000000000002</c:v>
                </c:pt>
                <c:pt idx="925">
                  <c:v>-0.67559999999999998</c:v>
                </c:pt>
                <c:pt idx="926">
                  <c:v>0.12570000000000001</c:v>
                </c:pt>
                <c:pt idx="927">
                  <c:v>-0.13109999999999999</c:v>
                </c:pt>
                <c:pt idx="928">
                  <c:v>0.56799999999999995</c:v>
                </c:pt>
                <c:pt idx="929">
                  <c:v>0.44669999999999999</c:v>
                </c:pt>
                <c:pt idx="930">
                  <c:v>0.2407</c:v>
                </c:pt>
                <c:pt idx="931">
                  <c:v>0.58450000000000002</c:v>
                </c:pt>
                <c:pt idx="932">
                  <c:v>0.224</c:v>
                </c:pt>
                <c:pt idx="933">
                  <c:v>0.58350000000000002</c:v>
                </c:pt>
                <c:pt idx="934">
                  <c:v>0.38090000000000002</c:v>
                </c:pt>
                <c:pt idx="935">
                  <c:v>0.23150000000000001</c:v>
                </c:pt>
                <c:pt idx="936">
                  <c:v>0.9335</c:v>
                </c:pt>
                <c:pt idx="937">
                  <c:v>-8.0999999999999996E-3</c:v>
                </c:pt>
                <c:pt idx="938">
                  <c:v>-1.0384</c:v>
                </c:pt>
                <c:pt idx="939">
                  <c:v>-0.1123</c:v>
                </c:pt>
                <c:pt idx="940">
                  <c:v>0.74429999999999996</c:v>
                </c:pt>
                <c:pt idx="941">
                  <c:v>0.72389999999999999</c:v>
                </c:pt>
                <c:pt idx="942">
                  <c:v>0.82940000000000003</c:v>
                </c:pt>
                <c:pt idx="943">
                  <c:v>0.2291</c:v>
                </c:pt>
                <c:pt idx="944">
                  <c:v>0.40479999999999999</c:v>
                </c:pt>
                <c:pt idx="945">
                  <c:v>0.21479999999999999</c:v>
                </c:pt>
                <c:pt idx="946">
                  <c:v>0.2203</c:v>
                </c:pt>
                <c:pt idx="947">
                  <c:v>0.69979999999999998</c:v>
                </c:pt>
                <c:pt idx="948">
                  <c:v>0.17910000000000001</c:v>
                </c:pt>
                <c:pt idx="949">
                  <c:v>0.53659999999999997</c:v>
                </c:pt>
                <c:pt idx="950">
                  <c:v>0.76759999999999995</c:v>
                </c:pt>
                <c:pt idx="951">
                  <c:v>-1.3617999999999999</c:v>
                </c:pt>
                <c:pt idx="952">
                  <c:v>0.31330000000000002</c:v>
                </c:pt>
                <c:pt idx="953">
                  <c:v>-0.51319999999999999</c:v>
                </c:pt>
                <c:pt idx="954">
                  <c:v>-8.0999999999999996E-3</c:v>
                </c:pt>
                <c:pt idx="955">
                  <c:v>-0.57920000000000005</c:v>
                </c:pt>
                <c:pt idx="956">
                  <c:v>0.86539999999999995</c:v>
                </c:pt>
                <c:pt idx="957">
                  <c:v>0.1386</c:v>
                </c:pt>
                <c:pt idx="958">
                  <c:v>0.78610000000000002</c:v>
                </c:pt>
                <c:pt idx="959">
                  <c:v>0.40660000000000002</c:v>
                </c:pt>
                <c:pt idx="960">
                  <c:v>4.58E-2</c:v>
                </c:pt>
                <c:pt idx="961">
                  <c:v>0.1774</c:v>
                </c:pt>
                <c:pt idx="962">
                  <c:v>0.58760000000000001</c:v>
                </c:pt>
                <c:pt idx="963">
                  <c:v>0.69599999999999995</c:v>
                </c:pt>
                <c:pt idx="964">
                  <c:v>0.25659999999999999</c:v>
                </c:pt>
                <c:pt idx="965">
                  <c:v>-1.4508000000000001</c:v>
                </c:pt>
                <c:pt idx="966">
                  <c:v>-0.2109</c:v>
                </c:pt>
                <c:pt idx="967">
                  <c:v>7.5800000000000006E-2</c:v>
                </c:pt>
                <c:pt idx="968">
                  <c:v>0.50960000000000005</c:v>
                </c:pt>
                <c:pt idx="969">
                  <c:v>-0.62909999999999999</c:v>
                </c:pt>
                <c:pt idx="970">
                  <c:v>-1.1879999999999999</c:v>
                </c:pt>
                <c:pt idx="971">
                  <c:v>0.36830000000000002</c:v>
                </c:pt>
                <c:pt idx="972">
                  <c:v>-0.35699999999999998</c:v>
                </c:pt>
                <c:pt idx="973">
                  <c:v>0.59540000000000004</c:v>
                </c:pt>
                <c:pt idx="974">
                  <c:v>0.67030000000000001</c:v>
                </c:pt>
                <c:pt idx="975">
                  <c:v>-0.70199999999999996</c:v>
                </c:pt>
                <c:pt idx="976">
                  <c:v>0.66639999999999999</c:v>
                </c:pt>
                <c:pt idx="977">
                  <c:v>-0.1409</c:v>
                </c:pt>
                <c:pt idx="978">
                  <c:v>1.15E-2</c:v>
                </c:pt>
                <c:pt idx="979">
                  <c:v>-5.1499999999999997E-2</c:v>
                </c:pt>
                <c:pt idx="980">
                  <c:v>0.65639999999999998</c:v>
                </c:pt>
                <c:pt idx="981">
                  <c:v>0.13300000000000001</c:v>
                </c:pt>
                <c:pt idx="982">
                  <c:v>0.19259999999999999</c:v>
                </c:pt>
                <c:pt idx="983">
                  <c:v>0.31509999999999999</c:v>
                </c:pt>
                <c:pt idx="984">
                  <c:v>-1.3244</c:v>
                </c:pt>
                <c:pt idx="985">
                  <c:v>0.14760000000000001</c:v>
                </c:pt>
                <c:pt idx="986">
                  <c:v>0.28710000000000002</c:v>
                </c:pt>
                <c:pt idx="987">
                  <c:v>0.52059999999999995</c:v>
                </c:pt>
                <c:pt idx="988">
                  <c:v>0.55430000000000001</c:v>
                </c:pt>
                <c:pt idx="989">
                  <c:v>-0.59860000000000002</c:v>
                </c:pt>
                <c:pt idx="990">
                  <c:v>0.54069999999999996</c:v>
                </c:pt>
                <c:pt idx="991">
                  <c:v>0.27989999999999998</c:v>
                </c:pt>
                <c:pt idx="992">
                  <c:v>0.43940000000000001</c:v>
                </c:pt>
                <c:pt idx="993">
                  <c:v>0.68310000000000004</c:v>
                </c:pt>
                <c:pt idx="994">
                  <c:v>0.76029999999999998</c:v>
                </c:pt>
                <c:pt idx="995">
                  <c:v>0.2707</c:v>
                </c:pt>
                <c:pt idx="996">
                  <c:v>0.59930000000000005</c:v>
                </c:pt>
                <c:pt idx="997">
                  <c:v>0.20219999999999999</c:v>
                </c:pt>
                <c:pt idx="998">
                  <c:v>0.26640000000000003</c:v>
                </c:pt>
                <c:pt idx="999">
                  <c:v>0.6321</c:v>
                </c:pt>
                <c:pt idx="1000">
                  <c:v>0.33239999999999997</c:v>
                </c:pt>
                <c:pt idx="1001">
                  <c:v>-0.61240000000000006</c:v>
                </c:pt>
                <c:pt idx="1002">
                  <c:v>-0.50249999999999995</c:v>
                </c:pt>
                <c:pt idx="1003">
                  <c:v>-1.006</c:v>
                </c:pt>
                <c:pt idx="1004">
                  <c:v>-0.68840000000000001</c:v>
                </c:pt>
                <c:pt idx="1005">
                  <c:v>-0.14760000000000001</c:v>
                </c:pt>
                <c:pt idx="1006">
                  <c:v>5.9400000000000001E-2</c:v>
                </c:pt>
                <c:pt idx="1007">
                  <c:v>0.44750000000000001</c:v>
                </c:pt>
                <c:pt idx="1008">
                  <c:v>-4.6399999999999997E-2</c:v>
                </c:pt>
                <c:pt idx="1009">
                  <c:v>0.2671</c:v>
                </c:pt>
                <c:pt idx="1010">
                  <c:v>-0.1193</c:v>
                </c:pt>
                <c:pt idx="1011">
                  <c:v>0.1353</c:v>
                </c:pt>
                <c:pt idx="1012">
                  <c:v>0.18890000000000001</c:v>
                </c:pt>
                <c:pt idx="1013">
                  <c:v>0.47710000000000002</c:v>
                </c:pt>
                <c:pt idx="1014">
                  <c:v>-0.40989999999999999</c:v>
                </c:pt>
                <c:pt idx="1015">
                  <c:v>0.47799999999999998</c:v>
                </c:pt>
                <c:pt idx="1016">
                  <c:v>0.1037</c:v>
                </c:pt>
                <c:pt idx="1017">
                  <c:v>-1.15E-2</c:v>
                </c:pt>
                <c:pt idx="1018">
                  <c:v>-0.45529999999999998</c:v>
                </c:pt>
                <c:pt idx="1019">
                  <c:v>-0.94620000000000004</c:v>
                </c:pt>
                <c:pt idx="1020">
                  <c:v>-0.2</c:v>
                </c:pt>
                <c:pt idx="1021">
                  <c:v>-1.0468999999999999</c:v>
                </c:pt>
                <c:pt idx="1022">
                  <c:v>-8.6999999999999994E-2</c:v>
                </c:pt>
                <c:pt idx="1023">
                  <c:v>-0.1226</c:v>
                </c:pt>
                <c:pt idx="1024">
                  <c:v>-4.4999999999999997E-3</c:v>
                </c:pt>
                <c:pt idx="1025">
                  <c:v>-0.17810000000000001</c:v>
                </c:pt>
                <c:pt idx="1026">
                  <c:v>0.27300000000000002</c:v>
                </c:pt>
                <c:pt idx="1027">
                  <c:v>0.49980000000000002</c:v>
                </c:pt>
                <c:pt idx="1028">
                  <c:v>0.1236</c:v>
                </c:pt>
                <c:pt idx="1029">
                  <c:v>1.0585</c:v>
                </c:pt>
                <c:pt idx="1030">
                  <c:v>-0.28639999999999999</c:v>
                </c:pt>
                <c:pt idx="1031">
                  <c:v>0.40289999999999998</c:v>
                </c:pt>
                <c:pt idx="1032">
                  <c:v>-0.31</c:v>
                </c:pt>
                <c:pt idx="1033">
                  <c:v>0.42109999999999997</c:v>
                </c:pt>
                <c:pt idx="1034">
                  <c:v>1.4907999999999999</c:v>
                </c:pt>
                <c:pt idx="1035">
                  <c:v>0.87609999999999999</c:v>
                </c:pt>
                <c:pt idx="1036">
                  <c:v>0.28100000000000003</c:v>
                </c:pt>
                <c:pt idx="1037">
                  <c:v>-1.1302000000000001</c:v>
                </c:pt>
                <c:pt idx="1038">
                  <c:v>-0.55449999999999999</c:v>
                </c:pt>
                <c:pt idx="1039">
                  <c:v>-0.77270000000000005</c:v>
                </c:pt>
                <c:pt idx="1040">
                  <c:v>-0.34160000000000001</c:v>
                </c:pt>
                <c:pt idx="1041">
                  <c:v>0.49930000000000002</c:v>
                </c:pt>
                <c:pt idx="1042">
                  <c:v>5.7200000000000001E-2</c:v>
                </c:pt>
                <c:pt idx="1043">
                  <c:v>-0.75160000000000005</c:v>
                </c:pt>
                <c:pt idx="1044">
                  <c:v>0.2019</c:v>
                </c:pt>
                <c:pt idx="1045">
                  <c:v>0.28320000000000001</c:v>
                </c:pt>
                <c:pt idx="1046">
                  <c:v>0.55449999999999999</c:v>
                </c:pt>
                <c:pt idx="1047">
                  <c:v>0.27150000000000002</c:v>
                </c:pt>
                <c:pt idx="1048">
                  <c:v>0.25659999999999999</c:v>
                </c:pt>
                <c:pt idx="1049">
                  <c:v>0.62880000000000003</c:v>
                </c:pt>
                <c:pt idx="1050">
                  <c:v>3.0800000000000001E-2</c:v>
                </c:pt>
                <c:pt idx="1051">
                  <c:v>-0.35289999999999999</c:v>
                </c:pt>
                <c:pt idx="1052">
                  <c:v>-0.2026</c:v>
                </c:pt>
                <c:pt idx="1053">
                  <c:v>0.11799999999999999</c:v>
                </c:pt>
                <c:pt idx="1054">
                  <c:v>-0.23669999999999999</c:v>
                </c:pt>
                <c:pt idx="1055">
                  <c:v>0.58650000000000002</c:v>
                </c:pt>
                <c:pt idx="1056">
                  <c:v>1.0243</c:v>
                </c:pt>
                <c:pt idx="1057">
                  <c:v>0.25819999999999999</c:v>
                </c:pt>
                <c:pt idx="1058">
                  <c:v>0.58799999999999997</c:v>
                </c:pt>
                <c:pt idx="1059">
                  <c:v>7.22E-2</c:v>
                </c:pt>
                <c:pt idx="1060">
                  <c:v>-0.64159999999999995</c:v>
                </c:pt>
                <c:pt idx="1061">
                  <c:v>6.4000000000000003E-3</c:v>
                </c:pt>
                <c:pt idx="1062">
                  <c:v>0.4597</c:v>
                </c:pt>
                <c:pt idx="1063">
                  <c:v>-0.53300000000000003</c:v>
                </c:pt>
                <c:pt idx="1064">
                  <c:v>-0.67759999999999998</c:v>
                </c:pt>
                <c:pt idx="1065">
                  <c:v>-0.17599999999999999</c:v>
                </c:pt>
                <c:pt idx="1066">
                  <c:v>0.1222</c:v>
                </c:pt>
                <c:pt idx="1067">
                  <c:v>0.86129999999999995</c:v>
                </c:pt>
                <c:pt idx="1068">
                  <c:v>0.2651</c:v>
                </c:pt>
                <c:pt idx="1069">
                  <c:v>0.78459999999999996</c:v>
                </c:pt>
                <c:pt idx="1070">
                  <c:v>-0.64959999999999996</c:v>
                </c:pt>
                <c:pt idx="1071">
                  <c:v>-0.13669999999999999</c:v>
                </c:pt>
                <c:pt idx="1072">
                  <c:v>6.4000000000000003E-3</c:v>
                </c:pt>
                <c:pt idx="1073">
                  <c:v>-0.2828</c:v>
                </c:pt>
                <c:pt idx="1074">
                  <c:v>0.47370000000000001</c:v>
                </c:pt>
                <c:pt idx="1075">
                  <c:v>0.15</c:v>
                </c:pt>
                <c:pt idx="1076">
                  <c:v>0.1239</c:v>
                </c:pt>
                <c:pt idx="1077">
                  <c:v>0.48549999999999999</c:v>
                </c:pt>
                <c:pt idx="1078">
                  <c:v>0.44900000000000001</c:v>
                </c:pt>
                <c:pt idx="1079">
                  <c:v>0.45419999999999999</c:v>
                </c:pt>
                <c:pt idx="1080">
                  <c:v>0.75470000000000004</c:v>
                </c:pt>
                <c:pt idx="1081">
                  <c:v>-8.3000000000000001E-3</c:v>
                </c:pt>
                <c:pt idx="1082">
                  <c:v>0.24329999999999999</c:v>
                </c:pt>
                <c:pt idx="1083">
                  <c:v>-0.43380000000000002</c:v>
                </c:pt>
                <c:pt idx="1084">
                  <c:v>0.21890000000000001</c:v>
                </c:pt>
                <c:pt idx="1085">
                  <c:v>0.97330000000000005</c:v>
                </c:pt>
                <c:pt idx="1086">
                  <c:v>0.88329999999999997</c:v>
                </c:pt>
                <c:pt idx="1087">
                  <c:v>-0.58919999999999995</c:v>
                </c:pt>
                <c:pt idx="1088">
                  <c:v>0.37090000000000001</c:v>
                </c:pt>
                <c:pt idx="1089">
                  <c:v>-0.72230000000000005</c:v>
                </c:pt>
                <c:pt idx="1090">
                  <c:v>0.46079999999999999</c:v>
                </c:pt>
                <c:pt idx="1091">
                  <c:v>0.4113</c:v>
                </c:pt>
                <c:pt idx="1092">
                  <c:v>0.59930000000000005</c:v>
                </c:pt>
                <c:pt idx="1093">
                  <c:v>1.0323</c:v>
                </c:pt>
                <c:pt idx="1094">
                  <c:v>-8.8599999999999998E-2</c:v>
                </c:pt>
                <c:pt idx="1095">
                  <c:v>1.46E-2</c:v>
                </c:pt>
                <c:pt idx="1096">
                  <c:v>1.0482</c:v>
                </c:pt>
                <c:pt idx="1097">
                  <c:v>7.5300000000000006E-2</c:v>
                </c:pt>
                <c:pt idx="1098">
                  <c:v>-0.18290000000000001</c:v>
                </c:pt>
                <c:pt idx="1099">
                  <c:v>0.28799999999999998</c:v>
                </c:pt>
                <c:pt idx="1100">
                  <c:v>-0.22170000000000001</c:v>
                </c:pt>
                <c:pt idx="1101">
                  <c:v>0.47460000000000002</c:v>
                </c:pt>
                <c:pt idx="1102">
                  <c:v>-0.58740000000000003</c:v>
                </c:pt>
                <c:pt idx="1103">
                  <c:v>0.61439999999999995</c:v>
                </c:pt>
                <c:pt idx="1104">
                  <c:v>-1.0295000000000001</c:v>
                </c:pt>
                <c:pt idx="1105">
                  <c:v>-3.6200000000000003E-2</c:v>
                </c:pt>
                <c:pt idx="1106">
                  <c:v>-0.30159999999999998</c:v>
                </c:pt>
                <c:pt idx="1107">
                  <c:v>8.6999999999999994E-2</c:v>
                </c:pt>
                <c:pt idx="1108">
                  <c:v>-0.26300000000000001</c:v>
                </c:pt>
                <c:pt idx="1109">
                  <c:v>0.107</c:v>
                </c:pt>
                <c:pt idx="1110">
                  <c:v>0.21740000000000001</c:v>
                </c:pt>
                <c:pt idx="1111">
                  <c:v>-0.34970000000000001</c:v>
                </c:pt>
                <c:pt idx="1112">
                  <c:v>-7.6600000000000001E-2</c:v>
                </c:pt>
                <c:pt idx="1113">
                  <c:v>0.72960000000000003</c:v>
                </c:pt>
                <c:pt idx="1114">
                  <c:v>0.31059999999999999</c:v>
                </c:pt>
                <c:pt idx="1115">
                  <c:v>-0.37319999999999998</c:v>
                </c:pt>
                <c:pt idx="1116">
                  <c:v>1.1254</c:v>
                </c:pt>
                <c:pt idx="1117">
                  <c:v>-0.33739999999999998</c:v>
                </c:pt>
                <c:pt idx="1118">
                  <c:v>0.495</c:v>
                </c:pt>
                <c:pt idx="1119">
                  <c:v>0.55489999999999995</c:v>
                </c:pt>
                <c:pt idx="1120">
                  <c:v>0.98799999999999999</c:v>
                </c:pt>
                <c:pt idx="1121">
                  <c:v>-0.84970000000000001</c:v>
                </c:pt>
                <c:pt idx="1122">
                  <c:v>0.52580000000000005</c:v>
                </c:pt>
                <c:pt idx="1123">
                  <c:v>-0.39119999999999999</c:v>
                </c:pt>
                <c:pt idx="1124">
                  <c:v>-0.3276</c:v>
                </c:pt>
                <c:pt idx="1125">
                  <c:v>-0.65769999999999995</c:v>
                </c:pt>
                <c:pt idx="1126">
                  <c:v>6.9599999999999995E-2</c:v>
                </c:pt>
                <c:pt idx="1127">
                  <c:v>0.44440000000000002</c:v>
                </c:pt>
                <c:pt idx="1128">
                  <c:v>-4.07E-2</c:v>
                </c:pt>
                <c:pt idx="1129">
                  <c:v>0.35970000000000002</c:v>
                </c:pt>
                <c:pt idx="1130">
                  <c:v>0.40310000000000001</c:v>
                </c:pt>
                <c:pt idx="1131">
                  <c:v>0.29830000000000001</c:v>
                </c:pt>
                <c:pt idx="1132">
                  <c:v>0.72309999999999997</c:v>
                </c:pt>
                <c:pt idx="1133">
                  <c:v>0.85319999999999996</c:v>
                </c:pt>
                <c:pt idx="1134">
                  <c:v>-0.72460000000000002</c:v>
                </c:pt>
                <c:pt idx="1135">
                  <c:v>-1.9699999999999999E-2</c:v>
                </c:pt>
                <c:pt idx="1136">
                  <c:v>0.3261</c:v>
                </c:pt>
                <c:pt idx="1137">
                  <c:v>-1.2698</c:v>
                </c:pt>
                <c:pt idx="1138">
                  <c:v>-0.37140000000000001</c:v>
                </c:pt>
                <c:pt idx="1139">
                  <c:v>0.1095</c:v>
                </c:pt>
                <c:pt idx="1140">
                  <c:v>-0.52600000000000002</c:v>
                </c:pt>
                <c:pt idx="1141">
                  <c:v>0.94340000000000002</c:v>
                </c:pt>
                <c:pt idx="1142">
                  <c:v>0.62290000000000001</c:v>
                </c:pt>
                <c:pt idx="1143">
                  <c:v>0.58240000000000003</c:v>
                </c:pt>
                <c:pt idx="1144">
                  <c:v>2.5499999999999998E-2</c:v>
                </c:pt>
                <c:pt idx="1145">
                  <c:v>0.64810000000000001</c:v>
                </c:pt>
                <c:pt idx="1146">
                  <c:v>0.12590000000000001</c:v>
                </c:pt>
                <c:pt idx="1147">
                  <c:v>-1.4724999999999999</c:v>
                </c:pt>
                <c:pt idx="1148">
                  <c:v>-0.58930000000000005</c:v>
                </c:pt>
                <c:pt idx="1149">
                  <c:v>-0.86870000000000003</c:v>
                </c:pt>
                <c:pt idx="1150">
                  <c:v>-0.11650000000000001</c:v>
                </c:pt>
                <c:pt idx="1151">
                  <c:v>0.18990000000000001</c:v>
                </c:pt>
                <c:pt idx="1152">
                  <c:v>0.62229999999999996</c:v>
                </c:pt>
                <c:pt idx="1153">
                  <c:v>2.81E-2</c:v>
                </c:pt>
                <c:pt idx="1154">
                  <c:v>0.37080000000000002</c:v>
                </c:pt>
                <c:pt idx="1155">
                  <c:v>0.71919999999999995</c:v>
                </c:pt>
                <c:pt idx="1156">
                  <c:v>1.1879</c:v>
                </c:pt>
                <c:pt idx="1157">
                  <c:v>-0.19650000000000001</c:v>
                </c:pt>
                <c:pt idx="1158">
                  <c:v>0.78920000000000001</c:v>
                </c:pt>
                <c:pt idx="1159">
                  <c:v>-1.0538000000000001</c:v>
                </c:pt>
                <c:pt idx="1160">
                  <c:v>-0.55910000000000004</c:v>
                </c:pt>
                <c:pt idx="1161">
                  <c:v>0.21779999999999999</c:v>
                </c:pt>
                <c:pt idx="1162">
                  <c:v>-5.0599999999999999E-2</c:v>
                </c:pt>
                <c:pt idx="1163">
                  <c:v>-0.2409</c:v>
                </c:pt>
                <c:pt idx="1164">
                  <c:v>0.13569999999999999</c:v>
                </c:pt>
                <c:pt idx="1165">
                  <c:v>-0.16209999999999999</c:v>
                </c:pt>
                <c:pt idx="1166">
                  <c:v>-0.1449</c:v>
                </c:pt>
                <c:pt idx="1167">
                  <c:v>-0.34889999999999999</c:v>
                </c:pt>
                <c:pt idx="1168">
                  <c:v>9.5899999999999999E-2</c:v>
                </c:pt>
                <c:pt idx="1169">
                  <c:v>0.18010000000000001</c:v>
                </c:pt>
                <c:pt idx="1170">
                  <c:v>0.1056</c:v>
                </c:pt>
                <c:pt idx="1171">
                  <c:v>-0.57320000000000004</c:v>
                </c:pt>
                <c:pt idx="1172">
                  <c:v>0.69289999999999996</c:v>
                </c:pt>
                <c:pt idx="1173">
                  <c:v>0.42449999999999999</c:v>
                </c:pt>
                <c:pt idx="1174">
                  <c:v>-0.15010000000000001</c:v>
                </c:pt>
                <c:pt idx="1175">
                  <c:v>-0.89380000000000004</c:v>
                </c:pt>
                <c:pt idx="1176">
                  <c:v>-0.18870000000000001</c:v>
                </c:pt>
                <c:pt idx="1177">
                  <c:v>2.41E-2</c:v>
                </c:pt>
                <c:pt idx="1178">
                  <c:v>-0.40479999999999999</c:v>
                </c:pt>
                <c:pt idx="1179">
                  <c:v>0.71330000000000005</c:v>
                </c:pt>
                <c:pt idx="1180">
                  <c:v>0.82630000000000003</c:v>
                </c:pt>
                <c:pt idx="1181">
                  <c:v>0.4617</c:v>
                </c:pt>
                <c:pt idx="1182">
                  <c:v>0.3049</c:v>
                </c:pt>
                <c:pt idx="1183">
                  <c:v>0.21390000000000001</c:v>
                </c:pt>
                <c:pt idx="1184">
                  <c:v>-0.23419999999999999</c:v>
                </c:pt>
                <c:pt idx="1185">
                  <c:v>0.52890000000000004</c:v>
                </c:pt>
                <c:pt idx="1186">
                  <c:v>-0.60529999999999995</c:v>
                </c:pt>
                <c:pt idx="1187">
                  <c:v>-0.19320000000000001</c:v>
                </c:pt>
                <c:pt idx="1188">
                  <c:v>0.92269999999999996</c:v>
                </c:pt>
                <c:pt idx="1189">
                  <c:v>-6.83E-2</c:v>
                </c:pt>
                <c:pt idx="1190">
                  <c:v>0.21379999999999999</c:v>
                </c:pt>
                <c:pt idx="1191">
                  <c:v>0.25740000000000002</c:v>
                </c:pt>
                <c:pt idx="1192">
                  <c:v>0.73609999999999998</c:v>
                </c:pt>
                <c:pt idx="1193">
                  <c:v>0.2591</c:v>
                </c:pt>
                <c:pt idx="1194">
                  <c:v>-0.44409999999999999</c:v>
                </c:pt>
                <c:pt idx="1195">
                  <c:v>-0.9244</c:v>
                </c:pt>
                <c:pt idx="1196">
                  <c:v>-0.1008</c:v>
                </c:pt>
                <c:pt idx="1197">
                  <c:v>-0.1943</c:v>
                </c:pt>
                <c:pt idx="1198">
                  <c:v>-3.0700000000000002E-2</c:v>
                </c:pt>
                <c:pt idx="1199">
                  <c:v>0.90539999999999998</c:v>
                </c:pt>
                <c:pt idx="1200">
                  <c:v>0.39700000000000002</c:v>
                </c:pt>
                <c:pt idx="1201">
                  <c:v>-0.2853</c:v>
                </c:pt>
                <c:pt idx="1202">
                  <c:v>0.45300000000000001</c:v>
                </c:pt>
                <c:pt idx="1203">
                  <c:v>0.1636</c:v>
                </c:pt>
                <c:pt idx="1204">
                  <c:v>0.3422</c:v>
                </c:pt>
                <c:pt idx="1205">
                  <c:v>-0.10100000000000001</c:v>
                </c:pt>
                <c:pt idx="1206">
                  <c:v>0.7954</c:v>
                </c:pt>
                <c:pt idx="1207">
                  <c:v>-0.15479999999999999</c:v>
                </c:pt>
                <c:pt idx="1208">
                  <c:v>0.29630000000000001</c:v>
                </c:pt>
                <c:pt idx="1209">
                  <c:v>-0.82279999999999998</c:v>
                </c:pt>
                <c:pt idx="1210">
                  <c:v>0.4365</c:v>
                </c:pt>
                <c:pt idx="1211">
                  <c:v>-0.33460000000000001</c:v>
                </c:pt>
                <c:pt idx="1212">
                  <c:v>0.42549999999999999</c:v>
                </c:pt>
                <c:pt idx="1213">
                  <c:v>0.33850000000000002</c:v>
                </c:pt>
                <c:pt idx="1214">
                  <c:v>-0.35959999999999998</c:v>
                </c:pt>
                <c:pt idx="1215">
                  <c:v>0.59940000000000004</c:v>
                </c:pt>
                <c:pt idx="1216">
                  <c:v>-0.78059999999999996</c:v>
                </c:pt>
                <c:pt idx="1217">
                  <c:v>-0.28489999999999999</c:v>
                </c:pt>
                <c:pt idx="1218">
                  <c:v>-0.55359999999999998</c:v>
                </c:pt>
                <c:pt idx="1219">
                  <c:v>0.14680000000000001</c:v>
                </c:pt>
                <c:pt idx="1220">
                  <c:v>0.80049999999999999</c:v>
                </c:pt>
                <c:pt idx="1221">
                  <c:v>0.86350000000000005</c:v>
                </c:pt>
                <c:pt idx="1222">
                  <c:v>0.22670000000000001</c:v>
                </c:pt>
                <c:pt idx="1223">
                  <c:v>0.24179999999999999</c:v>
                </c:pt>
                <c:pt idx="1224">
                  <c:v>0.2661</c:v>
                </c:pt>
                <c:pt idx="1225">
                  <c:v>0.37669999999999998</c:v>
                </c:pt>
                <c:pt idx="1226">
                  <c:v>0.1769</c:v>
                </c:pt>
                <c:pt idx="1227">
                  <c:v>-0.25380000000000003</c:v>
                </c:pt>
                <c:pt idx="1228">
                  <c:v>-0.78890000000000005</c:v>
                </c:pt>
                <c:pt idx="1229">
                  <c:v>0.53790000000000004</c:v>
                </c:pt>
                <c:pt idx="1230">
                  <c:v>-0.37669999999999998</c:v>
                </c:pt>
                <c:pt idx="1231">
                  <c:v>0.1346</c:v>
                </c:pt>
                <c:pt idx="1232">
                  <c:v>-0.2457</c:v>
                </c:pt>
                <c:pt idx="1233">
                  <c:v>1.0750999999999999</c:v>
                </c:pt>
                <c:pt idx="1234">
                  <c:v>-0.7006</c:v>
                </c:pt>
                <c:pt idx="1235">
                  <c:v>-0.49390000000000001</c:v>
                </c:pt>
                <c:pt idx="1236">
                  <c:v>0.46150000000000002</c:v>
                </c:pt>
                <c:pt idx="1237">
                  <c:v>0.14729999999999999</c:v>
                </c:pt>
                <c:pt idx="1238">
                  <c:v>0.77549999999999997</c:v>
                </c:pt>
                <c:pt idx="1239">
                  <c:v>0.19320000000000001</c:v>
                </c:pt>
                <c:pt idx="1240">
                  <c:v>2.29E-2</c:v>
                </c:pt>
                <c:pt idx="1241">
                  <c:v>-0.39800000000000002</c:v>
                </c:pt>
                <c:pt idx="1242">
                  <c:v>0.37490000000000001</c:v>
                </c:pt>
                <c:pt idx="1243">
                  <c:v>0.55269999999999997</c:v>
                </c:pt>
                <c:pt idx="1244">
                  <c:v>0.60770000000000002</c:v>
                </c:pt>
                <c:pt idx="1245">
                  <c:v>0.41239999999999999</c:v>
                </c:pt>
                <c:pt idx="1246">
                  <c:v>0.14130000000000001</c:v>
                </c:pt>
                <c:pt idx="1247">
                  <c:v>-7.0699999999999999E-2</c:v>
                </c:pt>
                <c:pt idx="1248">
                  <c:v>-8.2699999999999996E-2</c:v>
                </c:pt>
                <c:pt idx="1249">
                  <c:v>0.18099999999999999</c:v>
                </c:pt>
                <c:pt idx="1250">
                  <c:v>-0.61860000000000004</c:v>
                </c:pt>
                <c:pt idx="1251">
                  <c:v>0.81030000000000002</c:v>
                </c:pt>
                <c:pt idx="1252">
                  <c:v>0.55089999999999995</c:v>
                </c:pt>
                <c:pt idx="1253">
                  <c:v>0.1118</c:v>
                </c:pt>
                <c:pt idx="1254">
                  <c:v>0.48180000000000001</c:v>
                </c:pt>
                <c:pt idx="1255">
                  <c:v>6.8699999999999997E-2</c:v>
                </c:pt>
                <c:pt idx="1256">
                  <c:v>3.8199999999999998E-2</c:v>
                </c:pt>
                <c:pt idx="1257">
                  <c:v>-0.33169999999999999</c:v>
                </c:pt>
                <c:pt idx="1258">
                  <c:v>0.21809999999999999</c:v>
                </c:pt>
                <c:pt idx="1259">
                  <c:v>4.9599999999999998E-2</c:v>
                </c:pt>
                <c:pt idx="1260">
                  <c:v>0.32500000000000001</c:v>
                </c:pt>
                <c:pt idx="1261">
                  <c:v>0.39369999999999999</c:v>
                </c:pt>
                <c:pt idx="1262">
                  <c:v>-0.9425</c:v>
                </c:pt>
                <c:pt idx="1263">
                  <c:v>0.88700000000000001</c:v>
                </c:pt>
                <c:pt idx="1264">
                  <c:v>0.312</c:v>
                </c:pt>
                <c:pt idx="1265">
                  <c:v>-0.4708</c:v>
                </c:pt>
                <c:pt idx="1266">
                  <c:v>-0.68</c:v>
                </c:pt>
                <c:pt idx="1267">
                  <c:v>-0.62129999999999996</c:v>
                </c:pt>
                <c:pt idx="1268">
                  <c:v>-0.23300000000000001</c:v>
                </c:pt>
                <c:pt idx="1269">
                  <c:v>0.4098</c:v>
                </c:pt>
                <c:pt idx="1270">
                  <c:v>0.1017</c:v>
                </c:pt>
                <c:pt idx="1271">
                  <c:v>-0.19889999999999999</c:v>
                </c:pt>
                <c:pt idx="1272">
                  <c:v>-8.3599999999999994E-2</c:v>
                </c:pt>
                <c:pt idx="1273">
                  <c:v>-0.78010000000000002</c:v>
                </c:pt>
                <c:pt idx="1274">
                  <c:v>-1.1299999999999999E-2</c:v>
                </c:pt>
                <c:pt idx="1275">
                  <c:v>0.11169999999999999</c:v>
                </c:pt>
                <c:pt idx="1276">
                  <c:v>-0.21160000000000001</c:v>
                </c:pt>
                <c:pt idx="1277">
                  <c:v>-0.1032</c:v>
                </c:pt>
                <c:pt idx="1278">
                  <c:v>0.40360000000000001</c:v>
                </c:pt>
                <c:pt idx="1279">
                  <c:v>-0.58589999999999998</c:v>
                </c:pt>
                <c:pt idx="1280">
                  <c:v>0.66979999999999995</c:v>
                </c:pt>
                <c:pt idx="1281">
                  <c:v>0.19939999999999999</c:v>
                </c:pt>
                <c:pt idx="1282">
                  <c:v>0.58430000000000004</c:v>
                </c:pt>
                <c:pt idx="1283">
                  <c:v>1.0444</c:v>
                </c:pt>
                <c:pt idx="1284">
                  <c:v>0.87970000000000004</c:v>
                </c:pt>
                <c:pt idx="1285">
                  <c:v>-4.7699999999999999E-2</c:v>
                </c:pt>
                <c:pt idx="1286">
                  <c:v>-0.1474</c:v>
                </c:pt>
                <c:pt idx="1287">
                  <c:v>1.41E-2</c:v>
                </c:pt>
                <c:pt idx="1288">
                  <c:v>-0.15659999999999999</c:v>
                </c:pt>
                <c:pt idx="1289">
                  <c:v>-0.49209999999999998</c:v>
                </c:pt>
                <c:pt idx="1290">
                  <c:v>-0.66180000000000005</c:v>
                </c:pt>
                <c:pt idx="1291">
                  <c:v>-0.49569999999999997</c:v>
                </c:pt>
                <c:pt idx="1292">
                  <c:v>0.85609999999999997</c:v>
                </c:pt>
                <c:pt idx="1293">
                  <c:v>-0.42049999999999998</c:v>
                </c:pt>
                <c:pt idx="1294">
                  <c:v>0.23749999999999999</c:v>
                </c:pt>
                <c:pt idx="1295">
                  <c:v>5.11E-2</c:v>
                </c:pt>
                <c:pt idx="1296">
                  <c:v>0.50160000000000005</c:v>
                </c:pt>
                <c:pt idx="1297">
                  <c:v>0.22109999999999999</c:v>
                </c:pt>
                <c:pt idx="1298">
                  <c:v>3.8199999999999998E-2</c:v>
                </c:pt>
                <c:pt idx="1299">
                  <c:v>-0.29549999999999998</c:v>
                </c:pt>
                <c:pt idx="1300">
                  <c:v>0.43740000000000001</c:v>
                </c:pt>
                <c:pt idx="1301">
                  <c:v>-0.66490000000000005</c:v>
                </c:pt>
                <c:pt idx="1302">
                  <c:v>0.11509999999999999</c:v>
                </c:pt>
                <c:pt idx="1303">
                  <c:v>-1.2381</c:v>
                </c:pt>
                <c:pt idx="1304">
                  <c:v>0.4108</c:v>
                </c:pt>
                <c:pt idx="1305">
                  <c:v>-0.3054</c:v>
                </c:pt>
                <c:pt idx="1306">
                  <c:v>0.98360000000000003</c:v>
                </c:pt>
                <c:pt idx="1307">
                  <c:v>0.42459999999999998</c:v>
                </c:pt>
                <c:pt idx="1308">
                  <c:v>-0.75729999999999997</c:v>
                </c:pt>
                <c:pt idx="1309">
                  <c:v>-0.3453</c:v>
                </c:pt>
                <c:pt idx="1310">
                  <c:v>1.0481</c:v>
                </c:pt>
                <c:pt idx="1311">
                  <c:v>-0.13850000000000001</c:v>
                </c:pt>
                <c:pt idx="1312">
                  <c:v>-8.9200000000000002E-2</c:v>
                </c:pt>
                <c:pt idx="1313">
                  <c:v>0.1</c:v>
                </c:pt>
                <c:pt idx="1314">
                  <c:v>0.2394</c:v>
                </c:pt>
                <c:pt idx="1315">
                  <c:v>-5.57E-2</c:v>
                </c:pt>
                <c:pt idx="1316">
                  <c:v>0.29060000000000002</c:v>
                </c:pt>
                <c:pt idx="1317">
                  <c:v>-0.1749</c:v>
                </c:pt>
                <c:pt idx="1318">
                  <c:v>-0.46889999999999998</c:v>
                </c:pt>
                <c:pt idx="1319">
                  <c:v>0.46129999999999999</c:v>
                </c:pt>
                <c:pt idx="1320">
                  <c:v>0.127</c:v>
                </c:pt>
                <c:pt idx="1321">
                  <c:v>-1.1900000000000001E-2</c:v>
                </c:pt>
                <c:pt idx="1322">
                  <c:v>0.64459999999999995</c:v>
                </c:pt>
                <c:pt idx="1323">
                  <c:v>0.54290000000000005</c:v>
                </c:pt>
                <c:pt idx="1324">
                  <c:v>0.1032</c:v>
                </c:pt>
                <c:pt idx="1325">
                  <c:v>0.31730000000000003</c:v>
                </c:pt>
                <c:pt idx="1326">
                  <c:v>-0.62039999999999995</c:v>
                </c:pt>
                <c:pt idx="1327">
                  <c:v>-0.16700000000000001</c:v>
                </c:pt>
                <c:pt idx="1328">
                  <c:v>0.1699</c:v>
                </c:pt>
                <c:pt idx="1329">
                  <c:v>0.25590000000000002</c:v>
                </c:pt>
                <c:pt idx="1330">
                  <c:v>0.20880000000000001</c:v>
                </c:pt>
                <c:pt idx="1331">
                  <c:v>-0.94279999999999997</c:v>
                </c:pt>
                <c:pt idx="1332">
                  <c:v>-0.1293</c:v>
                </c:pt>
                <c:pt idx="1333">
                  <c:v>1.0948</c:v>
                </c:pt>
                <c:pt idx="1334">
                  <c:v>0.45279999999999998</c:v>
                </c:pt>
                <c:pt idx="1335">
                  <c:v>-0.71919999999999995</c:v>
                </c:pt>
                <c:pt idx="1336">
                  <c:v>0.35389999999999999</c:v>
                </c:pt>
                <c:pt idx="1337">
                  <c:v>0.70809999999999995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8413304"/>
        <c:axId val="428411736"/>
      </c:scatterChart>
      <c:valAx>
        <c:axId val="4284133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0000"/>
                <a:lumOff val="8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411736"/>
        <c:crosses val="autoZero"/>
        <c:crossBetween val="midCat"/>
      </c:valAx>
      <c:valAx>
        <c:axId val="428411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413304"/>
        <c:crosses val="autoZero"/>
        <c:crossBetween val="midCat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>
                <a:alpha val="0"/>
              </a:schemeClr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Y1 CF60 Rel vs Y2 GF60 Rel - Changed Teams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'Forwards DiffTeam'!$CA$1</c:f>
              <c:strCache>
                <c:ptCount val="1"/>
                <c:pt idx="0">
                  <c:v>Y2GF60Rel</c:v>
                </c:pt>
              </c:strCache>
            </c:strRef>
          </c:tx>
          <c:spPr>
            <a:ln w="25400" cap="flat" cmpd="sng" algn="ctr">
              <a:noFill/>
              <a:prstDash val="sysDot"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1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6.8329833770778656E-2"/>
                  <c:y val="0.45162255759696707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baseline="0" dirty="0"/>
                      <a:t>y = 0.055x - 0.035</a:t>
                    </a:r>
                    <a:br>
                      <a:rPr lang="en-US" sz="1200" baseline="0" dirty="0"/>
                    </a:br>
                    <a:r>
                      <a:rPr lang="en-US" sz="1200" baseline="0" dirty="0"/>
                      <a:t>R² = </a:t>
                    </a:r>
                    <a:r>
                      <a:rPr lang="en-US" sz="1200" baseline="0" dirty="0">
                        <a:solidFill>
                          <a:srgbClr val="FF0000"/>
                        </a:solidFill>
                      </a:rPr>
                      <a:t>0.259</a:t>
                    </a:r>
                    <a:endParaRPr lang="en-US" sz="1200" dirty="0">
                      <a:solidFill>
                        <a:srgbClr val="FF0000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'Forwards DiffTeam'!$BG$2:$BG$399</c:f>
              <c:numCache>
                <c:formatCode>General</c:formatCode>
                <c:ptCount val="398"/>
                <c:pt idx="0">
                  <c:v>5.6787000000000001</c:v>
                </c:pt>
                <c:pt idx="1">
                  <c:v>1.6551</c:v>
                </c:pt>
                <c:pt idx="2">
                  <c:v>-3.3169</c:v>
                </c:pt>
                <c:pt idx="3">
                  <c:v>4.4985999999999997</c:v>
                </c:pt>
                <c:pt idx="4">
                  <c:v>-0.25040000000000001</c:v>
                </c:pt>
                <c:pt idx="5">
                  <c:v>-5.1611000000000002</c:v>
                </c:pt>
                <c:pt idx="6">
                  <c:v>5.8573000000000004</c:v>
                </c:pt>
                <c:pt idx="7">
                  <c:v>2.7795000000000001</c:v>
                </c:pt>
                <c:pt idx="8">
                  <c:v>0.30880000000000002</c:v>
                </c:pt>
                <c:pt idx="9">
                  <c:v>-1.7761</c:v>
                </c:pt>
                <c:pt idx="10">
                  <c:v>-3.8169</c:v>
                </c:pt>
                <c:pt idx="11">
                  <c:v>0.82479999999999998</c:v>
                </c:pt>
                <c:pt idx="12">
                  <c:v>-10.3101</c:v>
                </c:pt>
                <c:pt idx="13">
                  <c:v>-2.9607000000000001</c:v>
                </c:pt>
                <c:pt idx="14">
                  <c:v>-2.5968</c:v>
                </c:pt>
                <c:pt idx="15">
                  <c:v>-1.2390000000000001</c:v>
                </c:pt>
                <c:pt idx="16">
                  <c:v>2.7197</c:v>
                </c:pt>
                <c:pt idx="17">
                  <c:v>-5.6161000000000003</c:v>
                </c:pt>
                <c:pt idx="18">
                  <c:v>4.7321</c:v>
                </c:pt>
                <c:pt idx="19">
                  <c:v>-2.8050000000000002</c:v>
                </c:pt>
                <c:pt idx="20">
                  <c:v>0.75700000000000001</c:v>
                </c:pt>
                <c:pt idx="21">
                  <c:v>-12.921900000000001</c:v>
                </c:pt>
                <c:pt idx="22">
                  <c:v>-5.7439</c:v>
                </c:pt>
                <c:pt idx="23">
                  <c:v>-8.7434999999999992</c:v>
                </c:pt>
                <c:pt idx="24">
                  <c:v>-0.75890000000000002</c:v>
                </c:pt>
                <c:pt idx="25">
                  <c:v>2.7193000000000001</c:v>
                </c:pt>
                <c:pt idx="26">
                  <c:v>-2.2627999999999999</c:v>
                </c:pt>
                <c:pt idx="27">
                  <c:v>1.6359999999999999</c:v>
                </c:pt>
                <c:pt idx="28">
                  <c:v>5.4431000000000003</c:v>
                </c:pt>
                <c:pt idx="29">
                  <c:v>3.5943000000000001</c:v>
                </c:pt>
                <c:pt idx="30">
                  <c:v>-10.3887</c:v>
                </c:pt>
                <c:pt idx="31">
                  <c:v>-7.8579999999999997</c:v>
                </c:pt>
                <c:pt idx="32">
                  <c:v>-2.6876000000000002</c:v>
                </c:pt>
                <c:pt idx="33">
                  <c:v>1.7403999999999999</c:v>
                </c:pt>
                <c:pt idx="34">
                  <c:v>3.0499000000000001</c:v>
                </c:pt>
                <c:pt idx="35">
                  <c:v>-6.5098000000000003</c:v>
                </c:pt>
                <c:pt idx="36">
                  <c:v>-6.0100000000000001E-2</c:v>
                </c:pt>
                <c:pt idx="37">
                  <c:v>1.8708</c:v>
                </c:pt>
                <c:pt idx="38">
                  <c:v>-0.93110000000000004</c:v>
                </c:pt>
                <c:pt idx="39">
                  <c:v>5.8562000000000003</c:v>
                </c:pt>
                <c:pt idx="40">
                  <c:v>-2.2986</c:v>
                </c:pt>
                <c:pt idx="41">
                  <c:v>-2.4931000000000001</c:v>
                </c:pt>
                <c:pt idx="42">
                  <c:v>-0.45079999999999998</c:v>
                </c:pt>
                <c:pt idx="43">
                  <c:v>-7.3423999999999996</c:v>
                </c:pt>
                <c:pt idx="44">
                  <c:v>-12.7982</c:v>
                </c:pt>
                <c:pt idx="45">
                  <c:v>-0.42120000000000002</c:v>
                </c:pt>
                <c:pt idx="46">
                  <c:v>8.6399000000000008</c:v>
                </c:pt>
                <c:pt idx="47">
                  <c:v>3.5491000000000001</c:v>
                </c:pt>
                <c:pt idx="48">
                  <c:v>5.7426000000000004</c:v>
                </c:pt>
                <c:pt idx="49">
                  <c:v>0.77910000000000001</c:v>
                </c:pt>
                <c:pt idx="50">
                  <c:v>5.0407000000000002</c:v>
                </c:pt>
                <c:pt idx="51">
                  <c:v>0.24</c:v>
                </c:pt>
                <c:pt idx="52">
                  <c:v>-7.8300999999999998</c:v>
                </c:pt>
                <c:pt idx="53">
                  <c:v>1.4756</c:v>
                </c:pt>
                <c:pt idx="54">
                  <c:v>1.6612</c:v>
                </c:pt>
                <c:pt idx="55">
                  <c:v>3.7021000000000002</c:v>
                </c:pt>
                <c:pt idx="56">
                  <c:v>-0.86060000000000003</c:v>
                </c:pt>
                <c:pt idx="57">
                  <c:v>1.3784000000000001</c:v>
                </c:pt>
                <c:pt idx="58">
                  <c:v>2.4481000000000002</c:v>
                </c:pt>
                <c:pt idx="59">
                  <c:v>-3.3660999999999999</c:v>
                </c:pt>
                <c:pt idx="60">
                  <c:v>-5.4850000000000003</c:v>
                </c:pt>
                <c:pt idx="61">
                  <c:v>-0.7399</c:v>
                </c:pt>
                <c:pt idx="62">
                  <c:v>4.3517999999999999</c:v>
                </c:pt>
                <c:pt idx="63">
                  <c:v>-9.0337999999999994</c:v>
                </c:pt>
                <c:pt idx="64">
                  <c:v>2.1688000000000001</c:v>
                </c:pt>
                <c:pt idx="65">
                  <c:v>2.0476000000000001</c:v>
                </c:pt>
                <c:pt idx="66">
                  <c:v>1.3303</c:v>
                </c:pt>
                <c:pt idx="67">
                  <c:v>2.1558000000000002</c:v>
                </c:pt>
                <c:pt idx="68">
                  <c:v>4.6029999999999998</c:v>
                </c:pt>
                <c:pt idx="69">
                  <c:v>0.67969999999999997</c:v>
                </c:pt>
                <c:pt idx="70">
                  <c:v>1.8658999999999999</c:v>
                </c:pt>
                <c:pt idx="71">
                  <c:v>0.37819999999999998</c:v>
                </c:pt>
                <c:pt idx="72">
                  <c:v>-2.0148999999999999</c:v>
                </c:pt>
                <c:pt idx="73">
                  <c:v>3.7241</c:v>
                </c:pt>
                <c:pt idx="74">
                  <c:v>-1.9886999999999999</c:v>
                </c:pt>
                <c:pt idx="75">
                  <c:v>5.0289999999999999</c:v>
                </c:pt>
                <c:pt idx="76">
                  <c:v>-2.2551999999999999</c:v>
                </c:pt>
                <c:pt idx="77">
                  <c:v>-10.018800000000001</c:v>
                </c:pt>
                <c:pt idx="78">
                  <c:v>-6.7916999999999996</c:v>
                </c:pt>
                <c:pt idx="79">
                  <c:v>-9.1940000000000008</c:v>
                </c:pt>
                <c:pt idx="80">
                  <c:v>-9.6536000000000008</c:v>
                </c:pt>
                <c:pt idx="81">
                  <c:v>5.3848000000000003</c:v>
                </c:pt>
                <c:pt idx="82">
                  <c:v>-8.0183999999999997</c:v>
                </c:pt>
                <c:pt idx="83">
                  <c:v>-5.6340000000000003</c:v>
                </c:pt>
                <c:pt idx="84">
                  <c:v>2.6956000000000002</c:v>
                </c:pt>
                <c:pt idx="85">
                  <c:v>-11.2468</c:v>
                </c:pt>
                <c:pt idx="86">
                  <c:v>0.98050000000000004</c:v>
                </c:pt>
                <c:pt idx="87">
                  <c:v>-1.0489999999999999</c:v>
                </c:pt>
                <c:pt idx="88">
                  <c:v>-2.7532999999999999</c:v>
                </c:pt>
                <c:pt idx="89">
                  <c:v>-3.8624000000000001</c:v>
                </c:pt>
                <c:pt idx="90">
                  <c:v>-5.4093</c:v>
                </c:pt>
                <c:pt idx="91">
                  <c:v>4.4400000000000004</c:v>
                </c:pt>
                <c:pt idx="92">
                  <c:v>-5.101</c:v>
                </c:pt>
                <c:pt idx="93">
                  <c:v>3.6941999999999999</c:v>
                </c:pt>
                <c:pt idx="94">
                  <c:v>-0.88149999999999995</c:v>
                </c:pt>
                <c:pt idx="95">
                  <c:v>0.38429999999999997</c:v>
                </c:pt>
                <c:pt idx="96">
                  <c:v>-3.4445000000000001</c:v>
                </c:pt>
                <c:pt idx="97">
                  <c:v>-5.9668999999999999</c:v>
                </c:pt>
                <c:pt idx="98">
                  <c:v>-5.8758999999999997</c:v>
                </c:pt>
                <c:pt idx="99">
                  <c:v>-1.8331999999999999</c:v>
                </c:pt>
                <c:pt idx="100">
                  <c:v>-3.1312000000000002</c:v>
                </c:pt>
                <c:pt idx="101">
                  <c:v>-5.8692000000000002</c:v>
                </c:pt>
                <c:pt idx="102">
                  <c:v>-0.85350000000000004</c:v>
                </c:pt>
                <c:pt idx="103">
                  <c:v>4.8250999999999999</c:v>
                </c:pt>
                <c:pt idx="104">
                  <c:v>-5.8451000000000004</c:v>
                </c:pt>
                <c:pt idx="105">
                  <c:v>-7.3361999999999998</c:v>
                </c:pt>
                <c:pt idx="106">
                  <c:v>-9.6428999999999991</c:v>
                </c:pt>
                <c:pt idx="107">
                  <c:v>-11.6058</c:v>
                </c:pt>
                <c:pt idx="108">
                  <c:v>2.3610000000000002</c:v>
                </c:pt>
                <c:pt idx="109">
                  <c:v>-3.7378999999999998</c:v>
                </c:pt>
                <c:pt idx="110">
                  <c:v>2.6398000000000001</c:v>
                </c:pt>
                <c:pt idx="111">
                  <c:v>3.0249000000000001</c:v>
                </c:pt>
                <c:pt idx="112">
                  <c:v>-6.8898000000000001</c:v>
                </c:pt>
                <c:pt idx="113">
                  <c:v>2.5907</c:v>
                </c:pt>
                <c:pt idx="114">
                  <c:v>-13.1175</c:v>
                </c:pt>
                <c:pt idx="115">
                  <c:v>9.3583999999999996</c:v>
                </c:pt>
                <c:pt idx="116">
                  <c:v>-7.5879000000000003</c:v>
                </c:pt>
                <c:pt idx="117">
                  <c:v>1.61</c:v>
                </c:pt>
                <c:pt idx="118">
                  <c:v>2.0537999999999998</c:v>
                </c:pt>
                <c:pt idx="119">
                  <c:v>-0.91559999999999997</c:v>
                </c:pt>
                <c:pt idx="120">
                  <c:v>-5.0750000000000002</c:v>
                </c:pt>
                <c:pt idx="121">
                  <c:v>-6.2760999999999996</c:v>
                </c:pt>
                <c:pt idx="122">
                  <c:v>1.4548000000000001</c:v>
                </c:pt>
                <c:pt idx="123">
                  <c:v>4.6959999999999997</c:v>
                </c:pt>
                <c:pt idx="124">
                  <c:v>0.44900000000000001</c:v>
                </c:pt>
                <c:pt idx="125">
                  <c:v>-1.5097</c:v>
                </c:pt>
                <c:pt idx="126">
                  <c:v>9.4336000000000002</c:v>
                </c:pt>
                <c:pt idx="127">
                  <c:v>1.9199999999999998E-2</c:v>
                </c:pt>
                <c:pt idx="128">
                  <c:v>-8.5406999999999993</c:v>
                </c:pt>
                <c:pt idx="129">
                  <c:v>-10.270099999999999</c:v>
                </c:pt>
                <c:pt idx="130">
                  <c:v>-1.6462000000000001</c:v>
                </c:pt>
                <c:pt idx="131">
                  <c:v>4.9432</c:v>
                </c:pt>
                <c:pt idx="132">
                  <c:v>5.3436000000000003</c:v>
                </c:pt>
                <c:pt idx="133">
                  <c:v>-2.9864000000000002</c:v>
                </c:pt>
                <c:pt idx="134">
                  <c:v>5.1791999999999998</c:v>
                </c:pt>
                <c:pt idx="135">
                  <c:v>1.2382</c:v>
                </c:pt>
                <c:pt idx="136">
                  <c:v>2.7345000000000002</c:v>
                </c:pt>
                <c:pt idx="137">
                  <c:v>4.5392000000000001</c:v>
                </c:pt>
                <c:pt idx="138">
                  <c:v>-4.0376000000000003</c:v>
                </c:pt>
                <c:pt idx="139">
                  <c:v>-8.7874999999999996</c:v>
                </c:pt>
                <c:pt idx="140">
                  <c:v>-4.0707000000000004</c:v>
                </c:pt>
                <c:pt idx="141">
                  <c:v>-1.7075</c:v>
                </c:pt>
                <c:pt idx="142">
                  <c:v>0.65900000000000003</c:v>
                </c:pt>
                <c:pt idx="143">
                  <c:v>2.4998</c:v>
                </c:pt>
                <c:pt idx="144">
                  <c:v>-1.9501999999999999</c:v>
                </c:pt>
                <c:pt idx="145">
                  <c:v>-2.2650999999999999</c:v>
                </c:pt>
                <c:pt idx="146">
                  <c:v>1.7339</c:v>
                </c:pt>
                <c:pt idx="147">
                  <c:v>-1.6491</c:v>
                </c:pt>
                <c:pt idx="148">
                  <c:v>3.1720000000000002</c:v>
                </c:pt>
                <c:pt idx="149">
                  <c:v>-7.8888999999999996</c:v>
                </c:pt>
                <c:pt idx="150">
                  <c:v>-1.2330000000000001</c:v>
                </c:pt>
                <c:pt idx="151">
                  <c:v>4.0974000000000004</c:v>
                </c:pt>
                <c:pt idx="152">
                  <c:v>-2.9921000000000002</c:v>
                </c:pt>
                <c:pt idx="153">
                  <c:v>-7.7161999999999997</c:v>
                </c:pt>
                <c:pt idx="154">
                  <c:v>8.1036000000000001</c:v>
                </c:pt>
                <c:pt idx="155">
                  <c:v>0.67889999999999995</c:v>
                </c:pt>
                <c:pt idx="156">
                  <c:v>9.2246000000000006</c:v>
                </c:pt>
                <c:pt idx="157">
                  <c:v>4.0956000000000001</c:v>
                </c:pt>
                <c:pt idx="158">
                  <c:v>3.6217000000000001</c:v>
                </c:pt>
                <c:pt idx="159">
                  <c:v>0.90639999999999998</c:v>
                </c:pt>
                <c:pt idx="160">
                  <c:v>3.2008999999999999</c:v>
                </c:pt>
                <c:pt idx="161">
                  <c:v>1.5674999999999999</c:v>
                </c:pt>
                <c:pt idx="162">
                  <c:v>-2.5779000000000001</c:v>
                </c:pt>
                <c:pt idx="163">
                  <c:v>-0.89929999999999999</c:v>
                </c:pt>
                <c:pt idx="164">
                  <c:v>3.0684</c:v>
                </c:pt>
                <c:pt idx="165">
                  <c:v>-12.739100000000001</c:v>
                </c:pt>
                <c:pt idx="166">
                  <c:v>0.82389999999999997</c:v>
                </c:pt>
                <c:pt idx="167">
                  <c:v>-4.5510000000000002</c:v>
                </c:pt>
                <c:pt idx="168">
                  <c:v>12.947699999999999</c:v>
                </c:pt>
                <c:pt idx="169">
                  <c:v>-8.6889000000000003</c:v>
                </c:pt>
                <c:pt idx="170">
                  <c:v>-5.9042000000000003</c:v>
                </c:pt>
                <c:pt idx="171">
                  <c:v>3.6194000000000002</c:v>
                </c:pt>
                <c:pt idx="172">
                  <c:v>1.1584000000000001</c:v>
                </c:pt>
                <c:pt idx="173">
                  <c:v>6.6044999999999998</c:v>
                </c:pt>
                <c:pt idx="174">
                  <c:v>-4.3224</c:v>
                </c:pt>
                <c:pt idx="175">
                  <c:v>-6.4000000000000003E-3</c:v>
                </c:pt>
                <c:pt idx="176">
                  <c:v>-5.3863000000000003</c:v>
                </c:pt>
                <c:pt idx="177">
                  <c:v>-0.69579999999999997</c:v>
                </c:pt>
                <c:pt idx="178">
                  <c:v>-3.8266</c:v>
                </c:pt>
                <c:pt idx="179">
                  <c:v>5.4737999999999998</c:v>
                </c:pt>
                <c:pt idx="180">
                  <c:v>6.1154999999999999</c:v>
                </c:pt>
                <c:pt idx="181">
                  <c:v>0.96579999999999999</c:v>
                </c:pt>
                <c:pt idx="182">
                  <c:v>4.8865999999999996</c:v>
                </c:pt>
                <c:pt idx="183">
                  <c:v>-1.1769000000000001</c:v>
                </c:pt>
                <c:pt idx="184">
                  <c:v>-0.4178</c:v>
                </c:pt>
                <c:pt idx="185">
                  <c:v>3.7759</c:v>
                </c:pt>
                <c:pt idx="186">
                  <c:v>2.1246</c:v>
                </c:pt>
                <c:pt idx="187">
                  <c:v>5.0152999999999999</c:v>
                </c:pt>
                <c:pt idx="188">
                  <c:v>-2.6385000000000001</c:v>
                </c:pt>
                <c:pt idx="189">
                  <c:v>-3.8988999999999998</c:v>
                </c:pt>
                <c:pt idx="190">
                  <c:v>0.22919999999999999</c:v>
                </c:pt>
                <c:pt idx="191">
                  <c:v>0.13400000000000001</c:v>
                </c:pt>
                <c:pt idx="192">
                  <c:v>-0.28599999999999998</c:v>
                </c:pt>
                <c:pt idx="193">
                  <c:v>-1.2632000000000001</c:v>
                </c:pt>
                <c:pt idx="194">
                  <c:v>0.21879999999999999</c:v>
                </c:pt>
                <c:pt idx="195">
                  <c:v>-8.3803999999999998</c:v>
                </c:pt>
                <c:pt idx="196">
                  <c:v>-9.7000000000000003E-2</c:v>
                </c:pt>
                <c:pt idx="197">
                  <c:v>3.5901000000000001</c:v>
                </c:pt>
                <c:pt idx="198">
                  <c:v>5.0271999999999997</c:v>
                </c:pt>
                <c:pt idx="199">
                  <c:v>-5.3662999999999998</c:v>
                </c:pt>
                <c:pt idx="200">
                  <c:v>-5.43</c:v>
                </c:pt>
                <c:pt idx="201">
                  <c:v>-4.5381</c:v>
                </c:pt>
                <c:pt idx="202">
                  <c:v>6.4774000000000003</c:v>
                </c:pt>
                <c:pt idx="203">
                  <c:v>0.39710000000000001</c:v>
                </c:pt>
                <c:pt idx="204">
                  <c:v>-9.2971000000000004</c:v>
                </c:pt>
                <c:pt idx="205">
                  <c:v>5.5551000000000004</c:v>
                </c:pt>
                <c:pt idx="206">
                  <c:v>-15.740399999999999</c:v>
                </c:pt>
                <c:pt idx="207">
                  <c:v>-1.1912</c:v>
                </c:pt>
                <c:pt idx="208">
                  <c:v>-7.2393000000000001</c:v>
                </c:pt>
                <c:pt idx="209">
                  <c:v>1.7023999999999999</c:v>
                </c:pt>
                <c:pt idx="210">
                  <c:v>-0.30020000000000002</c:v>
                </c:pt>
                <c:pt idx="211">
                  <c:v>1.9983</c:v>
                </c:pt>
                <c:pt idx="212">
                  <c:v>1.2576000000000001</c:v>
                </c:pt>
                <c:pt idx="213">
                  <c:v>6.0308999999999999</c:v>
                </c:pt>
                <c:pt idx="214">
                  <c:v>-3.9361000000000002</c:v>
                </c:pt>
                <c:pt idx="215">
                  <c:v>7.4774000000000003</c:v>
                </c:pt>
                <c:pt idx="216">
                  <c:v>-0.4002</c:v>
                </c:pt>
                <c:pt idx="217">
                  <c:v>3.3978999999999999</c:v>
                </c:pt>
                <c:pt idx="218">
                  <c:v>3.7141999999999999</c:v>
                </c:pt>
                <c:pt idx="219">
                  <c:v>1.1808000000000001</c:v>
                </c:pt>
                <c:pt idx="220">
                  <c:v>-3.3831000000000002</c:v>
                </c:pt>
                <c:pt idx="221">
                  <c:v>3.2509000000000001</c:v>
                </c:pt>
                <c:pt idx="222">
                  <c:v>1.9054</c:v>
                </c:pt>
                <c:pt idx="223">
                  <c:v>-2.6</c:v>
                </c:pt>
                <c:pt idx="224">
                  <c:v>-0.41099999999999998</c:v>
                </c:pt>
                <c:pt idx="225">
                  <c:v>-5.8929</c:v>
                </c:pt>
                <c:pt idx="226">
                  <c:v>-1.1201000000000001</c:v>
                </c:pt>
                <c:pt idx="227">
                  <c:v>-3.8809</c:v>
                </c:pt>
                <c:pt idx="228">
                  <c:v>1.3</c:v>
                </c:pt>
                <c:pt idx="229">
                  <c:v>-0.43169999999999997</c:v>
                </c:pt>
                <c:pt idx="230">
                  <c:v>-10.916700000000001</c:v>
                </c:pt>
                <c:pt idx="231">
                  <c:v>0.89239999999999997</c:v>
                </c:pt>
                <c:pt idx="232">
                  <c:v>-3.9382000000000001</c:v>
                </c:pt>
                <c:pt idx="233">
                  <c:v>1.4205000000000001</c:v>
                </c:pt>
                <c:pt idx="234">
                  <c:v>5.3209999999999997</c:v>
                </c:pt>
                <c:pt idx="235">
                  <c:v>6.6913</c:v>
                </c:pt>
                <c:pt idx="236">
                  <c:v>5.3479999999999999</c:v>
                </c:pt>
                <c:pt idx="237">
                  <c:v>6.93E-2</c:v>
                </c:pt>
                <c:pt idx="238">
                  <c:v>-0.37340000000000001</c:v>
                </c:pt>
                <c:pt idx="239">
                  <c:v>4.8601999999999999</c:v>
                </c:pt>
                <c:pt idx="240">
                  <c:v>4.3771000000000004</c:v>
                </c:pt>
                <c:pt idx="241">
                  <c:v>-2.7608999999999999</c:v>
                </c:pt>
                <c:pt idx="242">
                  <c:v>-1.8546</c:v>
                </c:pt>
                <c:pt idx="243">
                  <c:v>-0.4052</c:v>
                </c:pt>
                <c:pt idx="244">
                  <c:v>2.3578999999999999</c:v>
                </c:pt>
                <c:pt idx="245">
                  <c:v>-0.25209999999999999</c:v>
                </c:pt>
                <c:pt idx="246">
                  <c:v>0.68869999999999998</c:v>
                </c:pt>
                <c:pt idx="247">
                  <c:v>0.87119999999999997</c:v>
                </c:pt>
                <c:pt idx="248">
                  <c:v>-6.556</c:v>
                </c:pt>
                <c:pt idx="249">
                  <c:v>0.86570000000000003</c:v>
                </c:pt>
                <c:pt idx="250">
                  <c:v>-3.7970999999999999</c:v>
                </c:pt>
                <c:pt idx="251">
                  <c:v>-5.0900999999999996</c:v>
                </c:pt>
                <c:pt idx="252">
                  <c:v>-0.86240000000000006</c:v>
                </c:pt>
                <c:pt idx="253">
                  <c:v>-2.4426999999999999</c:v>
                </c:pt>
                <c:pt idx="254">
                  <c:v>2.3054999999999999</c:v>
                </c:pt>
                <c:pt idx="255">
                  <c:v>-9.9976000000000003</c:v>
                </c:pt>
                <c:pt idx="256">
                  <c:v>-0.2009</c:v>
                </c:pt>
                <c:pt idx="257">
                  <c:v>9.1584000000000003</c:v>
                </c:pt>
                <c:pt idx="258">
                  <c:v>-4.8665000000000003</c:v>
                </c:pt>
                <c:pt idx="259">
                  <c:v>6.0180999999999996</c:v>
                </c:pt>
                <c:pt idx="260">
                  <c:v>0.47170000000000001</c:v>
                </c:pt>
                <c:pt idx="261">
                  <c:v>2.8047</c:v>
                </c:pt>
                <c:pt idx="262">
                  <c:v>5.3997000000000002</c:v>
                </c:pt>
                <c:pt idx="263">
                  <c:v>0.97019999999999995</c:v>
                </c:pt>
                <c:pt idx="264">
                  <c:v>2.8298000000000001</c:v>
                </c:pt>
                <c:pt idx="265">
                  <c:v>7.1669</c:v>
                </c:pt>
                <c:pt idx="266">
                  <c:v>4.2839</c:v>
                </c:pt>
                <c:pt idx="267">
                  <c:v>-1.3975</c:v>
                </c:pt>
                <c:pt idx="268">
                  <c:v>3.2421000000000002</c:v>
                </c:pt>
                <c:pt idx="269">
                  <c:v>-4.7355999999999998</c:v>
                </c:pt>
                <c:pt idx="270">
                  <c:v>2.2200000000000001E-2</c:v>
                </c:pt>
                <c:pt idx="271">
                  <c:v>-4.1645000000000003</c:v>
                </c:pt>
                <c:pt idx="272">
                  <c:v>-3.1288</c:v>
                </c:pt>
                <c:pt idx="273">
                  <c:v>5.8177000000000003</c:v>
                </c:pt>
                <c:pt idx="274">
                  <c:v>0.26029999999999998</c:v>
                </c:pt>
                <c:pt idx="275">
                  <c:v>-1.2008000000000001</c:v>
                </c:pt>
                <c:pt idx="276">
                  <c:v>1.9018999999999999</c:v>
                </c:pt>
                <c:pt idx="277">
                  <c:v>2.8193000000000001</c:v>
                </c:pt>
                <c:pt idx="278">
                  <c:v>-2.1339999999999999</c:v>
                </c:pt>
                <c:pt idx="279">
                  <c:v>4.7271000000000001</c:v>
                </c:pt>
                <c:pt idx="280">
                  <c:v>-2.3357999999999999</c:v>
                </c:pt>
                <c:pt idx="281">
                  <c:v>-0.49270000000000003</c:v>
                </c:pt>
                <c:pt idx="282">
                  <c:v>4.5694999999999997</c:v>
                </c:pt>
                <c:pt idx="283">
                  <c:v>2.3521000000000001</c:v>
                </c:pt>
                <c:pt idx="284">
                  <c:v>1.3803000000000001</c:v>
                </c:pt>
                <c:pt idx="285">
                  <c:v>2.5606</c:v>
                </c:pt>
                <c:pt idx="286">
                  <c:v>1.2579</c:v>
                </c:pt>
                <c:pt idx="287">
                  <c:v>-0.88639999999999997</c:v>
                </c:pt>
                <c:pt idx="288">
                  <c:v>2.9853000000000001</c:v>
                </c:pt>
                <c:pt idx="289">
                  <c:v>6.5260999999999996</c:v>
                </c:pt>
                <c:pt idx="290">
                  <c:v>-6.4854000000000003</c:v>
                </c:pt>
                <c:pt idx="291">
                  <c:v>-2.3248000000000002</c:v>
                </c:pt>
                <c:pt idx="292">
                  <c:v>4.8426999999999998</c:v>
                </c:pt>
                <c:pt idx="293">
                  <c:v>-8.9496000000000002</c:v>
                </c:pt>
                <c:pt idx="294">
                  <c:v>-5.6497000000000002</c:v>
                </c:pt>
                <c:pt idx="295">
                  <c:v>-3.8220000000000001</c:v>
                </c:pt>
                <c:pt idx="296">
                  <c:v>3.9409999999999998</c:v>
                </c:pt>
                <c:pt idx="297">
                  <c:v>-0.1754</c:v>
                </c:pt>
                <c:pt idx="298">
                  <c:v>3.6013000000000002</c:v>
                </c:pt>
                <c:pt idx="299">
                  <c:v>2.4327999999999999</c:v>
                </c:pt>
                <c:pt idx="300">
                  <c:v>2.9874999999999998</c:v>
                </c:pt>
                <c:pt idx="301">
                  <c:v>8.7772000000000006</c:v>
                </c:pt>
                <c:pt idx="302">
                  <c:v>1.0228999999999999</c:v>
                </c:pt>
                <c:pt idx="303">
                  <c:v>-1.0431999999999999</c:v>
                </c:pt>
                <c:pt idx="304">
                  <c:v>4.5697999999999999</c:v>
                </c:pt>
                <c:pt idx="305">
                  <c:v>3.4615999999999998</c:v>
                </c:pt>
                <c:pt idx="306">
                  <c:v>5.0551000000000004</c:v>
                </c:pt>
                <c:pt idx="307">
                  <c:v>2.9573</c:v>
                </c:pt>
                <c:pt idx="308">
                  <c:v>3.0337000000000001</c:v>
                </c:pt>
                <c:pt idx="309">
                  <c:v>-1.1427</c:v>
                </c:pt>
                <c:pt idx="310">
                  <c:v>2.6867999999999999</c:v>
                </c:pt>
                <c:pt idx="311">
                  <c:v>0.75260000000000005</c:v>
                </c:pt>
                <c:pt idx="312">
                  <c:v>3.08</c:v>
                </c:pt>
                <c:pt idx="313">
                  <c:v>-1.8273999999999999</c:v>
                </c:pt>
                <c:pt idx="314">
                  <c:v>1.9124000000000001</c:v>
                </c:pt>
                <c:pt idx="315">
                  <c:v>1.9699999999999999E-2</c:v>
                </c:pt>
                <c:pt idx="316">
                  <c:v>7.2800000000000004E-2</c:v>
                </c:pt>
                <c:pt idx="317">
                  <c:v>0.3206</c:v>
                </c:pt>
                <c:pt idx="318">
                  <c:v>6.1936</c:v>
                </c:pt>
                <c:pt idx="319">
                  <c:v>3.8538999999999999</c:v>
                </c:pt>
                <c:pt idx="320">
                  <c:v>-2.7286000000000001</c:v>
                </c:pt>
                <c:pt idx="321">
                  <c:v>3.0497000000000001</c:v>
                </c:pt>
                <c:pt idx="322">
                  <c:v>1.4075</c:v>
                </c:pt>
                <c:pt idx="323">
                  <c:v>-4.4398</c:v>
                </c:pt>
                <c:pt idx="324">
                  <c:v>-7.6844000000000001</c:v>
                </c:pt>
                <c:pt idx="325">
                  <c:v>-3.3586</c:v>
                </c:pt>
                <c:pt idx="326">
                  <c:v>8.2943999999999996</c:v>
                </c:pt>
                <c:pt idx="327">
                  <c:v>4.1352000000000002</c:v>
                </c:pt>
                <c:pt idx="328">
                  <c:v>0.28720000000000001</c:v>
                </c:pt>
                <c:pt idx="329">
                  <c:v>0.57879999999999998</c:v>
                </c:pt>
                <c:pt idx="330">
                  <c:v>-11.5442</c:v>
                </c:pt>
                <c:pt idx="331">
                  <c:v>-3.2286000000000001</c:v>
                </c:pt>
                <c:pt idx="332">
                  <c:v>-2.8241000000000001</c:v>
                </c:pt>
                <c:pt idx="333">
                  <c:v>-1.0122</c:v>
                </c:pt>
                <c:pt idx="334">
                  <c:v>3.6461000000000001</c:v>
                </c:pt>
                <c:pt idx="335">
                  <c:v>0.79179999999999995</c:v>
                </c:pt>
                <c:pt idx="336">
                  <c:v>4.3482000000000003</c:v>
                </c:pt>
                <c:pt idx="337">
                  <c:v>2.1284000000000001</c:v>
                </c:pt>
                <c:pt idx="338">
                  <c:v>0.89059999999999995</c:v>
                </c:pt>
                <c:pt idx="339">
                  <c:v>7.1544999999999996</c:v>
                </c:pt>
                <c:pt idx="340">
                  <c:v>-2.9839000000000002</c:v>
                </c:pt>
                <c:pt idx="341">
                  <c:v>-0.9577</c:v>
                </c:pt>
                <c:pt idx="342">
                  <c:v>-2.0499000000000001</c:v>
                </c:pt>
                <c:pt idx="343">
                  <c:v>0.60499999999999998</c:v>
                </c:pt>
                <c:pt idx="344">
                  <c:v>-2.1671999999999998</c:v>
                </c:pt>
                <c:pt idx="345">
                  <c:v>5.8323999999999998</c:v>
                </c:pt>
                <c:pt idx="346">
                  <c:v>3.3292999999999999</c:v>
                </c:pt>
                <c:pt idx="347">
                  <c:v>-5.1848999999999998</c:v>
                </c:pt>
                <c:pt idx="348">
                  <c:v>4.9013999999999998</c:v>
                </c:pt>
                <c:pt idx="349">
                  <c:v>-15.325699999999999</c:v>
                </c:pt>
                <c:pt idx="350">
                  <c:v>3.0811000000000002</c:v>
                </c:pt>
                <c:pt idx="351">
                  <c:v>1.2375</c:v>
                </c:pt>
                <c:pt idx="352">
                  <c:v>0.35930000000000001</c:v>
                </c:pt>
                <c:pt idx="353">
                  <c:v>4.5099</c:v>
                </c:pt>
                <c:pt idx="354">
                  <c:v>-0.2316</c:v>
                </c:pt>
                <c:pt idx="355">
                  <c:v>2.8113000000000001</c:v>
                </c:pt>
                <c:pt idx="356">
                  <c:v>4.9885999999999999</c:v>
                </c:pt>
                <c:pt idx="357">
                  <c:v>3.8974000000000002</c:v>
                </c:pt>
                <c:pt idx="358">
                  <c:v>1.4696</c:v>
                </c:pt>
                <c:pt idx="359">
                  <c:v>0.10589999999999999</c:v>
                </c:pt>
                <c:pt idx="360">
                  <c:v>2.794</c:v>
                </c:pt>
                <c:pt idx="361">
                  <c:v>-7.4749999999999996</c:v>
                </c:pt>
                <c:pt idx="362">
                  <c:v>-3.1324999999999998</c:v>
                </c:pt>
                <c:pt idx="363">
                  <c:v>-1.7238</c:v>
                </c:pt>
                <c:pt idx="364">
                  <c:v>-16.781300000000002</c:v>
                </c:pt>
                <c:pt idx="365">
                  <c:v>3.7978000000000001</c:v>
                </c:pt>
                <c:pt idx="366">
                  <c:v>1.4705999999999999</c:v>
                </c:pt>
                <c:pt idx="367">
                  <c:v>1.7497</c:v>
                </c:pt>
                <c:pt idx="368">
                  <c:v>0.17949999999999999</c:v>
                </c:pt>
                <c:pt idx="369">
                  <c:v>-5.3181000000000003</c:v>
                </c:pt>
                <c:pt idx="370">
                  <c:v>1.1189</c:v>
                </c:pt>
                <c:pt idx="371">
                  <c:v>-7.3068</c:v>
                </c:pt>
                <c:pt idx="372">
                  <c:v>3.4043000000000001</c:v>
                </c:pt>
                <c:pt idx="373">
                  <c:v>6.1555999999999997</c:v>
                </c:pt>
                <c:pt idx="374">
                  <c:v>-7.3361000000000001</c:v>
                </c:pt>
                <c:pt idx="375">
                  <c:v>2.3820999999999999</c:v>
                </c:pt>
                <c:pt idx="376">
                  <c:v>0.5393</c:v>
                </c:pt>
                <c:pt idx="377">
                  <c:v>-3.3919999999999999</c:v>
                </c:pt>
                <c:pt idx="378">
                  <c:v>3.3119000000000001</c:v>
                </c:pt>
                <c:pt idx="379">
                  <c:v>-1.3429</c:v>
                </c:pt>
                <c:pt idx="380">
                  <c:v>-7.3400000000000007E-2</c:v>
                </c:pt>
                <c:pt idx="381">
                  <c:v>1.8611</c:v>
                </c:pt>
                <c:pt idx="382">
                  <c:v>-6.0045000000000002</c:v>
                </c:pt>
                <c:pt idx="383">
                  <c:v>-1.5548</c:v>
                </c:pt>
                <c:pt idx="384">
                  <c:v>6.1153000000000004</c:v>
                </c:pt>
                <c:pt idx="385">
                  <c:v>1.3732</c:v>
                </c:pt>
                <c:pt idx="386">
                  <c:v>0.27639999999999998</c:v>
                </c:pt>
                <c:pt idx="387">
                  <c:v>0.88729999999999998</c:v>
                </c:pt>
                <c:pt idx="388">
                  <c:v>2.9152999999999998</c:v>
                </c:pt>
                <c:pt idx="389">
                  <c:v>-5.4710999999999999</c:v>
                </c:pt>
                <c:pt idx="390">
                  <c:v>-2.0552000000000001</c:v>
                </c:pt>
                <c:pt idx="391">
                  <c:v>4.2884000000000002</c:v>
                </c:pt>
                <c:pt idx="392">
                  <c:v>-2.8317999999999999</c:v>
                </c:pt>
                <c:pt idx="393">
                  <c:v>2.9634999999999998</c:v>
                </c:pt>
                <c:pt idx="394">
                  <c:v>2.3180999999999998</c:v>
                </c:pt>
                <c:pt idx="395">
                  <c:v>-1.0650999999999999</c:v>
                </c:pt>
                <c:pt idx="396">
                  <c:v>6.9074</c:v>
                </c:pt>
                <c:pt idx="397">
                  <c:v>-1.7925</c:v>
                </c:pt>
              </c:numCache>
            </c:numRef>
          </c:xVal>
          <c:yVal>
            <c:numRef>
              <c:f>'Forwards DiffTeam'!$CA$2:$CA$399</c:f>
              <c:numCache>
                <c:formatCode>General</c:formatCode>
                <c:ptCount val="398"/>
                <c:pt idx="0">
                  <c:v>-0.47810000000000002</c:v>
                </c:pt>
                <c:pt idx="1">
                  <c:v>0.18529999999999999</c:v>
                </c:pt>
                <c:pt idx="2">
                  <c:v>0.217</c:v>
                </c:pt>
                <c:pt idx="3">
                  <c:v>-6.9999999999999999E-4</c:v>
                </c:pt>
                <c:pt idx="4">
                  <c:v>-1.0531999999999999</c:v>
                </c:pt>
                <c:pt idx="5">
                  <c:v>0.3427</c:v>
                </c:pt>
                <c:pt idx="6">
                  <c:v>0.63770000000000004</c:v>
                </c:pt>
                <c:pt idx="7">
                  <c:v>-0.59299999999999997</c:v>
                </c:pt>
                <c:pt idx="8">
                  <c:v>-0.83979999999999999</c:v>
                </c:pt>
                <c:pt idx="9">
                  <c:v>-1.2111000000000001</c:v>
                </c:pt>
                <c:pt idx="10">
                  <c:v>3.5999999999999999E-3</c:v>
                </c:pt>
                <c:pt idx="11">
                  <c:v>0.49380000000000002</c:v>
                </c:pt>
                <c:pt idx="12">
                  <c:v>0.38790000000000002</c:v>
                </c:pt>
                <c:pt idx="13">
                  <c:v>0.34820000000000001</c:v>
                </c:pt>
                <c:pt idx="14">
                  <c:v>-5.9299999999999999E-2</c:v>
                </c:pt>
                <c:pt idx="15">
                  <c:v>9.7900000000000001E-2</c:v>
                </c:pt>
                <c:pt idx="16">
                  <c:v>-0.2432</c:v>
                </c:pt>
                <c:pt idx="17">
                  <c:v>-0.57340000000000002</c:v>
                </c:pt>
                <c:pt idx="18">
                  <c:v>0.71599999999999997</c:v>
                </c:pt>
                <c:pt idx="19">
                  <c:v>-0.42780000000000001</c:v>
                </c:pt>
                <c:pt idx="20">
                  <c:v>-1.3899999999999999E-2</c:v>
                </c:pt>
                <c:pt idx="21">
                  <c:v>-0.96550000000000002</c:v>
                </c:pt>
                <c:pt idx="22">
                  <c:v>-1.3506</c:v>
                </c:pt>
                <c:pt idx="23">
                  <c:v>-0.84909999999999997</c:v>
                </c:pt>
                <c:pt idx="24">
                  <c:v>-0.76429999999999998</c:v>
                </c:pt>
                <c:pt idx="25">
                  <c:v>0.27879999999999999</c:v>
                </c:pt>
                <c:pt idx="26">
                  <c:v>-0.28649999999999998</c:v>
                </c:pt>
                <c:pt idx="27">
                  <c:v>0.2903</c:v>
                </c:pt>
                <c:pt idx="28">
                  <c:v>8.6900000000000005E-2</c:v>
                </c:pt>
                <c:pt idx="29">
                  <c:v>-0.61099999999999999</c:v>
                </c:pt>
                <c:pt idx="30">
                  <c:v>-0.87139999999999995</c:v>
                </c:pt>
                <c:pt idx="31">
                  <c:v>-0.62090000000000001</c:v>
                </c:pt>
                <c:pt idx="32">
                  <c:v>0.27889999999999998</c:v>
                </c:pt>
                <c:pt idx="33">
                  <c:v>0.59399999999999997</c:v>
                </c:pt>
                <c:pt idx="34">
                  <c:v>6.3399999999999998E-2</c:v>
                </c:pt>
                <c:pt idx="35">
                  <c:v>-0.44379999999999997</c:v>
                </c:pt>
                <c:pt idx="36">
                  <c:v>-0.24379999999999999</c:v>
                </c:pt>
                <c:pt idx="37">
                  <c:v>0.16270000000000001</c:v>
                </c:pt>
                <c:pt idx="38">
                  <c:v>-0.23300000000000001</c:v>
                </c:pt>
                <c:pt idx="39">
                  <c:v>-0.28799999999999998</c:v>
                </c:pt>
                <c:pt idx="40">
                  <c:v>-0.46210000000000001</c:v>
                </c:pt>
                <c:pt idx="41">
                  <c:v>3.9100000000000003E-2</c:v>
                </c:pt>
                <c:pt idx="42">
                  <c:v>-0.51580000000000004</c:v>
                </c:pt>
                <c:pt idx="43">
                  <c:v>-0.1096</c:v>
                </c:pt>
                <c:pt idx="44">
                  <c:v>-0.65910000000000002</c:v>
                </c:pt>
                <c:pt idx="45">
                  <c:v>-5.8999999999999999E-3</c:v>
                </c:pt>
                <c:pt idx="46">
                  <c:v>1.0370999999999999</c:v>
                </c:pt>
                <c:pt idx="47">
                  <c:v>0.38529999999999998</c:v>
                </c:pt>
                <c:pt idx="48">
                  <c:v>-4.2599999999999999E-2</c:v>
                </c:pt>
                <c:pt idx="49">
                  <c:v>0.26829999999999998</c:v>
                </c:pt>
                <c:pt idx="50">
                  <c:v>-0.1426</c:v>
                </c:pt>
                <c:pt idx="51">
                  <c:v>-0.70899999999999996</c:v>
                </c:pt>
                <c:pt idx="52">
                  <c:v>-0.68940000000000001</c:v>
                </c:pt>
                <c:pt idx="53">
                  <c:v>-0.1787</c:v>
                </c:pt>
                <c:pt idx="54">
                  <c:v>6.1100000000000002E-2</c:v>
                </c:pt>
                <c:pt idx="55">
                  <c:v>0.1173</c:v>
                </c:pt>
                <c:pt idx="56">
                  <c:v>-9.3600000000000003E-2</c:v>
                </c:pt>
                <c:pt idx="57">
                  <c:v>-3.7999999999999999E-2</c:v>
                </c:pt>
                <c:pt idx="58">
                  <c:v>-0.1227</c:v>
                </c:pt>
                <c:pt idx="59">
                  <c:v>-0.86260000000000003</c:v>
                </c:pt>
                <c:pt idx="60">
                  <c:v>-0.4642</c:v>
                </c:pt>
                <c:pt idx="61">
                  <c:v>-1.117</c:v>
                </c:pt>
                <c:pt idx="62">
                  <c:v>0.4138</c:v>
                </c:pt>
                <c:pt idx="63">
                  <c:v>-0.57589999999999997</c:v>
                </c:pt>
                <c:pt idx="64">
                  <c:v>0.12959999999999999</c:v>
                </c:pt>
                <c:pt idx="65">
                  <c:v>0.27410000000000001</c:v>
                </c:pt>
                <c:pt idx="66">
                  <c:v>-0.78869999999999996</c:v>
                </c:pt>
                <c:pt idx="67">
                  <c:v>-0.70540000000000003</c:v>
                </c:pt>
                <c:pt idx="68">
                  <c:v>-1.7100000000000001E-2</c:v>
                </c:pt>
                <c:pt idx="69">
                  <c:v>-0.15890000000000001</c:v>
                </c:pt>
                <c:pt idx="70">
                  <c:v>0.2036</c:v>
                </c:pt>
                <c:pt idx="71">
                  <c:v>0.29310000000000003</c:v>
                </c:pt>
                <c:pt idx="72">
                  <c:v>-1.4411</c:v>
                </c:pt>
                <c:pt idx="73">
                  <c:v>-0.43740000000000001</c:v>
                </c:pt>
                <c:pt idx="74">
                  <c:v>-7.3099999999999998E-2</c:v>
                </c:pt>
                <c:pt idx="75">
                  <c:v>-0.14879999999999999</c:v>
                </c:pt>
                <c:pt idx="76">
                  <c:v>-0.54279999999999995</c:v>
                </c:pt>
                <c:pt idx="77">
                  <c:v>-0.27500000000000002</c:v>
                </c:pt>
                <c:pt idx="78">
                  <c:v>-0.91279999999999994</c:v>
                </c:pt>
                <c:pt idx="79">
                  <c:v>-0.26740000000000003</c:v>
                </c:pt>
                <c:pt idx="80">
                  <c:v>1.0800000000000001E-2</c:v>
                </c:pt>
                <c:pt idx="81">
                  <c:v>-0.12770000000000001</c:v>
                </c:pt>
                <c:pt idx="82">
                  <c:v>-0.30280000000000001</c:v>
                </c:pt>
                <c:pt idx="83">
                  <c:v>-0.83130000000000004</c:v>
                </c:pt>
                <c:pt idx="84">
                  <c:v>0.3896</c:v>
                </c:pt>
                <c:pt idx="85">
                  <c:v>-0.60540000000000005</c:v>
                </c:pt>
                <c:pt idx="86">
                  <c:v>-3.0099999999999998E-2</c:v>
                </c:pt>
                <c:pt idx="87">
                  <c:v>-8.1299999999999997E-2</c:v>
                </c:pt>
                <c:pt idx="88">
                  <c:v>-0.42959999999999998</c:v>
                </c:pt>
                <c:pt idx="89">
                  <c:v>0.61770000000000003</c:v>
                </c:pt>
                <c:pt idx="90">
                  <c:v>-0.74719999999999998</c:v>
                </c:pt>
                <c:pt idx="91">
                  <c:v>-0.36830000000000002</c:v>
                </c:pt>
                <c:pt idx="92">
                  <c:v>-0.1986</c:v>
                </c:pt>
                <c:pt idx="93">
                  <c:v>2.7300000000000001E-2</c:v>
                </c:pt>
                <c:pt idx="94">
                  <c:v>-0.37780000000000002</c:v>
                </c:pt>
                <c:pt idx="95">
                  <c:v>0.24329999999999999</c:v>
                </c:pt>
                <c:pt idx="96">
                  <c:v>-6.9400000000000003E-2</c:v>
                </c:pt>
                <c:pt idx="97">
                  <c:v>-0.28960000000000002</c:v>
                </c:pt>
                <c:pt idx="98">
                  <c:v>-0.83850000000000002</c:v>
                </c:pt>
                <c:pt idx="99">
                  <c:v>-0.65500000000000003</c:v>
                </c:pt>
                <c:pt idx="100">
                  <c:v>-0.94259999999999999</c:v>
                </c:pt>
                <c:pt idx="101">
                  <c:v>-0.76619999999999999</c:v>
                </c:pt>
                <c:pt idx="102">
                  <c:v>0.23580000000000001</c:v>
                </c:pt>
                <c:pt idx="103">
                  <c:v>-0.53949999999999998</c:v>
                </c:pt>
                <c:pt idx="104">
                  <c:v>-0.443</c:v>
                </c:pt>
                <c:pt idx="105">
                  <c:v>-0.6069</c:v>
                </c:pt>
                <c:pt idx="106">
                  <c:v>-0.77010000000000001</c:v>
                </c:pt>
                <c:pt idx="107">
                  <c:v>-0.36559999999999998</c:v>
                </c:pt>
                <c:pt idx="108">
                  <c:v>0.33879999999999999</c:v>
                </c:pt>
                <c:pt idx="109">
                  <c:v>0.30020000000000002</c:v>
                </c:pt>
                <c:pt idx="110">
                  <c:v>0.66200000000000003</c:v>
                </c:pt>
                <c:pt idx="111">
                  <c:v>0.94689999999999996</c:v>
                </c:pt>
                <c:pt idx="112">
                  <c:v>-0.62319999999999998</c:v>
                </c:pt>
                <c:pt idx="113">
                  <c:v>0.34429999999999999</c:v>
                </c:pt>
                <c:pt idx="114">
                  <c:v>-0.49309999999999998</c:v>
                </c:pt>
                <c:pt idx="115">
                  <c:v>0.52390000000000003</c:v>
                </c:pt>
                <c:pt idx="116">
                  <c:v>-0.56269999999999998</c:v>
                </c:pt>
                <c:pt idx="117">
                  <c:v>-0.36649999999999999</c:v>
                </c:pt>
                <c:pt idx="118">
                  <c:v>-0.1091</c:v>
                </c:pt>
                <c:pt idx="119">
                  <c:v>-0.19420000000000001</c:v>
                </c:pt>
                <c:pt idx="120">
                  <c:v>0.46729999999999999</c:v>
                </c:pt>
                <c:pt idx="121">
                  <c:v>-2.46E-2</c:v>
                </c:pt>
                <c:pt idx="122">
                  <c:v>0.36009999999999998</c:v>
                </c:pt>
                <c:pt idx="123">
                  <c:v>7.3300000000000004E-2</c:v>
                </c:pt>
                <c:pt idx="124">
                  <c:v>0.28499999999999998</c:v>
                </c:pt>
                <c:pt idx="125">
                  <c:v>1.26E-2</c:v>
                </c:pt>
                <c:pt idx="126">
                  <c:v>0.48899999999999999</c:v>
                </c:pt>
                <c:pt idx="127">
                  <c:v>-0.2646</c:v>
                </c:pt>
                <c:pt idx="128">
                  <c:v>-0.24149999999999999</c:v>
                </c:pt>
                <c:pt idx="129">
                  <c:v>-0.77969999999999995</c:v>
                </c:pt>
                <c:pt idx="130">
                  <c:v>-0.33750000000000002</c:v>
                </c:pt>
                <c:pt idx="131">
                  <c:v>-0.81810000000000005</c:v>
                </c:pt>
                <c:pt idx="132">
                  <c:v>0.3155</c:v>
                </c:pt>
                <c:pt idx="133">
                  <c:v>-0.21149999999999999</c:v>
                </c:pt>
                <c:pt idx="134">
                  <c:v>-0.35639999999999999</c:v>
                </c:pt>
                <c:pt idx="135">
                  <c:v>0.15559999999999999</c:v>
                </c:pt>
                <c:pt idx="136">
                  <c:v>0.20649999999999999</c:v>
                </c:pt>
                <c:pt idx="137">
                  <c:v>0.34229999999999999</c:v>
                </c:pt>
                <c:pt idx="138">
                  <c:v>0.42980000000000002</c:v>
                </c:pt>
                <c:pt idx="139">
                  <c:v>-1.2375</c:v>
                </c:pt>
                <c:pt idx="140">
                  <c:v>0.64590000000000003</c:v>
                </c:pt>
                <c:pt idx="141">
                  <c:v>0.43840000000000001</c:v>
                </c:pt>
                <c:pt idx="142">
                  <c:v>-0.3952</c:v>
                </c:pt>
                <c:pt idx="143">
                  <c:v>7.9000000000000008E-3</c:v>
                </c:pt>
                <c:pt idx="144">
                  <c:v>-0.34949999999999998</c:v>
                </c:pt>
                <c:pt idx="145">
                  <c:v>-0.2157</c:v>
                </c:pt>
                <c:pt idx="146">
                  <c:v>-0.873</c:v>
                </c:pt>
                <c:pt idx="147">
                  <c:v>-0.54569999999999996</c:v>
                </c:pt>
                <c:pt idx="148">
                  <c:v>-0.1588</c:v>
                </c:pt>
                <c:pt idx="149">
                  <c:v>-0.76729999999999998</c:v>
                </c:pt>
                <c:pt idx="150">
                  <c:v>-0.29909999999999998</c:v>
                </c:pt>
                <c:pt idx="151">
                  <c:v>0.20810000000000001</c:v>
                </c:pt>
                <c:pt idx="152">
                  <c:v>0.1195</c:v>
                </c:pt>
                <c:pt idx="153">
                  <c:v>-0.97140000000000004</c:v>
                </c:pt>
                <c:pt idx="154">
                  <c:v>0.18970000000000001</c:v>
                </c:pt>
                <c:pt idx="155">
                  <c:v>-0.62080000000000002</c:v>
                </c:pt>
                <c:pt idx="156">
                  <c:v>0.68400000000000005</c:v>
                </c:pt>
                <c:pt idx="157">
                  <c:v>-0.18290000000000001</c:v>
                </c:pt>
                <c:pt idx="158">
                  <c:v>-0.17929999999999999</c:v>
                </c:pt>
                <c:pt idx="159">
                  <c:v>0.87150000000000005</c:v>
                </c:pt>
                <c:pt idx="160">
                  <c:v>-6.6500000000000004E-2</c:v>
                </c:pt>
                <c:pt idx="161">
                  <c:v>0.29899999999999999</c:v>
                </c:pt>
                <c:pt idx="162">
                  <c:v>-0.23130000000000001</c:v>
                </c:pt>
                <c:pt idx="163">
                  <c:v>0.82930000000000004</c:v>
                </c:pt>
                <c:pt idx="164">
                  <c:v>0.51449999999999996</c:v>
                </c:pt>
                <c:pt idx="165">
                  <c:v>-1.3063</c:v>
                </c:pt>
                <c:pt idx="166">
                  <c:v>0.2303</c:v>
                </c:pt>
                <c:pt idx="167">
                  <c:v>-0.41799999999999998</c:v>
                </c:pt>
                <c:pt idx="168">
                  <c:v>0.83299999999999996</c:v>
                </c:pt>
                <c:pt idx="169">
                  <c:v>-1.0971</c:v>
                </c:pt>
                <c:pt idx="170">
                  <c:v>-0.2054</c:v>
                </c:pt>
                <c:pt idx="171">
                  <c:v>1.0800000000000001E-2</c:v>
                </c:pt>
                <c:pt idx="172">
                  <c:v>0.34160000000000001</c:v>
                </c:pt>
                <c:pt idx="173">
                  <c:v>1.2645999999999999</c:v>
                </c:pt>
                <c:pt idx="174">
                  <c:v>-1.2172000000000001</c:v>
                </c:pt>
                <c:pt idx="175">
                  <c:v>-2.93E-2</c:v>
                </c:pt>
                <c:pt idx="176">
                  <c:v>-0.1232</c:v>
                </c:pt>
                <c:pt idx="177">
                  <c:v>0.43540000000000001</c:v>
                </c:pt>
                <c:pt idx="178">
                  <c:v>-0.34639999999999999</c:v>
                </c:pt>
                <c:pt idx="179">
                  <c:v>0.48159999999999997</c:v>
                </c:pt>
                <c:pt idx="180">
                  <c:v>0.60260000000000002</c:v>
                </c:pt>
                <c:pt idx="181">
                  <c:v>-0.59970000000000001</c:v>
                </c:pt>
                <c:pt idx="182">
                  <c:v>-0.1421</c:v>
                </c:pt>
                <c:pt idx="183">
                  <c:v>-0.12920000000000001</c:v>
                </c:pt>
                <c:pt idx="184">
                  <c:v>0.43390000000000001</c:v>
                </c:pt>
                <c:pt idx="185">
                  <c:v>0.24759999999999999</c:v>
                </c:pt>
                <c:pt idx="186">
                  <c:v>0.2616</c:v>
                </c:pt>
                <c:pt idx="187">
                  <c:v>1.0521</c:v>
                </c:pt>
                <c:pt idx="188">
                  <c:v>-0.26040000000000002</c:v>
                </c:pt>
                <c:pt idx="189">
                  <c:v>0.5282</c:v>
                </c:pt>
                <c:pt idx="190">
                  <c:v>0.38269999999999998</c:v>
                </c:pt>
                <c:pt idx="191">
                  <c:v>0.71879999999999999</c:v>
                </c:pt>
                <c:pt idx="192">
                  <c:v>0.3402</c:v>
                </c:pt>
                <c:pt idx="193">
                  <c:v>-0.16200000000000001</c:v>
                </c:pt>
                <c:pt idx="194">
                  <c:v>-0.48709999999999998</c:v>
                </c:pt>
                <c:pt idx="195">
                  <c:v>-0.92910000000000004</c:v>
                </c:pt>
                <c:pt idx="196">
                  <c:v>-0.49370000000000003</c:v>
                </c:pt>
                <c:pt idx="197">
                  <c:v>0.2147</c:v>
                </c:pt>
                <c:pt idx="198">
                  <c:v>-0.36720000000000003</c:v>
                </c:pt>
                <c:pt idx="199">
                  <c:v>-0.63460000000000005</c:v>
                </c:pt>
                <c:pt idx="200">
                  <c:v>-0.3468</c:v>
                </c:pt>
                <c:pt idx="201">
                  <c:v>-0.15770000000000001</c:v>
                </c:pt>
                <c:pt idx="202">
                  <c:v>-9.6000000000000002E-2</c:v>
                </c:pt>
                <c:pt idx="203">
                  <c:v>0.55030000000000001</c:v>
                </c:pt>
                <c:pt idx="204">
                  <c:v>-0.40100000000000002</c:v>
                </c:pt>
                <c:pt idx="205">
                  <c:v>0.18090000000000001</c:v>
                </c:pt>
                <c:pt idx="206">
                  <c:v>-0.61750000000000005</c:v>
                </c:pt>
                <c:pt idx="207">
                  <c:v>-0.67169999999999996</c:v>
                </c:pt>
                <c:pt idx="208">
                  <c:v>0.37019999999999997</c:v>
                </c:pt>
                <c:pt idx="209">
                  <c:v>0.30790000000000001</c:v>
                </c:pt>
                <c:pt idx="210">
                  <c:v>-0.15390000000000001</c:v>
                </c:pt>
                <c:pt idx="211">
                  <c:v>0.15010000000000001</c:v>
                </c:pt>
                <c:pt idx="212">
                  <c:v>0.28770000000000001</c:v>
                </c:pt>
                <c:pt idx="213">
                  <c:v>-0.65149999999999997</c:v>
                </c:pt>
                <c:pt idx="214">
                  <c:v>-0.61899999999999999</c:v>
                </c:pt>
                <c:pt idx="215">
                  <c:v>0.1225</c:v>
                </c:pt>
                <c:pt idx="216">
                  <c:v>9.35E-2</c:v>
                </c:pt>
                <c:pt idx="217">
                  <c:v>-0.13070000000000001</c:v>
                </c:pt>
                <c:pt idx="218">
                  <c:v>0.75209999999999999</c:v>
                </c:pt>
                <c:pt idx="219">
                  <c:v>-0.2843</c:v>
                </c:pt>
                <c:pt idx="220">
                  <c:v>-0.22950000000000001</c:v>
                </c:pt>
                <c:pt idx="221">
                  <c:v>-0.17169999999999999</c:v>
                </c:pt>
                <c:pt idx="222">
                  <c:v>-0.28179999999999999</c:v>
                </c:pt>
                <c:pt idx="223">
                  <c:v>0.18290000000000001</c:v>
                </c:pt>
                <c:pt idx="224">
                  <c:v>0.36570000000000003</c:v>
                </c:pt>
                <c:pt idx="225">
                  <c:v>-0.73480000000000001</c:v>
                </c:pt>
                <c:pt idx="226">
                  <c:v>0.54010000000000002</c:v>
                </c:pt>
                <c:pt idx="227">
                  <c:v>0.62549999999999994</c:v>
                </c:pt>
                <c:pt idx="228">
                  <c:v>0.28820000000000001</c:v>
                </c:pt>
                <c:pt idx="229">
                  <c:v>-2.7699999999999999E-2</c:v>
                </c:pt>
                <c:pt idx="230">
                  <c:v>-0.33979999999999999</c:v>
                </c:pt>
                <c:pt idx="231">
                  <c:v>0.91790000000000005</c:v>
                </c:pt>
                <c:pt idx="232">
                  <c:v>-0.76539999999999997</c:v>
                </c:pt>
                <c:pt idx="233">
                  <c:v>4.6199999999999998E-2</c:v>
                </c:pt>
                <c:pt idx="234">
                  <c:v>0.4909</c:v>
                </c:pt>
                <c:pt idx="235">
                  <c:v>0.67579999999999996</c:v>
                </c:pt>
                <c:pt idx="236">
                  <c:v>-0.30649999999999999</c:v>
                </c:pt>
                <c:pt idx="237">
                  <c:v>0.40039999999999998</c:v>
                </c:pt>
                <c:pt idx="238">
                  <c:v>0.82989999999999997</c:v>
                </c:pt>
                <c:pt idx="239">
                  <c:v>0.3594</c:v>
                </c:pt>
                <c:pt idx="240">
                  <c:v>0.628</c:v>
                </c:pt>
                <c:pt idx="241">
                  <c:v>0.43180000000000002</c:v>
                </c:pt>
                <c:pt idx="242">
                  <c:v>-1.2750999999999999</c:v>
                </c:pt>
                <c:pt idx="243">
                  <c:v>0.45169999999999999</c:v>
                </c:pt>
                <c:pt idx="244">
                  <c:v>-4.3900000000000002E-2</c:v>
                </c:pt>
                <c:pt idx="245">
                  <c:v>-0.15509999999999999</c:v>
                </c:pt>
                <c:pt idx="246">
                  <c:v>-1.1900000000000001E-2</c:v>
                </c:pt>
                <c:pt idx="247">
                  <c:v>-0.63919999999999999</c:v>
                </c:pt>
                <c:pt idx="248">
                  <c:v>-0.40410000000000001</c:v>
                </c:pt>
                <c:pt idx="249">
                  <c:v>0.66779999999999995</c:v>
                </c:pt>
                <c:pt idx="250">
                  <c:v>0.22009999999999999</c:v>
                </c:pt>
                <c:pt idx="251">
                  <c:v>-0.61499999999999999</c:v>
                </c:pt>
                <c:pt idx="252">
                  <c:v>0.42049999999999998</c:v>
                </c:pt>
                <c:pt idx="253">
                  <c:v>-0.63480000000000003</c:v>
                </c:pt>
                <c:pt idx="254">
                  <c:v>-0.18129999999999999</c:v>
                </c:pt>
                <c:pt idx="255">
                  <c:v>-1.1111</c:v>
                </c:pt>
                <c:pt idx="256">
                  <c:v>-0.59560000000000002</c:v>
                </c:pt>
                <c:pt idx="257">
                  <c:v>6.4899999999999999E-2</c:v>
                </c:pt>
                <c:pt idx="258">
                  <c:v>-1.0015000000000001</c:v>
                </c:pt>
                <c:pt idx="259">
                  <c:v>0.37590000000000001</c:v>
                </c:pt>
                <c:pt idx="260">
                  <c:v>-0.73409999999999997</c:v>
                </c:pt>
                <c:pt idx="261">
                  <c:v>-3.5900000000000001E-2</c:v>
                </c:pt>
                <c:pt idx="262">
                  <c:v>-0.3175</c:v>
                </c:pt>
                <c:pt idx="263">
                  <c:v>0.45429999999999998</c:v>
                </c:pt>
                <c:pt idx="264">
                  <c:v>4.24E-2</c:v>
                </c:pt>
                <c:pt idx="265">
                  <c:v>0.31759999999999999</c:v>
                </c:pt>
                <c:pt idx="266">
                  <c:v>1.0734999999999999</c:v>
                </c:pt>
                <c:pt idx="267">
                  <c:v>-0.45860000000000001</c:v>
                </c:pt>
                <c:pt idx="268">
                  <c:v>0.98809999999999998</c:v>
                </c:pt>
                <c:pt idx="269">
                  <c:v>-4.7500000000000001E-2</c:v>
                </c:pt>
                <c:pt idx="270">
                  <c:v>0.63049999999999995</c:v>
                </c:pt>
                <c:pt idx="271">
                  <c:v>-0.72770000000000001</c:v>
                </c:pt>
                <c:pt idx="272">
                  <c:v>-0.38679999999999998</c:v>
                </c:pt>
                <c:pt idx="273">
                  <c:v>-2.41E-2</c:v>
                </c:pt>
                <c:pt idx="274">
                  <c:v>-0.1898</c:v>
                </c:pt>
                <c:pt idx="275">
                  <c:v>0.32140000000000002</c:v>
                </c:pt>
                <c:pt idx="276">
                  <c:v>0.37330000000000002</c:v>
                </c:pt>
                <c:pt idx="277">
                  <c:v>0.38340000000000002</c:v>
                </c:pt>
                <c:pt idx="278">
                  <c:v>0.39589999999999997</c:v>
                </c:pt>
                <c:pt idx="279">
                  <c:v>0.502</c:v>
                </c:pt>
                <c:pt idx="280">
                  <c:v>8.48E-2</c:v>
                </c:pt>
                <c:pt idx="281">
                  <c:v>-9.2299999999999993E-2</c:v>
                </c:pt>
                <c:pt idx="282">
                  <c:v>0.46210000000000001</c:v>
                </c:pt>
                <c:pt idx="283">
                  <c:v>-0.18490000000000001</c:v>
                </c:pt>
                <c:pt idx="284">
                  <c:v>-0.33950000000000002</c:v>
                </c:pt>
                <c:pt idx="285">
                  <c:v>6.5000000000000002E-2</c:v>
                </c:pt>
                <c:pt idx="286">
                  <c:v>0.40100000000000002</c:v>
                </c:pt>
                <c:pt idx="287">
                  <c:v>2.3199999999999998E-2</c:v>
                </c:pt>
                <c:pt idx="288">
                  <c:v>-0.2082</c:v>
                </c:pt>
                <c:pt idx="289">
                  <c:v>1.1134999999999999</c:v>
                </c:pt>
                <c:pt idx="290">
                  <c:v>-0.13539999999999999</c:v>
                </c:pt>
                <c:pt idx="291">
                  <c:v>-8.0199999999999994E-2</c:v>
                </c:pt>
                <c:pt idx="292">
                  <c:v>7.5899999999999995E-2</c:v>
                </c:pt>
                <c:pt idx="293">
                  <c:v>-0.91659999999999997</c:v>
                </c:pt>
                <c:pt idx="294">
                  <c:v>-0.28549999999999998</c:v>
                </c:pt>
                <c:pt idx="295">
                  <c:v>-0.67300000000000004</c:v>
                </c:pt>
                <c:pt idx="296">
                  <c:v>0.57689999999999997</c:v>
                </c:pt>
                <c:pt idx="297">
                  <c:v>-0.1472</c:v>
                </c:pt>
                <c:pt idx="298">
                  <c:v>-8.9200000000000002E-2</c:v>
                </c:pt>
                <c:pt idx="299">
                  <c:v>0.17749999999999999</c:v>
                </c:pt>
                <c:pt idx="300">
                  <c:v>0.69679999999999997</c:v>
                </c:pt>
                <c:pt idx="301">
                  <c:v>-0.59940000000000004</c:v>
                </c:pt>
                <c:pt idx="302">
                  <c:v>0.46350000000000002</c:v>
                </c:pt>
                <c:pt idx="303">
                  <c:v>7.0300000000000001E-2</c:v>
                </c:pt>
                <c:pt idx="304">
                  <c:v>0.95220000000000005</c:v>
                </c:pt>
                <c:pt idx="305">
                  <c:v>0.48149999999999998</c:v>
                </c:pt>
                <c:pt idx="306">
                  <c:v>0.1726</c:v>
                </c:pt>
                <c:pt idx="307">
                  <c:v>0.50219999999999998</c:v>
                </c:pt>
                <c:pt idx="308">
                  <c:v>-0.63660000000000005</c:v>
                </c:pt>
                <c:pt idx="309">
                  <c:v>-0.14560000000000001</c:v>
                </c:pt>
                <c:pt idx="310">
                  <c:v>-0.54149999999999998</c:v>
                </c:pt>
                <c:pt idx="311">
                  <c:v>-3.1099999999999999E-2</c:v>
                </c:pt>
                <c:pt idx="312">
                  <c:v>0.56330000000000002</c:v>
                </c:pt>
                <c:pt idx="313">
                  <c:v>-0.42970000000000003</c:v>
                </c:pt>
                <c:pt idx="314">
                  <c:v>0.114</c:v>
                </c:pt>
                <c:pt idx="315">
                  <c:v>0.2417</c:v>
                </c:pt>
                <c:pt idx="316">
                  <c:v>-6.6500000000000004E-2</c:v>
                </c:pt>
                <c:pt idx="317">
                  <c:v>1.0685</c:v>
                </c:pt>
                <c:pt idx="318">
                  <c:v>1.6228</c:v>
                </c:pt>
                <c:pt idx="319">
                  <c:v>0.4667</c:v>
                </c:pt>
                <c:pt idx="320">
                  <c:v>0.84530000000000005</c:v>
                </c:pt>
                <c:pt idx="321">
                  <c:v>0.27589999999999998</c:v>
                </c:pt>
                <c:pt idx="322">
                  <c:v>9.2399999999999996E-2</c:v>
                </c:pt>
                <c:pt idx="323">
                  <c:v>-0.33960000000000001</c:v>
                </c:pt>
                <c:pt idx="324">
                  <c:v>-0.5897</c:v>
                </c:pt>
                <c:pt idx="325">
                  <c:v>-0.43440000000000001</c:v>
                </c:pt>
                <c:pt idx="326">
                  <c:v>3.5999999999999999E-3</c:v>
                </c:pt>
                <c:pt idx="327">
                  <c:v>0.10440000000000001</c:v>
                </c:pt>
                <c:pt idx="328">
                  <c:v>-0.1867</c:v>
                </c:pt>
                <c:pt idx="329">
                  <c:v>0.3866</c:v>
                </c:pt>
                <c:pt idx="330">
                  <c:v>-0.86</c:v>
                </c:pt>
                <c:pt idx="331">
                  <c:v>-0.51949999999999996</c:v>
                </c:pt>
                <c:pt idx="332">
                  <c:v>0.23499999999999999</c:v>
                </c:pt>
                <c:pt idx="333">
                  <c:v>2.9000000000000001E-2</c:v>
                </c:pt>
                <c:pt idx="334">
                  <c:v>-0.1671</c:v>
                </c:pt>
                <c:pt idx="335">
                  <c:v>0.62939999999999996</c:v>
                </c:pt>
                <c:pt idx="336">
                  <c:v>0.55069999999999997</c:v>
                </c:pt>
                <c:pt idx="337">
                  <c:v>-6.1400000000000003E-2</c:v>
                </c:pt>
                <c:pt idx="338">
                  <c:v>-0.1293</c:v>
                </c:pt>
                <c:pt idx="339">
                  <c:v>0.46279999999999999</c:v>
                </c:pt>
                <c:pt idx="340">
                  <c:v>-0.22589999999999999</c:v>
                </c:pt>
                <c:pt idx="341">
                  <c:v>-1.1489</c:v>
                </c:pt>
                <c:pt idx="342">
                  <c:v>-0.32579999999999998</c:v>
                </c:pt>
                <c:pt idx="343">
                  <c:v>-0.1003</c:v>
                </c:pt>
                <c:pt idx="344">
                  <c:v>-0.26740000000000003</c:v>
                </c:pt>
                <c:pt idx="345">
                  <c:v>0.89859999999999995</c:v>
                </c:pt>
                <c:pt idx="346">
                  <c:v>0.39379999999999998</c:v>
                </c:pt>
                <c:pt idx="347">
                  <c:v>-0.54669999999999996</c:v>
                </c:pt>
                <c:pt idx="348">
                  <c:v>0.2082</c:v>
                </c:pt>
                <c:pt idx="349">
                  <c:v>-0.61660000000000004</c:v>
                </c:pt>
                <c:pt idx="350">
                  <c:v>0.46139999999999998</c:v>
                </c:pt>
                <c:pt idx="351">
                  <c:v>0.1075</c:v>
                </c:pt>
                <c:pt idx="352">
                  <c:v>5.1299999999999998E-2</c:v>
                </c:pt>
                <c:pt idx="353">
                  <c:v>0.26619999999999999</c:v>
                </c:pt>
                <c:pt idx="354">
                  <c:v>-0.29609999999999997</c:v>
                </c:pt>
                <c:pt idx="355">
                  <c:v>0.1174</c:v>
                </c:pt>
                <c:pt idx="356">
                  <c:v>-0.25030000000000002</c:v>
                </c:pt>
                <c:pt idx="357">
                  <c:v>0.1255</c:v>
                </c:pt>
                <c:pt idx="358">
                  <c:v>-5.2200000000000003E-2</c:v>
                </c:pt>
                <c:pt idx="359">
                  <c:v>0.31569999999999998</c:v>
                </c:pt>
                <c:pt idx="360">
                  <c:v>0.21479999999999999</c:v>
                </c:pt>
                <c:pt idx="361">
                  <c:v>-0.4304</c:v>
                </c:pt>
                <c:pt idx="362">
                  <c:v>0.41820000000000002</c:v>
                </c:pt>
                <c:pt idx="363">
                  <c:v>-0.41210000000000002</c:v>
                </c:pt>
                <c:pt idx="364">
                  <c:v>-0.73160000000000003</c:v>
                </c:pt>
                <c:pt idx="365">
                  <c:v>0.86429999999999996</c:v>
                </c:pt>
                <c:pt idx="366">
                  <c:v>0.23960000000000001</c:v>
                </c:pt>
                <c:pt idx="367">
                  <c:v>-4.4900000000000002E-2</c:v>
                </c:pt>
                <c:pt idx="368">
                  <c:v>-0.25840000000000002</c:v>
                </c:pt>
                <c:pt idx="369">
                  <c:v>-0.61780000000000002</c:v>
                </c:pt>
                <c:pt idx="370">
                  <c:v>0.1242</c:v>
                </c:pt>
                <c:pt idx="371">
                  <c:v>-0.72160000000000002</c:v>
                </c:pt>
                <c:pt idx="372">
                  <c:v>0.78</c:v>
                </c:pt>
                <c:pt idx="373">
                  <c:v>0.18740000000000001</c:v>
                </c:pt>
                <c:pt idx="374">
                  <c:v>-0.40089999999999998</c:v>
                </c:pt>
                <c:pt idx="375">
                  <c:v>-0.25</c:v>
                </c:pt>
                <c:pt idx="376">
                  <c:v>-0.251</c:v>
                </c:pt>
                <c:pt idx="377">
                  <c:v>0.23480000000000001</c:v>
                </c:pt>
                <c:pt idx="378">
                  <c:v>0.96199999999999997</c:v>
                </c:pt>
                <c:pt idx="379">
                  <c:v>-0.45569999999999999</c:v>
                </c:pt>
                <c:pt idx="380">
                  <c:v>-8.9099999999999999E-2</c:v>
                </c:pt>
                <c:pt idx="381">
                  <c:v>0.1065</c:v>
                </c:pt>
                <c:pt idx="382">
                  <c:v>0.20569999999999999</c:v>
                </c:pt>
                <c:pt idx="383">
                  <c:v>0.95650000000000002</c:v>
                </c:pt>
                <c:pt idx="384">
                  <c:v>0.2172</c:v>
                </c:pt>
                <c:pt idx="385">
                  <c:v>0.15670000000000001</c:v>
                </c:pt>
                <c:pt idx="386">
                  <c:v>0.55249999999999999</c:v>
                </c:pt>
                <c:pt idx="387">
                  <c:v>-0.185</c:v>
                </c:pt>
                <c:pt idx="388">
                  <c:v>-0.15479999999999999</c:v>
                </c:pt>
                <c:pt idx="389">
                  <c:v>-0.6089</c:v>
                </c:pt>
                <c:pt idx="390">
                  <c:v>-3.4299999999999997E-2</c:v>
                </c:pt>
                <c:pt idx="391">
                  <c:v>0.80940000000000001</c:v>
                </c:pt>
                <c:pt idx="392">
                  <c:v>0.21759999999999999</c:v>
                </c:pt>
                <c:pt idx="393">
                  <c:v>9.1300000000000006E-2</c:v>
                </c:pt>
                <c:pt idx="394">
                  <c:v>0.84079999999999999</c:v>
                </c:pt>
                <c:pt idx="395">
                  <c:v>8.4599999999999995E-2</c:v>
                </c:pt>
                <c:pt idx="396">
                  <c:v>-0.1047</c:v>
                </c:pt>
                <c:pt idx="397">
                  <c:v>-0.27629999999999999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3076920"/>
        <c:axId val="203079664"/>
      </c:scatterChart>
      <c:valAx>
        <c:axId val="2030769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079664"/>
        <c:crosses val="autoZero"/>
        <c:crossBetween val="midCat"/>
      </c:valAx>
      <c:valAx>
        <c:axId val="203079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076920"/>
        <c:crosses val="autoZero"/>
        <c:crossBetween val="midCat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>
                <a:alpha val="0"/>
              </a:schemeClr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Y1 CF60 vs Y2 GF60 - Changed Teams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'Forwards DiffTeam'!$CD$1</c:f>
              <c:strCache>
                <c:ptCount val="1"/>
                <c:pt idx="0">
                  <c:v>Y2GF60</c:v>
                </c:pt>
              </c:strCache>
            </c:strRef>
          </c:tx>
          <c:spPr>
            <a:ln w="25400" cap="flat" cmpd="sng" algn="ctr">
              <a:noFill/>
              <a:prstDash val="sysDot"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1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0.10720669291338583"/>
                  <c:y val="0.370858850976961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baseline="0" dirty="0"/>
                      <a:t>y = 0.0342x + 0.3924</a:t>
                    </a:r>
                    <a:br>
                      <a:rPr lang="en-US" sz="1200" baseline="0" dirty="0"/>
                    </a:br>
                    <a:r>
                      <a:rPr lang="en-US" sz="1200" baseline="0" dirty="0"/>
                      <a:t>R² = </a:t>
                    </a:r>
                    <a:r>
                      <a:rPr lang="en-US" sz="1200" baseline="0" dirty="0">
                        <a:solidFill>
                          <a:srgbClr val="FF0000"/>
                        </a:solidFill>
                      </a:rPr>
                      <a:t>0.1144</a:t>
                    </a:r>
                    <a:endParaRPr lang="en-US" sz="1200" dirty="0">
                      <a:solidFill>
                        <a:srgbClr val="FF0000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'Forwards DiffTeam'!$Q$2:$Q$399</c:f>
              <c:numCache>
                <c:formatCode>General</c:formatCode>
                <c:ptCount val="398"/>
                <c:pt idx="0">
                  <c:v>58.497</c:v>
                </c:pt>
                <c:pt idx="1">
                  <c:v>63.46</c:v>
                </c:pt>
                <c:pt idx="2">
                  <c:v>52.133000000000003</c:v>
                </c:pt>
                <c:pt idx="3">
                  <c:v>56.976999999999997</c:v>
                </c:pt>
                <c:pt idx="4">
                  <c:v>56.118000000000002</c:v>
                </c:pt>
                <c:pt idx="5">
                  <c:v>48.36</c:v>
                </c:pt>
                <c:pt idx="6">
                  <c:v>64.486999999999995</c:v>
                </c:pt>
                <c:pt idx="7">
                  <c:v>54.328000000000003</c:v>
                </c:pt>
                <c:pt idx="8">
                  <c:v>53.335000000000001</c:v>
                </c:pt>
                <c:pt idx="9">
                  <c:v>52.188000000000002</c:v>
                </c:pt>
                <c:pt idx="10">
                  <c:v>44.302999999999997</c:v>
                </c:pt>
                <c:pt idx="11">
                  <c:v>49.536000000000001</c:v>
                </c:pt>
                <c:pt idx="12">
                  <c:v>39.417999999999999</c:v>
                </c:pt>
                <c:pt idx="13">
                  <c:v>52.002000000000002</c:v>
                </c:pt>
                <c:pt idx="14">
                  <c:v>49.509</c:v>
                </c:pt>
                <c:pt idx="15">
                  <c:v>53.856000000000002</c:v>
                </c:pt>
                <c:pt idx="16">
                  <c:v>59.960999999999999</c:v>
                </c:pt>
                <c:pt idx="17">
                  <c:v>55.575000000000003</c:v>
                </c:pt>
                <c:pt idx="18">
                  <c:v>60.485999999999997</c:v>
                </c:pt>
                <c:pt idx="19">
                  <c:v>49.180999999999997</c:v>
                </c:pt>
                <c:pt idx="20">
                  <c:v>58.991999999999997</c:v>
                </c:pt>
                <c:pt idx="21">
                  <c:v>42.792999999999999</c:v>
                </c:pt>
                <c:pt idx="22">
                  <c:v>47.726999999999997</c:v>
                </c:pt>
                <c:pt idx="23">
                  <c:v>49.886000000000003</c:v>
                </c:pt>
                <c:pt idx="24">
                  <c:v>54.210999999999999</c:v>
                </c:pt>
                <c:pt idx="25">
                  <c:v>57.71</c:v>
                </c:pt>
                <c:pt idx="26">
                  <c:v>48.683</c:v>
                </c:pt>
                <c:pt idx="27">
                  <c:v>56.494999999999997</c:v>
                </c:pt>
                <c:pt idx="28">
                  <c:v>60.186</c:v>
                </c:pt>
                <c:pt idx="29">
                  <c:v>59.350999999999999</c:v>
                </c:pt>
                <c:pt idx="30">
                  <c:v>51.926000000000002</c:v>
                </c:pt>
                <c:pt idx="31">
                  <c:v>44.258000000000003</c:v>
                </c:pt>
                <c:pt idx="32">
                  <c:v>43.328000000000003</c:v>
                </c:pt>
                <c:pt idx="33">
                  <c:v>52.628999999999998</c:v>
                </c:pt>
                <c:pt idx="34">
                  <c:v>58.890999999999998</c:v>
                </c:pt>
                <c:pt idx="35">
                  <c:v>42.079000000000001</c:v>
                </c:pt>
                <c:pt idx="36">
                  <c:v>50.128</c:v>
                </c:pt>
                <c:pt idx="37">
                  <c:v>48.145000000000003</c:v>
                </c:pt>
                <c:pt idx="38">
                  <c:v>51.859000000000002</c:v>
                </c:pt>
                <c:pt idx="39">
                  <c:v>59.976999999999997</c:v>
                </c:pt>
                <c:pt idx="40">
                  <c:v>55.252000000000002</c:v>
                </c:pt>
                <c:pt idx="41">
                  <c:v>51.040999999999997</c:v>
                </c:pt>
                <c:pt idx="42">
                  <c:v>53.103999999999999</c:v>
                </c:pt>
                <c:pt idx="43">
                  <c:v>54.472999999999999</c:v>
                </c:pt>
                <c:pt idx="44">
                  <c:v>40.113999999999997</c:v>
                </c:pt>
                <c:pt idx="45">
                  <c:v>52.082000000000001</c:v>
                </c:pt>
                <c:pt idx="46">
                  <c:v>70.37</c:v>
                </c:pt>
                <c:pt idx="47">
                  <c:v>55.704000000000001</c:v>
                </c:pt>
                <c:pt idx="48">
                  <c:v>61.179000000000002</c:v>
                </c:pt>
                <c:pt idx="49">
                  <c:v>57.469000000000001</c:v>
                </c:pt>
                <c:pt idx="50">
                  <c:v>60.968000000000004</c:v>
                </c:pt>
                <c:pt idx="51">
                  <c:v>50.378999999999998</c:v>
                </c:pt>
                <c:pt idx="52">
                  <c:v>48.500999999999998</c:v>
                </c:pt>
                <c:pt idx="53">
                  <c:v>57.704000000000001</c:v>
                </c:pt>
                <c:pt idx="54">
                  <c:v>60.959000000000003</c:v>
                </c:pt>
                <c:pt idx="55">
                  <c:v>55.706000000000003</c:v>
                </c:pt>
                <c:pt idx="56">
                  <c:v>54.481000000000002</c:v>
                </c:pt>
                <c:pt idx="57">
                  <c:v>50.561999999999998</c:v>
                </c:pt>
                <c:pt idx="58">
                  <c:v>54.026000000000003</c:v>
                </c:pt>
                <c:pt idx="59">
                  <c:v>52.343000000000004</c:v>
                </c:pt>
                <c:pt idx="60">
                  <c:v>49.725000000000001</c:v>
                </c:pt>
                <c:pt idx="61">
                  <c:v>54.331000000000003</c:v>
                </c:pt>
                <c:pt idx="62">
                  <c:v>58.515000000000001</c:v>
                </c:pt>
                <c:pt idx="63">
                  <c:v>51.067</c:v>
                </c:pt>
                <c:pt idx="64">
                  <c:v>53.094999999999999</c:v>
                </c:pt>
                <c:pt idx="65">
                  <c:v>54.142000000000003</c:v>
                </c:pt>
                <c:pt idx="66">
                  <c:v>58.454999999999998</c:v>
                </c:pt>
                <c:pt idx="67">
                  <c:v>58.758000000000003</c:v>
                </c:pt>
                <c:pt idx="68">
                  <c:v>61.289000000000001</c:v>
                </c:pt>
                <c:pt idx="69">
                  <c:v>57.42</c:v>
                </c:pt>
                <c:pt idx="70">
                  <c:v>54.401000000000003</c:v>
                </c:pt>
                <c:pt idx="71">
                  <c:v>50.404000000000003</c:v>
                </c:pt>
                <c:pt idx="72">
                  <c:v>53.945</c:v>
                </c:pt>
                <c:pt idx="73">
                  <c:v>54.768999999999998</c:v>
                </c:pt>
                <c:pt idx="74">
                  <c:v>55.889000000000003</c:v>
                </c:pt>
                <c:pt idx="75">
                  <c:v>61.037999999999997</c:v>
                </c:pt>
                <c:pt idx="76">
                  <c:v>53.511000000000003</c:v>
                </c:pt>
                <c:pt idx="77">
                  <c:v>46.366999999999997</c:v>
                </c:pt>
                <c:pt idx="78">
                  <c:v>47.981999999999999</c:v>
                </c:pt>
                <c:pt idx="79">
                  <c:v>44.969000000000001</c:v>
                </c:pt>
                <c:pt idx="80">
                  <c:v>46.5</c:v>
                </c:pt>
                <c:pt idx="81">
                  <c:v>62.606000000000002</c:v>
                </c:pt>
                <c:pt idx="82">
                  <c:v>48.695</c:v>
                </c:pt>
                <c:pt idx="83">
                  <c:v>52.615000000000002</c:v>
                </c:pt>
                <c:pt idx="84">
                  <c:v>60.932000000000002</c:v>
                </c:pt>
                <c:pt idx="85">
                  <c:v>39.085000000000001</c:v>
                </c:pt>
                <c:pt idx="86">
                  <c:v>56.255000000000003</c:v>
                </c:pt>
                <c:pt idx="87">
                  <c:v>53.33</c:v>
                </c:pt>
                <c:pt idx="88">
                  <c:v>51.45</c:v>
                </c:pt>
                <c:pt idx="89">
                  <c:v>46.378</c:v>
                </c:pt>
                <c:pt idx="90">
                  <c:v>45.901000000000003</c:v>
                </c:pt>
                <c:pt idx="91">
                  <c:v>58.698999999999998</c:v>
                </c:pt>
                <c:pt idx="92">
                  <c:v>53.052</c:v>
                </c:pt>
                <c:pt idx="93">
                  <c:v>58.95</c:v>
                </c:pt>
                <c:pt idx="94">
                  <c:v>50.454999999999998</c:v>
                </c:pt>
                <c:pt idx="95">
                  <c:v>54.968000000000004</c:v>
                </c:pt>
                <c:pt idx="96">
                  <c:v>49.139000000000003</c:v>
                </c:pt>
                <c:pt idx="97">
                  <c:v>47.841999999999999</c:v>
                </c:pt>
                <c:pt idx="98">
                  <c:v>49.573</c:v>
                </c:pt>
                <c:pt idx="99">
                  <c:v>55.274000000000001</c:v>
                </c:pt>
                <c:pt idx="100">
                  <c:v>51.11</c:v>
                </c:pt>
                <c:pt idx="101">
                  <c:v>55.151000000000003</c:v>
                </c:pt>
                <c:pt idx="102">
                  <c:v>61.308</c:v>
                </c:pt>
                <c:pt idx="103">
                  <c:v>57.405999999999999</c:v>
                </c:pt>
                <c:pt idx="104">
                  <c:v>49.268999999999998</c:v>
                </c:pt>
                <c:pt idx="105">
                  <c:v>45.734000000000002</c:v>
                </c:pt>
                <c:pt idx="106">
                  <c:v>40.380000000000003</c:v>
                </c:pt>
                <c:pt idx="107">
                  <c:v>38.863999999999997</c:v>
                </c:pt>
                <c:pt idx="108">
                  <c:v>56.738</c:v>
                </c:pt>
                <c:pt idx="109">
                  <c:v>56.173999999999999</c:v>
                </c:pt>
                <c:pt idx="110">
                  <c:v>60.079000000000001</c:v>
                </c:pt>
                <c:pt idx="111">
                  <c:v>61.258000000000003</c:v>
                </c:pt>
                <c:pt idx="112">
                  <c:v>42.512</c:v>
                </c:pt>
                <c:pt idx="113">
                  <c:v>55.728999999999999</c:v>
                </c:pt>
                <c:pt idx="114">
                  <c:v>45.192</c:v>
                </c:pt>
                <c:pt idx="115">
                  <c:v>67.515000000000001</c:v>
                </c:pt>
                <c:pt idx="116">
                  <c:v>47.024000000000001</c:v>
                </c:pt>
                <c:pt idx="117">
                  <c:v>55.597999999999999</c:v>
                </c:pt>
                <c:pt idx="118">
                  <c:v>60.185000000000002</c:v>
                </c:pt>
                <c:pt idx="119">
                  <c:v>47.023000000000003</c:v>
                </c:pt>
                <c:pt idx="120">
                  <c:v>50.84</c:v>
                </c:pt>
                <c:pt idx="121">
                  <c:v>45.192999999999998</c:v>
                </c:pt>
                <c:pt idx="122">
                  <c:v>50.543999999999997</c:v>
                </c:pt>
                <c:pt idx="123">
                  <c:v>53.76</c:v>
                </c:pt>
                <c:pt idx="124">
                  <c:v>50.222000000000001</c:v>
                </c:pt>
                <c:pt idx="125">
                  <c:v>48.783000000000001</c:v>
                </c:pt>
                <c:pt idx="126">
                  <c:v>62.634999999999998</c:v>
                </c:pt>
                <c:pt idx="127">
                  <c:v>50.436</c:v>
                </c:pt>
                <c:pt idx="128">
                  <c:v>45.23</c:v>
                </c:pt>
                <c:pt idx="129">
                  <c:v>39.040999999999997</c:v>
                </c:pt>
                <c:pt idx="130">
                  <c:v>58.218000000000004</c:v>
                </c:pt>
                <c:pt idx="131">
                  <c:v>56.530999999999999</c:v>
                </c:pt>
                <c:pt idx="132">
                  <c:v>54.375999999999998</c:v>
                </c:pt>
                <c:pt idx="133">
                  <c:v>50.390999999999998</c:v>
                </c:pt>
                <c:pt idx="134">
                  <c:v>61.143999999999998</c:v>
                </c:pt>
                <c:pt idx="135">
                  <c:v>57.570999999999998</c:v>
                </c:pt>
                <c:pt idx="136">
                  <c:v>55.026000000000003</c:v>
                </c:pt>
                <c:pt idx="137">
                  <c:v>49.87</c:v>
                </c:pt>
                <c:pt idx="138">
                  <c:v>47.258000000000003</c:v>
                </c:pt>
                <c:pt idx="139">
                  <c:v>41.792000000000002</c:v>
                </c:pt>
                <c:pt idx="140">
                  <c:v>46.878999999999998</c:v>
                </c:pt>
                <c:pt idx="141">
                  <c:v>47.103000000000002</c:v>
                </c:pt>
                <c:pt idx="142">
                  <c:v>49.463999999999999</c:v>
                </c:pt>
                <c:pt idx="143">
                  <c:v>47.82</c:v>
                </c:pt>
                <c:pt idx="144">
                  <c:v>43.161999999999999</c:v>
                </c:pt>
                <c:pt idx="145">
                  <c:v>51.993000000000002</c:v>
                </c:pt>
                <c:pt idx="146">
                  <c:v>44.280999999999999</c:v>
                </c:pt>
                <c:pt idx="147">
                  <c:v>49.828000000000003</c:v>
                </c:pt>
                <c:pt idx="148">
                  <c:v>52.341999999999999</c:v>
                </c:pt>
                <c:pt idx="149">
                  <c:v>38.622999999999998</c:v>
                </c:pt>
                <c:pt idx="150">
                  <c:v>53.088000000000001</c:v>
                </c:pt>
                <c:pt idx="151">
                  <c:v>53.561</c:v>
                </c:pt>
                <c:pt idx="152">
                  <c:v>54.709000000000003</c:v>
                </c:pt>
                <c:pt idx="153">
                  <c:v>47.348999999999997</c:v>
                </c:pt>
                <c:pt idx="154">
                  <c:v>59.371000000000002</c:v>
                </c:pt>
                <c:pt idx="155">
                  <c:v>58.103999999999999</c:v>
                </c:pt>
                <c:pt idx="156">
                  <c:v>65.504999999999995</c:v>
                </c:pt>
                <c:pt idx="157">
                  <c:v>60.625999999999998</c:v>
                </c:pt>
                <c:pt idx="158">
                  <c:v>56.343000000000004</c:v>
                </c:pt>
                <c:pt idx="159">
                  <c:v>54.823999999999998</c:v>
                </c:pt>
                <c:pt idx="160">
                  <c:v>53.113999999999997</c:v>
                </c:pt>
                <c:pt idx="161">
                  <c:v>49.831000000000003</c:v>
                </c:pt>
                <c:pt idx="162">
                  <c:v>47.496000000000002</c:v>
                </c:pt>
                <c:pt idx="163">
                  <c:v>57.76</c:v>
                </c:pt>
                <c:pt idx="164">
                  <c:v>50.298999999999999</c:v>
                </c:pt>
                <c:pt idx="165">
                  <c:v>38.009</c:v>
                </c:pt>
                <c:pt idx="166">
                  <c:v>52.49</c:v>
                </c:pt>
                <c:pt idx="167">
                  <c:v>45.683999999999997</c:v>
                </c:pt>
                <c:pt idx="168">
                  <c:v>63.917000000000002</c:v>
                </c:pt>
                <c:pt idx="169">
                  <c:v>49.976999999999997</c:v>
                </c:pt>
                <c:pt idx="170">
                  <c:v>46.27</c:v>
                </c:pt>
                <c:pt idx="171">
                  <c:v>57.023000000000003</c:v>
                </c:pt>
                <c:pt idx="172">
                  <c:v>58.293999999999997</c:v>
                </c:pt>
                <c:pt idx="173">
                  <c:v>55.338999999999999</c:v>
                </c:pt>
                <c:pt idx="174">
                  <c:v>53.722000000000001</c:v>
                </c:pt>
                <c:pt idx="175">
                  <c:v>52.539000000000001</c:v>
                </c:pt>
                <c:pt idx="176">
                  <c:v>48.692</c:v>
                </c:pt>
                <c:pt idx="177">
                  <c:v>50.802999999999997</c:v>
                </c:pt>
                <c:pt idx="178">
                  <c:v>49.576999999999998</c:v>
                </c:pt>
                <c:pt idx="179">
                  <c:v>60.764000000000003</c:v>
                </c:pt>
                <c:pt idx="180">
                  <c:v>55.966000000000001</c:v>
                </c:pt>
                <c:pt idx="181">
                  <c:v>55.945999999999998</c:v>
                </c:pt>
                <c:pt idx="182">
                  <c:v>57.503999999999998</c:v>
                </c:pt>
                <c:pt idx="183">
                  <c:v>58.65</c:v>
                </c:pt>
                <c:pt idx="184">
                  <c:v>53.887999999999998</c:v>
                </c:pt>
                <c:pt idx="185">
                  <c:v>49.668999999999997</c:v>
                </c:pt>
                <c:pt idx="186">
                  <c:v>60.874000000000002</c:v>
                </c:pt>
                <c:pt idx="187">
                  <c:v>54.204999999999998</c:v>
                </c:pt>
                <c:pt idx="188">
                  <c:v>54.277999999999999</c:v>
                </c:pt>
                <c:pt idx="189">
                  <c:v>54.701000000000001</c:v>
                </c:pt>
                <c:pt idx="190">
                  <c:v>59.36</c:v>
                </c:pt>
                <c:pt idx="191">
                  <c:v>59.473999999999997</c:v>
                </c:pt>
                <c:pt idx="192">
                  <c:v>59.252000000000002</c:v>
                </c:pt>
                <c:pt idx="193">
                  <c:v>54.122</c:v>
                </c:pt>
                <c:pt idx="194">
                  <c:v>56.31</c:v>
                </c:pt>
                <c:pt idx="195">
                  <c:v>44.906999999999996</c:v>
                </c:pt>
                <c:pt idx="196">
                  <c:v>47.110999999999997</c:v>
                </c:pt>
                <c:pt idx="197">
                  <c:v>58.801000000000002</c:v>
                </c:pt>
                <c:pt idx="198">
                  <c:v>60.987000000000002</c:v>
                </c:pt>
                <c:pt idx="199">
                  <c:v>51.207000000000001</c:v>
                </c:pt>
                <c:pt idx="200">
                  <c:v>51.832000000000001</c:v>
                </c:pt>
                <c:pt idx="201">
                  <c:v>53.234999999999999</c:v>
                </c:pt>
                <c:pt idx="202">
                  <c:v>63.637999999999998</c:v>
                </c:pt>
                <c:pt idx="203">
                  <c:v>54.726999999999997</c:v>
                </c:pt>
                <c:pt idx="204">
                  <c:v>37.911000000000001</c:v>
                </c:pt>
                <c:pt idx="205">
                  <c:v>64.882999999999996</c:v>
                </c:pt>
                <c:pt idx="206">
                  <c:v>42.226999999999997</c:v>
                </c:pt>
                <c:pt idx="207">
                  <c:v>51.674999999999997</c:v>
                </c:pt>
                <c:pt idx="208">
                  <c:v>51.137999999999998</c:v>
                </c:pt>
                <c:pt idx="209">
                  <c:v>53.767000000000003</c:v>
                </c:pt>
                <c:pt idx="210">
                  <c:v>56.642000000000003</c:v>
                </c:pt>
                <c:pt idx="211">
                  <c:v>56.634</c:v>
                </c:pt>
                <c:pt idx="212">
                  <c:v>59.722999999999999</c:v>
                </c:pt>
                <c:pt idx="213">
                  <c:v>68.709999999999994</c:v>
                </c:pt>
                <c:pt idx="214">
                  <c:v>50.055999999999997</c:v>
                </c:pt>
                <c:pt idx="215">
                  <c:v>55.338000000000001</c:v>
                </c:pt>
                <c:pt idx="216">
                  <c:v>55.283999999999999</c:v>
                </c:pt>
                <c:pt idx="217">
                  <c:v>60.456000000000003</c:v>
                </c:pt>
                <c:pt idx="218">
                  <c:v>53.465000000000003</c:v>
                </c:pt>
                <c:pt idx="219">
                  <c:v>50.561999999999998</c:v>
                </c:pt>
                <c:pt idx="220">
                  <c:v>51.078000000000003</c:v>
                </c:pt>
                <c:pt idx="221">
                  <c:v>58.585999999999999</c:v>
                </c:pt>
                <c:pt idx="222">
                  <c:v>60.320999999999998</c:v>
                </c:pt>
                <c:pt idx="223">
                  <c:v>59.188000000000002</c:v>
                </c:pt>
                <c:pt idx="224">
                  <c:v>50.252000000000002</c:v>
                </c:pt>
                <c:pt idx="225">
                  <c:v>49.384</c:v>
                </c:pt>
                <c:pt idx="226">
                  <c:v>53.008000000000003</c:v>
                </c:pt>
                <c:pt idx="227">
                  <c:v>47.231000000000002</c:v>
                </c:pt>
                <c:pt idx="228">
                  <c:v>53.344000000000001</c:v>
                </c:pt>
                <c:pt idx="229">
                  <c:v>56.177</c:v>
                </c:pt>
                <c:pt idx="230">
                  <c:v>39.204999999999998</c:v>
                </c:pt>
                <c:pt idx="231">
                  <c:v>61.353000000000002</c:v>
                </c:pt>
                <c:pt idx="232">
                  <c:v>50.598999999999997</c:v>
                </c:pt>
                <c:pt idx="233">
                  <c:v>55.093000000000004</c:v>
                </c:pt>
                <c:pt idx="234">
                  <c:v>55.807000000000002</c:v>
                </c:pt>
                <c:pt idx="235">
                  <c:v>64.582999999999998</c:v>
                </c:pt>
                <c:pt idx="236">
                  <c:v>63.773000000000003</c:v>
                </c:pt>
                <c:pt idx="237">
                  <c:v>58.152000000000001</c:v>
                </c:pt>
                <c:pt idx="238">
                  <c:v>49.161000000000001</c:v>
                </c:pt>
                <c:pt idx="239">
                  <c:v>54.984999999999999</c:v>
                </c:pt>
                <c:pt idx="240">
                  <c:v>53.832000000000001</c:v>
                </c:pt>
                <c:pt idx="241">
                  <c:v>48.414000000000001</c:v>
                </c:pt>
                <c:pt idx="242">
                  <c:v>46.223999999999997</c:v>
                </c:pt>
                <c:pt idx="243">
                  <c:v>53.649000000000001</c:v>
                </c:pt>
                <c:pt idx="244">
                  <c:v>58.337000000000003</c:v>
                </c:pt>
                <c:pt idx="245">
                  <c:v>49.271000000000001</c:v>
                </c:pt>
                <c:pt idx="246">
                  <c:v>51.317</c:v>
                </c:pt>
                <c:pt idx="247">
                  <c:v>52.61</c:v>
                </c:pt>
                <c:pt idx="248">
                  <c:v>45.847000000000001</c:v>
                </c:pt>
                <c:pt idx="249">
                  <c:v>49.689</c:v>
                </c:pt>
                <c:pt idx="250">
                  <c:v>45.454999999999998</c:v>
                </c:pt>
                <c:pt idx="251">
                  <c:v>52.710999999999999</c:v>
                </c:pt>
                <c:pt idx="252">
                  <c:v>55.460999999999999</c:v>
                </c:pt>
                <c:pt idx="253">
                  <c:v>49.887</c:v>
                </c:pt>
                <c:pt idx="254">
                  <c:v>54.902999999999999</c:v>
                </c:pt>
                <c:pt idx="255">
                  <c:v>48.161999999999999</c:v>
                </c:pt>
                <c:pt idx="256">
                  <c:v>53.948999999999998</c:v>
                </c:pt>
                <c:pt idx="257">
                  <c:v>55.128999999999998</c:v>
                </c:pt>
                <c:pt idx="258">
                  <c:v>41.335999999999999</c:v>
                </c:pt>
                <c:pt idx="259">
                  <c:v>55.795999999999999</c:v>
                </c:pt>
                <c:pt idx="260">
                  <c:v>56.936</c:v>
                </c:pt>
                <c:pt idx="261">
                  <c:v>51.426000000000002</c:v>
                </c:pt>
                <c:pt idx="262">
                  <c:v>53.021000000000001</c:v>
                </c:pt>
                <c:pt idx="263">
                  <c:v>47.811</c:v>
                </c:pt>
                <c:pt idx="264">
                  <c:v>53.174999999999997</c:v>
                </c:pt>
                <c:pt idx="265">
                  <c:v>57.96</c:v>
                </c:pt>
                <c:pt idx="266">
                  <c:v>55.262999999999998</c:v>
                </c:pt>
                <c:pt idx="267">
                  <c:v>50.139000000000003</c:v>
                </c:pt>
                <c:pt idx="268">
                  <c:v>50.609000000000002</c:v>
                </c:pt>
                <c:pt idx="269">
                  <c:v>42.145000000000003</c:v>
                </c:pt>
                <c:pt idx="270">
                  <c:v>54.445</c:v>
                </c:pt>
                <c:pt idx="271">
                  <c:v>51.648000000000003</c:v>
                </c:pt>
                <c:pt idx="272">
                  <c:v>44.26</c:v>
                </c:pt>
                <c:pt idx="273">
                  <c:v>53.387</c:v>
                </c:pt>
                <c:pt idx="274">
                  <c:v>49.692999999999998</c:v>
                </c:pt>
                <c:pt idx="275">
                  <c:v>54.616999999999997</c:v>
                </c:pt>
                <c:pt idx="276">
                  <c:v>52.395000000000003</c:v>
                </c:pt>
                <c:pt idx="277">
                  <c:v>55.755000000000003</c:v>
                </c:pt>
                <c:pt idx="278">
                  <c:v>50.415999999999997</c:v>
                </c:pt>
                <c:pt idx="279">
                  <c:v>53.972000000000001</c:v>
                </c:pt>
                <c:pt idx="280">
                  <c:v>50.326999999999998</c:v>
                </c:pt>
                <c:pt idx="281">
                  <c:v>48.654000000000003</c:v>
                </c:pt>
                <c:pt idx="282">
                  <c:v>63.344000000000001</c:v>
                </c:pt>
                <c:pt idx="283">
                  <c:v>55.466999999999999</c:v>
                </c:pt>
                <c:pt idx="284">
                  <c:v>50.421999999999997</c:v>
                </c:pt>
                <c:pt idx="285">
                  <c:v>58.396999999999998</c:v>
                </c:pt>
                <c:pt idx="286">
                  <c:v>48.087000000000003</c:v>
                </c:pt>
                <c:pt idx="287">
                  <c:v>54.514000000000003</c:v>
                </c:pt>
                <c:pt idx="288">
                  <c:v>57.968000000000004</c:v>
                </c:pt>
                <c:pt idx="289">
                  <c:v>58.506</c:v>
                </c:pt>
                <c:pt idx="290">
                  <c:v>52.908000000000001</c:v>
                </c:pt>
                <c:pt idx="291">
                  <c:v>51.423000000000002</c:v>
                </c:pt>
                <c:pt idx="292">
                  <c:v>57.902999999999999</c:v>
                </c:pt>
                <c:pt idx="293">
                  <c:v>49.744</c:v>
                </c:pt>
                <c:pt idx="294">
                  <c:v>49.16</c:v>
                </c:pt>
                <c:pt idx="295">
                  <c:v>53.881999999999998</c:v>
                </c:pt>
                <c:pt idx="296">
                  <c:v>54.814</c:v>
                </c:pt>
                <c:pt idx="297">
                  <c:v>57.634999999999998</c:v>
                </c:pt>
                <c:pt idx="298">
                  <c:v>64.894000000000005</c:v>
                </c:pt>
                <c:pt idx="299">
                  <c:v>60.932000000000002</c:v>
                </c:pt>
                <c:pt idx="300">
                  <c:v>58.899000000000001</c:v>
                </c:pt>
                <c:pt idx="301">
                  <c:v>59.305999999999997</c:v>
                </c:pt>
                <c:pt idx="302">
                  <c:v>51.523000000000003</c:v>
                </c:pt>
                <c:pt idx="303">
                  <c:v>46.997</c:v>
                </c:pt>
                <c:pt idx="304">
                  <c:v>61.149000000000001</c:v>
                </c:pt>
                <c:pt idx="305">
                  <c:v>53.651000000000003</c:v>
                </c:pt>
                <c:pt idx="306">
                  <c:v>56.07</c:v>
                </c:pt>
                <c:pt idx="307">
                  <c:v>58.329000000000001</c:v>
                </c:pt>
                <c:pt idx="308">
                  <c:v>52.792000000000002</c:v>
                </c:pt>
                <c:pt idx="309">
                  <c:v>50.356000000000002</c:v>
                </c:pt>
                <c:pt idx="310">
                  <c:v>64.290999999999997</c:v>
                </c:pt>
                <c:pt idx="311">
                  <c:v>56.305999999999997</c:v>
                </c:pt>
                <c:pt idx="312">
                  <c:v>59.988999999999997</c:v>
                </c:pt>
                <c:pt idx="313">
                  <c:v>47.709000000000003</c:v>
                </c:pt>
                <c:pt idx="314">
                  <c:v>51.77</c:v>
                </c:pt>
                <c:pt idx="315">
                  <c:v>50.158999999999999</c:v>
                </c:pt>
                <c:pt idx="316">
                  <c:v>53.39</c:v>
                </c:pt>
                <c:pt idx="317">
                  <c:v>52.612000000000002</c:v>
                </c:pt>
                <c:pt idx="318">
                  <c:v>59.46</c:v>
                </c:pt>
                <c:pt idx="319">
                  <c:v>56.183999999999997</c:v>
                </c:pt>
                <c:pt idx="320">
                  <c:v>56.433</c:v>
                </c:pt>
                <c:pt idx="321">
                  <c:v>61.302999999999997</c:v>
                </c:pt>
                <c:pt idx="322">
                  <c:v>57.521999999999998</c:v>
                </c:pt>
                <c:pt idx="323">
                  <c:v>52.762</c:v>
                </c:pt>
                <c:pt idx="324">
                  <c:v>43.712000000000003</c:v>
                </c:pt>
                <c:pt idx="325">
                  <c:v>52.738999999999997</c:v>
                </c:pt>
                <c:pt idx="326">
                  <c:v>55.405999999999999</c:v>
                </c:pt>
                <c:pt idx="327">
                  <c:v>51.524999999999999</c:v>
                </c:pt>
                <c:pt idx="328">
                  <c:v>48.216000000000001</c:v>
                </c:pt>
                <c:pt idx="329">
                  <c:v>57.180999999999997</c:v>
                </c:pt>
                <c:pt idx="330">
                  <c:v>48.536000000000001</c:v>
                </c:pt>
                <c:pt idx="331">
                  <c:v>43.619</c:v>
                </c:pt>
                <c:pt idx="332">
                  <c:v>51.918999999999997</c:v>
                </c:pt>
                <c:pt idx="333">
                  <c:v>59.41</c:v>
                </c:pt>
                <c:pt idx="334">
                  <c:v>55.627000000000002</c:v>
                </c:pt>
                <c:pt idx="335">
                  <c:v>57.892000000000003</c:v>
                </c:pt>
                <c:pt idx="336">
                  <c:v>60.290999999999997</c:v>
                </c:pt>
                <c:pt idx="337">
                  <c:v>58.475999999999999</c:v>
                </c:pt>
                <c:pt idx="338">
                  <c:v>52.277000000000001</c:v>
                </c:pt>
                <c:pt idx="339">
                  <c:v>61.104999999999997</c:v>
                </c:pt>
                <c:pt idx="340">
                  <c:v>52.345999999999997</c:v>
                </c:pt>
                <c:pt idx="341">
                  <c:v>56.478999999999999</c:v>
                </c:pt>
                <c:pt idx="342">
                  <c:v>52.713999999999999</c:v>
                </c:pt>
                <c:pt idx="343">
                  <c:v>55.518000000000001</c:v>
                </c:pt>
                <c:pt idx="344">
                  <c:v>47.817</c:v>
                </c:pt>
                <c:pt idx="345">
                  <c:v>54.771000000000001</c:v>
                </c:pt>
                <c:pt idx="346">
                  <c:v>53.673000000000002</c:v>
                </c:pt>
                <c:pt idx="347">
                  <c:v>49.691000000000003</c:v>
                </c:pt>
                <c:pt idx="348">
                  <c:v>55.7</c:v>
                </c:pt>
                <c:pt idx="349">
                  <c:v>45.994</c:v>
                </c:pt>
                <c:pt idx="350">
                  <c:v>56.89</c:v>
                </c:pt>
                <c:pt idx="351">
                  <c:v>54.305999999999997</c:v>
                </c:pt>
                <c:pt idx="352">
                  <c:v>55.671999999999997</c:v>
                </c:pt>
                <c:pt idx="353">
                  <c:v>53.933999999999997</c:v>
                </c:pt>
                <c:pt idx="354">
                  <c:v>58.332999999999998</c:v>
                </c:pt>
                <c:pt idx="355">
                  <c:v>58.249000000000002</c:v>
                </c:pt>
                <c:pt idx="356">
                  <c:v>54.884999999999998</c:v>
                </c:pt>
                <c:pt idx="357">
                  <c:v>50.845999999999997</c:v>
                </c:pt>
                <c:pt idx="358">
                  <c:v>55.566000000000003</c:v>
                </c:pt>
                <c:pt idx="359">
                  <c:v>54.066000000000003</c:v>
                </c:pt>
                <c:pt idx="360">
                  <c:v>62.686</c:v>
                </c:pt>
                <c:pt idx="361">
                  <c:v>52.441000000000003</c:v>
                </c:pt>
                <c:pt idx="362">
                  <c:v>56.609000000000002</c:v>
                </c:pt>
                <c:pt idx="363">
                  <c:v>47.883000000000003</c:v>
                </c:pt>
                <c:pt idx="364">
                  <c:v>41.493000000000002</c:v>
                </c:pt>
                <c:pt idx="365">
                  <c:v>58.491</c:v>
                </c:pt>
                <c:pt idx="366">
                  <c:v>56.343000000000004</c:v>
                </c:pt>
                <c:pt idx="367">
                  <c:v>55.05</c:v>
                </c:pt>
                <c:pt idx="368">
                  <c:v>54.313000000000002</c:v>
                </c:pt>
                <c:pt idx="369">
                  <c:v>52.598999999999997</c:v>
                </c:pt>
                <c:pt idx="370">
                  <c:v>56.716000000000001</c:v>
                </c:pt>
                <c:pt idx="371">
                  <c:v>51.311999999999998</c:v>
                </c:pt>
                <c:pt idx="372">
                  <c:v>52.963000000000001</c:v>
                </c:pt>
                <c:pt idx="373">
                  <c:v>66.3</c:v>
                </c:pt>
                <c:pt idx="374">
                  <c:v>45.570999999999998</c:v>
                </c:pt>
                <c:pt idx="375">
                  <c:v>53.180999999999997</c:v>
                </c:pt>
                <c:pt idx="376">
                  <c:v>50.249000000000002</c:v>
                </c:pt>
                <c:pt idx="377">
                  <c:v>56.639000000000003</c:v>
                </c:pt>
                <c:pt idx="378">
                  <c:v>55.164999999999999</c:v>
                </c:pt>
                <c:pt idx="379">
                  <c:v>55.368000000000002</c:v>
                </c:pt>
                <c:pt idx="380">
                  <c:v>49.869</c:v>
                </c:pt>
                <c:pt idx="381">
                  <c:v>56.67</c:v>
                </c:pt>
                <c:pt idx="382">
                  <c:v>43.371000000000002</c:v>
                </c:pt>
                <c:pt idx="383">
                  <c:v>43.837000000000003</c:v>
                </c:pt>
                <c:pt idx="384">
                  <c:v>54.966999999999999</c:v>
                </c:pt>
                <c:pt idx="385">
                  <c:v>49.290999999999997</c:v>
                </c:pt>
                <c:pt idx="386">
                  <c:v>51.238</c:v>
                </c:pt>
                <c:pt idx="387">
                  <c:v>51.667999999999999</c:v>
                </c:pt>
                <c:pt idx="388">
                  <c:v>48.362000000000002</c:v>
                </c:pt>
                <c:pt idx="389">
                  <c:v>40.088000000000001</c:v>
                </c:pt>
                <c:pt idx="390">
                  <c:v>40.555</c:v>
                </c:pt>
                <c:pt idx="391">
                  <c:v>53.328000000000003</c:v>
                </c:pt>
                <c:pt idx="392">
                  <c:v>51.194000000000003</c:v>
                </c:pt>
                <c:pt idx="393">
                  <c:v>56.999000000000002</c:v>
                </c:pt>
                <c:pt idx="394">
                  <c:v>45.93</c:v>
                </c:pt>
                <c:pt idx="395">
                  <c:v>48.877000000000002</c:v>
                </c:pt>
                <c:pt idx="396">
                  <c:v>56.972999999999999</c:v>
                </c:pt>
                <c:pt idx="397">
                  <c:v>44.279000000000003</c:v>
                </c:pt>
              </c:numCache>
            </c:numRef>
          </c:xVal>
          <c:yVal>
            <c:numRef>
              <c:f>'Forwards DiffTeam'!$CD$2:$CD$399</c:f>
              <c:numCache>
                <c:formatCode>General</c:formatCode>
                <c:ptCount val="398"/>
                <c:pt idx="0">
                  <c:v>2.125</c:v>
                </c:pt>
                <c:pt idx="1">
                  <c:v>2.8879999999999999</c:v>
                </c:pt>
                <c:pt idx="2">
                  <c:v>1.9710000000000001</c:v>
                </c:pt>
                <c:pt idx="3">
                  <c:v>2.5099999999999998</c:v>
                </c:pt>
                <c:pt idx="4">
                  <c:v>1.373</c:v>
                </c:pt>
                <c:pt idx="5">
                  <c:v>1.9730000000000001</c:v>
                </c:pt>
                <c:pt idx="6">
                  <c:v>2.9569999999999999</c:v>
                </c:pt>
                <c:pt idx="7">
                  <c:v>1.73</c:v>
                </c:pt>
                <c:pt idx="8">
                  <c:v>1.393</c:v>
                </c:pt>
                <c:pt idx="9">
                  <c:v>1.169</c:v>
                </c:pt>
                <c:pt idx="10">
                  <c:v>1.823</c:v>
                </c:pt>
                <c:pt idx="11">
                  <c:v>2.0950000000000002</c:v>
                </c:pt>
                <c:pt idx="12">
                  <c:v>2.2469999999999999</c:v>
                </c:pt>
                <c:pt idx="13">
                  <c:v>2.407</c:v>
                </c:pt>
                <c:pt idx="14">
                  <c:v>2.133</c:v>
                </c:pt>
                <c:pt idx="15">
                  <c:v>2.2989999999999999</c:v>
                </c:pt>
                <c:pt idx="16">
                  <c:v>2.141</c:v>
                </c:pt>
                <c:pt idx="17">
                  <c:v>1.53</c:v>
                </c:pt>
                <c:pt idx="18">
                  <c:v>3.2330000000000001</c:v>
                </c:pt>
                <c:pt idx="19">
                  <c:v>1.57</c:v>
                </c:pt>
                <c:pt idx="20">
                  <c:v>2.0939999999999999</c:v>
                </c:pt>
                <c:pt idx="21">
                  <c:v>1.3120000000000001</c:v>
                </c:pt>
                <c:pt idx="22">
                  <c:v>0.84799999999999998</c:v>
                </c:pt>
                <c:pt idx="23">
                  <c:v>1.905</c:v>
                </c:pt>
                <c:pt idx="24">
                  <c:v>1.667</c:v>
                </c:pt>
                <c:pt idx="25">
                  <c:v>2.4689999999999999</c:v>
                </c:pt>
                <c:pt idx="26">
                  <c:v>1.9670000000000001</c:v>
                </c:pt>
                <c:pt idx="27">
                  <c:v>2.5059999999999998</c:v>
                </c:pt>
                <c:pt idx="28">
                  <c:v>2.3340000000000001</c:v>
                </c:pt>
                <c:pt idx="29">
                  <c:v>1.34</c:v>
                </c:pt>
                <c:pt idx="30">
                  <c:v>1.296</c:v>
                </c:pt>
                <c:pt idx="31">
                  <c:v>1.0589999999999999</c:v>
                </c:pt>
                <c:pt idx="32">
                  <c:v>2.0230000000000001</c:v>
                </c:pt>
                <c:pt idx="33">
                  <c:v>2.6760000000000002</c:v>
                </c:pt>
                <c:pt idx="34">
                  <c:v>2.4180000000000001</c:v>
                </c:pt>
                <c:pt idx="35">
                  <c:v>1.137</c:v>
                </c:pt>
                <c:pt idx="36">
                  <c:v>2.0390000000000001</c:v>
                </c:pt>
                <c:pt idx="37">
                  <c:v>2.2410000000000001</c:v>
                </c:pt>
                <c:pt idx="38">
                  <c:v>2.0099999999999998</c:v>
                </c:pt>
                <c:pt idx="39">
                  <c:v>2.157</c:v>
                </c:pt>
                <c:pt idx="40">
                  <c:v>1.454</c:v>
                </c:pt>
                <c:pt idx="41">
                  <c:v>2.1539999999999999</c:v>
                </c:pt>
                <c:pt idx="42">
                  <c:v>1.837</c:v>
                </c:pt>
                <c:pt idx="43">
                  <c:v>2.3420000000000001</c:v>
                </c:pt>
                <c:pt idx="44">
                  <c:v>1.8640000000000001</c:v>
                </c:pt>
                <c:pt idx="45">
                  <c:v>2.294</c:v>
                </c:pt>
                <c:pt idx="46">
                  <c:v>3.5</c:v>
                </c:pt>
                <c:pt idx="47">
                  <c:v>2.5710000000000002</c:v>
                </c:pt>
                <c:pt idx="48">
                  <c:v>1.9019999999999999</c:v>
                </c:pt>
                <c:pt idx="49">
                  <c:v>2.5270000000000001</c:v>
                </c:pt>
                <c:pt idx="50">
                  <c:v>2.004</c:v>
                </c:pt>
                <c:pt idx="51">
                  <c:v>1.6080000000000001</c:v>
                </c:pt>
                <c:pt idx="52">
                  <c:v>2.0310000000000001</c:v>
                </c:pt>
                <c:pt idx="53">
                  <c:v>2.1230000000000002</c:v>
                </c:pt>
                <c:pt idx="54">
                  <c:v>2.3889999999999998</c:v>
                </c:pt>
                <c:pt idx="55">
                  <c:v>2.4369999999999998</c:v>
                </c:pt>
                <c:pt idx="56">
                  <c:v>2.2909999999999999</c:v>
                </c:pt>
                <c:pt idx="57">
                  <c:v>2.363</c:v>
                </c:pt>
                <c:pt idx="58">
                  <c:v>1.9359999999999999</c:v>
                </c:pt>
                <c:pt idx="59">
                  <c:v>1.974</c:v>
                </c:pt>
                <c:pt idx="60">
                  <c:v>1.774</c:v>
                </c:pt>
                <c:pt idx="61">
                  <c:v>0.89400000000000002</c:v>
                </c:pt>
                <c:pt idx="62">
                  <c:v>2.4940000000000002</c:v>
                </c:pt>
                <c:pt idx="63">
                  <c:v>1.573</c:v>
                </c:pt>
                <c:pt idx="64">
                  <c:v>2.415</c:v>
                </c:pt>
                <c:pt idx="65">
                  <c:v>2.5</c:v>
                </c:pt>
                <c:pt idx="66">
                  <c:v>1.5740000000000001</c:v>
                </c:pt>
                <c:pt idx="67">
                  <c:v>1.5149999999999999</c:v>
                </c:pt>
                <c:pt idx="68">
                  <c:v>1.998</c:v>
                </c:pt>
                <c:pt idx="69">
                  <c:v>1.7210000000000001</c:v>
                </c:pt>
                <c:pt idx="70">
                  <c:v>2.1629999999999998</c:v>
                </c:pt>
                <c:pt idx="71">
                  <c:v>2.4209999999999998</c:v>
                </c:pt>
                <c:pt idx="72">
                  <c:v>0.68</c:v>
                </c:pt>
                <c:pt idx="73">
                  <c:v>1.538</c:v>
                </c:pt>
                <c:pt idx="74">
                  <c:v>2.6349999999999998</c:v>
                </c:pt>
                <c:pt idx="75">
                  <c:v>2.16</c:v>
                </c:pt>
                <c:pt idx="76">
                  <c:v>1.85</c:v>
                </c:pt>
                <c:pt idx="77">
                  <c:v>2.14</c:v>
                </c:pt>
                <c:pt idx="78">
                  <c:v>1.349</c:v>
                </c:pt>
                <c:pt idx="79">
                  <c:v>1.6180000000000001</c:v>
                </c:pt>
                <c:pt idx="80">
                  <c:v>2.129</c:v>
                </c:pt>
                <c:pt idx="81">
                  <c:v>2.218</c:v>
                </c:pt>
                <c:pt idx="82">
                  <c:v>1.296</c:v>
                </c:pt>
                <c:pt idx="83">
                  <c:v>1.65</c:v>
                </c:pt>
                <c:pt idx="84">
                  <c:v>2.4660000000000002</c:v>
                </c:pt>
                <c:pt idx="85">
                  <c:v>2.0640000000000001</c:v>
                </c:pt>
                <c:pt idx="86">
                  <c:v>1.9770000000000001</c:v>
                </c:pt>
                <c:pt idx="87">
                  <c:v>1.905</c:v>
                </c:pt>
                <c:pt idx="88">
                  <c:v>1.577</c:v>
                </c:pt>
                <c:pt idx="89">
                  <c:v>2.6659999999999999</c:v>
                </c:pt>
                <c:pt idx="90">
                  <c:v>1.877</c:v>
                </c:pt>
                <c:pt idx="91">
                  <c:v>2.0779999999999998</c:v>
                </c:pt>
                <c:pt idx="92">
                  <c:v>1.77</c:v>
                </c:pt>
                <c:pt idx="93">
                  <c:v>1.887</c:v>
                </c:pt>
                <c:pt idx="94">
                  <c:v>2.0830000000000002</c:v>
                </c:pt>
                <c:pt idx="95">
                  <c:v>2.6659999999999999</c:v>
                </c:pt>
                <c:pt idx="96">
                  <c:v>2.0619999999999998</c:v>
                </c:pt>
                <c:pt idx="97">
                  <c:v>1.8260000000000001</c:v>
                </c:pt>
                <c:pt idx="98">
                  <c:v>1.45</c:v>
                </c:pt>
                <c:pt idx="99">
                  <c:v>1.9359999999999999</c:v>
                </c:pt>
                <c:pt idx="100">
                  <c:v>0.65300000000000002</c:v>
                </c:pt>
                <c:pt idx="101">
                  <c:v>1.2370000000000001</c:v>
                </c:pt>
                <c:pt idx="102">
                  <c:v>2.758</c:v>
                </c:pt>
                <c:pt idx="103">
                  <c:v>1.7150000000000001</c:v>
                </c:pt>
                <c:pt idx="104">
                  <c:v>2.0249999999999999</c:v>
                </c:pt>
                <c:pt idx="105">
                  <c:v>1.595</c:v>
                </c:pt>
                <c:pt idx="106">
                  <c:v>1.4159999999999999</c:v>
                </c:pt>
                <c:pt idx="107">
                  <c:v>1.8120000000000001</c:v>
                </c:pt>
                <c:pt idx="108">
                  <c:v>2.6339999999999999</c:v>
                </c:pt>
                <c:pt idx="109">
                  <c:v>2.4430000000000001</c:v>
                </c:pt>
                <c:pt idx="110">
                  <c:v>2.9780000000000002</c:v>
                </c:pt>
                <c:pt idx="111">
                  <c:v>3.5739999999999998</c:v>
                </c:pt>
                <c:pt idx="112">
                  <c:v>1.369</c:v>
                </c:pt>
                <c:pt idx="113">
                  <c:v>2.5590000000000002</c:v>
                </c:pt>
                <c:pt idx="114">
                  <c:v>1.982</c:v>
                </c:pt>
                <c:pt idx="115">
                  <c:v>2.5089999999999999</c:v>
                </c:pt>
                <c:pt idx="116">
                  <c:v>2.1850000000000001</c:v>
                </c:pt>
                <c:pt idx="117">
                  <c:v>1.829</c:v>
                </c:pt>
                <c:pt idx="118">
                  <c:v>2.0489999999999999</c:v>
                </c:pt>
                <c:pt idx="119">
                  <c:v>2.2490000000000001</c:v>
                </c:pt>
                <c:pt idx="120">
                  <c:v>2.7160000000000002</c:v>
                </c:pt>
                <c:pt idx="121">
                  <c:v>2.121</c:v>
                </c:pt>
                <c:pt idx="122">
                  <c:v>2.4700000000000002</c:v>
                </c:pt>
                <c:pt idx="123">
                  <c:v>2.3199999999999998</c:v>
                </c:pt>
                <c:pt idx="124">
                  <c:v>2.548</c:v>
                </c:pt>
                <c:pt idx="125">
                  <c:v>2.7229999999999999</c:v>
                </c:pt>
                <c:pt idx="126">
                  <c:v>2.992</c:v>
                </c:pt>
                <c:pt idx="127">
                  <c:v>3.0950000000000002</c:v>
                </c:pt>
                <c:pt idx="128">
                  <c:v>2.5249999999999999</c:v>
                </c:pt>
                <c:pt idx="129">
                  <c:v>1.387</c:v>
                </c:pt>
                <c:pt idx="130">
                  <c:v>1.669</c:v>
                </c:pt>
                <c:pt idx="131">
                  <c:v>1.5920000000000001</c:v>
                </c:pt>
                <c:pt idx="132">
                  <c:v>2.3290000000000002</c:v>
                </c:pt>
                <c:pt idx="133">
                  <c:v>1.8540000000000001</c:v>
                </c:pt>
                <c:pt idx="134">
                  <c:v>2.2690000000000001</c:v>
                </c:pt>
                <c:pt idx="135">
                  <c:v>2.64</c:v>
                </c:pt>
                <c:pt idx="136">
                  <c:v>2.2570000000000001</c:v>
                </c:pt>
                <c:pt idx="137">
                  <c:v>2.6850000000000001</c:v>
                </c:pt>
                <c:pt idx="138">
                  <c:v>3.0710000000000002</c:v>
                </c:pt>
                <c:pt idx="139">
                  <c:v>1.476</c:v>
                </c:pt>
                <c:pt idx="140">
                  <c:v>3.375</c:v>
                </c:pt>
                <c:pt idx="141">
                  <c:v>2.2410000000000001</c:v>
                </c:pt>
                <c:pt idx="142">
                  <c:v>2.1230000000000002</c:v>
                </c:pt>
                <c:pt idx="143">
                  <c:v>1.7869999999999999</c:v>
                </c:pt>
                <c:pt idx="144">
                  <c:v>2.1240000000000001</c:v>
                </c:pt>
                <c:pt idx="145">
                  <c:v>1.7989999999999999</c:v>
                </c:pt>
                <c:pt idx="146">
                  <c:v>1.2030000000000001</c:v>
                </c:pt>
                <c:pt idx="147">
                  <c:v>1.8360000000000001</c:v>
                </c:pt>
                <c:pt idx="148">
                  <c:v>2.3010000000000002</c:v>
                </c:pt>
                <c:pt idx="149">
                  <c:v>1.5860000000000001</c:v>
                </c:pt>
                <c:pt idx="150">
                  <c:v>2.0699999999999998</c:v>
                </c:pt>
                <c:pt idx="151">
                  <c:v>2.0230000000000001</c:v>
                </c:pt>
                <c:pt idx="152">
                  <c:v>2.7639999999999998</c:v>
                </c:pt>
                <c:pt idx="153">
                  <c:v>1.712</c:v>
                </c:pt>
                <c:pt idx="154">
                  <c:v>2.37</c:v>
                </c:pt>
                <c:pt idx="155">
                  <c:v>1.371</c:v>
                </c:pt>
                <c:pt idx="156">
                  <c:v>2.9969999999999999</c:v>
                </c:pt>
                <c:pt idx="157">
                  <c:v>2.278</c:v>
                </c:pt>
                <c:pt idx="158">
                  <c:v>2.3410000000000002</c:v>
                </c:pt>
                <c:pt idx="159">
                  <c:v>2.9580000000000002</c:v>
                </c:pt>
                <c:pt idx="160">
                  <c:v>2.286</c:v>
                </c:pt>
                <c:pt idx="161">
                  <c:v>2.2839999999999998</c:v>
                </c:pt>
                <c:pt idx="162">
                  <c:v>1.8919999999999999</c:v>
                </c:pt>
                <c:pt idx="163">
                  <c:v>2.895</c:v>
                </c:pt>
                <c:pt idx="164">
                  <c:v>2.1680000000000001</c:v>
                </c:pt>
                <c:pt idx="165">
                  <c:v>1.393</c:v>
                </c:pt>
                <c:pt idx="166">
                  <c:v>2.5579999999999998</c:v>
                </c:pt>
                <c:pt idx="167">
                  <c:v>2.1110000000000002</c:v>
                </c:pt>
                <c:pt idx="168">
                  <c:v>3.2410000000000001</c:v>
                </c:pt>
                <c:pt idx="169">
                  <c:v>1.159</c:v>
                </c:pt>
                <c:pt idx="170">
                  <c:v>2.2770000000000001</c:v>
                </c:pt>
                <c:pt idx="171">
                  <c:v>2.7509999999999999</c:v>
                </c:pt>
                <c:pt idx="172">
                  <c:v>2.1909999999999998</c:v>
                </c:pt>
                <c:pt idx="173">
                  <c:v>3.4129999999999998</c:v>
                </c:pt>
                <c:pt idx="174">
                  <c:v>0.82199999999999995</c:v>
                </c:pt>
                <c:pt idx="175">
                  <c:v>2.222</c:v>
                </c:pt>
                <c:pt idx="176">
                  <c:v>1.865</c:v>
                </c:pt>
                <c:pt idx="177">
                  <c:v>2.4790000000000001</c:v>
                </c:pt>
                <c:pt idx="178">
                  <c:v>1.863</c:v>
                </c:pt>
                <c:pt idx="179">
                  <c:v>2.4009999999999998</c:v>
                </c:pt>
                <c:pt idx="180">
                  <c:v>3.0470000000000002</c:v>
                </c:pt>
                <c:pt idx="181">
                  <c:v>1.78</c:v>
                </c:pt>
                <c:pt idx="182">
                  <c:v>2.262</c:v>
                </c:pt>
                <c:pt idx="183">
                  <c:v>1.9470000000000001</c:v>
                </c:pt>
                <c:pt idx="184">
                  <c:v>3.0249999999999999</c:v>
                </c:pt>
                <c:pt idx="185">
                  <c:v>2.3359999999999999</c:v>
                </c:pt>
                <c:pt idx="186">
                  <c:v>2.4289999999999998</c:v>
                </c:pt>
                <c:pt idx="187">
                  <c:v>3.4529999999999998</c:v>
                </c:pt>
                <c:pt idx="188">
                  <c:v>2.0579999999999998</c:v>
                </c:pt>
                <c:pt idx="189">
                  <c:v>2.6259999999999999</c:v>
                </c:pt>
                <c:pt idx="190">
                  <c:v>2.7989999999999999</c:v>
                </c:pt>
                <c:pt idx="191">
                  <c:v>2.9319999999999999</c:v>
                </c:pt>
                <c:pt idx="192">
                  <c:v>1.9390000000000001</c:v>
                </c:pt>
                <c:pt idx="193">
                  <c:v>1.887</c:v>
                </c:pt>
                <c:pt idx="194">
                  <c:v>1.7330000000000001</c:v>
                </c:pt>
                <c:pt idx="195">
                  <c:v>1.3140000000000001</c:v>
                </c:pt>
                <c:pt idx="196">
                  <c:v>2.0129999999999999</c:v>
                </c:pt>
                <c:pt idx="197">
                  <c:v>2.3580000000000001</c:v>
                </c:pt>
                <c:pt idx="198">
                  <c:v>1.9119999999999999</c:v>
                </c:pt>
                <c:pt idx="199">
                  <c:v>1.5549999999999999</c:v>
                </c:pt>
                <c:pt idx="200">
                  <c:v>1.8009999999999999</c:v>
                </c:pt>
                <c:pt idx="201">
                  <c:v>2.258</c:v>
                </c:pt>
                <c:pt idx="202">
                  <c:v>1.8560000000000001</c:v>
                </c:pt>
                <c:pt idx="203">
                  <c:v>2.4140000000000001</c:v>
                </c:pt>
                <c:pt idx="204">
                  <c:v>1.8169999999999999</c:v>
                </c:pt>
                <c:pt idx="205">
                  <c:v>2.968</c:v>
                </c:pt>
                <c:pt idx="206">
                  <c:v>1.635</c:v>
                </c:pt>
                <c:pt idx="207">
                  <c:v>1.2430000000000001</c:v>
                </c:pt>
                <c:pt idx="208">
                  <c:v>2.552</c:v>
                </c:pt>
                <c:pt idx="209">
                  <c:v>3.12</c:v>
                </c:pt>
                <c:pt idx="210">
                  <c:v>2.1789999999999998</c:v>
                </c:pt>
                <c:pt idx="211">
                  <c:v>2.5409999999999999</c:v>
                </c:pt>
                <c:pt idx="212">
                  <c:v>2.4180000000000001</c:v>
                </c:pt>
                <c:pt idx="213">
                  <c:v>1.764</c:v>
                </c:pt>
                <c:pt idx="214">
                  <c:v>1.625</c:v>
                </c:pt>
                <c:pt idx="215">
                  <c:v>2.4889999999999999</c:v>
                </c:pt>
                <c:pt idx="216">
                  <c:v>2.29</c:v>
                </c:pt>
                <c:pt idx="217">
                  <c:v>2.3239999999999998</c:v>
                </c:pt>
                <c:pt idx="218">
                  <c:v>3.2210000000000001</c:v>
                </c:pt>
                <c:pt idx="219">
                  <c:v>2.2349999999999999</c:v>
                </c:pt>
                <c:pt idx="220">
                  <c:v>1.661</c:v>
                </c:pt>
                <c:pt idx="221">
                  <c:v>2.2679999999999998</c:v>
                </c:pt>
                <c:pt idx="222">
                  <c:v>2.1579999999999999</c:v>
                </c:pt>
                <c:pt idx="223">
                  <c:v>2.6059999999999999</c:v>
                </c:pt>
                <c:pt idx="224">
                  <c:v>2.7440000000000002</c:v>
                </c:pt>
                <c:pt idx="225">
                  <c:v>1.2250000000000001</c:v>
                </c:pt>
                <c:pt idx="226">
                  <c:v>2.8849999999999998</c:v>
                </c:pt>
                <c:pt idx="227">
                  <c:v>2.9649999999999999</c:v>
                </c:pt>
                <c:pt idx="228">
                  <c:v>2.5640000000000001</c:v>
                </c:pt>
                <c:pt idx="229">
                  <c:v>2.3860000000000001</c:v>
                </c:pt>
                <c:pt idx="230">
                  <c:v>1.69</c:v>
                </c:pt>
                <c:pt idx="231">
                  <c:v>2.7789999999999999</c:v>
                </c:pt>
                <c:pt idx="232">
                  <c:v>1.282</c:v>
                </c:pt>
                <c:pt idx="233">
                  <c:v>2.2280000000000002</c:v>
                </c:pt>
                <c:pt idx="234">
                  <c:v>3.0739999999999998</c:v>
                </c:pt>
                <c:pt idx="235">
                  <c:v>3.1960000000000002</c:v>
                </c:pt>
                <c:pt idx="236">
                  <c:v>2.1669999999999998</c:v>
                </c:pt>
                <c:pt idx="237">
                  <c:v>2.7160000000000002</c:v>
                </c:pt>
                <c:pt idx="238">
                  <c:v>3.274</c:v>
                </c:pt>
                <c:pt idx="239">
                  <c:v>2.5310000000000001</c:v>
                </c:pt>
                <c:pt idx="240">
                  <c:v>2.9340000000000002</c:v>
                </c:pt>
                <c:pt idx="241">
                  <c:v>2.73</c:v>
                </c:pt>
                <c:pt idx="242">
                  <c:v>0.96</c:v>
                </c:pt>
                <c:pt idx="243">
                  <c:v>2.5950000000000002</c:v>
                </c:pt>
                <c:pt idx="244">
                  <c:v>2.21</c:v>
                </c:pt>
                <c:pt idx="245">
                  <c:v>1.9990000000000001</c:v>
                </c:pt>
                <c:pt idx="246">
                  <c:v>2.7610000000000001</c:v>
                </c:pt>
                <c:pt idx="247">
                  <c:v>0.94599999999999995</c:v>
                </c:pt>
                <c:pt idx="248">
                  <c:v>1.609</c:v>
                </c:pt>
                <c:pt idx="249">
                  <c:v>3.2189999999999999</c:v>
                </c:pt>
                <c:pt idx="250">
                  <c:v>2.5590000000000002</c:v>
                </c:pt>
                <c:pt idx="251">
                  <c:v>1.488</c:v>
                </c:pt>
                <c:pt idx="252">
                  <c:v>2.57</c:v>
                </c:pt>
                <c:pt idx="253">
                  <c:v>1.6579999999999999</c:v>
                </c:pt>
                <c:pt idx="254">
                  <c:v>2.19</c:v>
                </c:pt>
                <c:pt idx="255">
                  <c:v>1.3280000000000001</c:v>
                </c:pt>
                <c:pt idx="256">
                  <c:v>1.5640000000000001</c:v>
                </c:pt>
                <c:pt idx="257">
                  <c:v>2.6949999999999998</c:v>
                </c:pt>
                <c:pt idx="258">
                  <c:v>1.137</c:v>
                </c:pt>
                <c:pt idx="259">
                  <c:v>3.0590000000000002</c:v>
                </c:pt>
                <c:pt idx="260">
                  <c:v>1.548</c:v>
                </c:pt>
                <c:pt idx="261">
                  <c:v>2.528</c:v>
                </c:pt>
                <c:pt idx="262">
                  <c:v>1.873</c:v>
                </c:pt>
                <c:pt idx="263">
                  <c:v>2.3919999999999999</c:v>
                </c:pt>
                <c:pt idx="264">
                  <c:v>2.153</c:v>
                </c:pt>
                <c:pt idx="265">
                  <c:v>2.8050000000000002</c:v>
                </c:pt>
                <c:pt idx="266">
                  <c:v>3.4990000000000001</c:v>
                </c:pt>
                <c:pt idx="267">
                  <c:v>1.6240000000000001</c:v>
                </c:pt>
                <c:pt idx="268">
                  <c:v>3.09</c:v>
                </c:pt>
                <c:pt idx="269">
                  <c:v>2.0339999999999998</c:v>
                </c:pt>
                <c:pt idx="270">
                  <c:v>3.3149999999999999</c:v>
                </c:pt>
                <c:pt idx="271">
                  <c:v>1.5609999999999999</c:v>
                </c:pt>
                <c:pt idx="272">
                  <c:v>1.6519999999999999</c:v>
                </c:pt>
                <c:pt idx="273">
                  <c:v>2.0299999999999998</c:v>
                </c:pt>
                <c:pt idx="274">
                  <c:v>2.5369999999999999</c:v>
                </c:pt>
                <c:pt idx="275">
                  <c:v>2.7890000000000001</c:v>
                </c:pt>
                <c:pt idx="276">
                  <c:v>2.9689999999999999</c:v>
                </c:pt>
                <c:pt idx="277">
                  <c:v>2.2770000000000001</c:v>
                </c:pt>
                <c:pt idx="278">
                  <c:v>2.5419999999999998</c:v>
                </c:pt>
                <c:pt idx="279">
                  <c:v>2.42</c:v>
                </c:pt>
                <c:pt idx="280">
                  <c:v>1.7729999999999999</c:v>
                </c:pt>
                <c:pt idx="281">
                  <c:v>2.0379999999999998</c:v>
                </c:pt>
                <c:pt idx="282">
                  <c:v>2.798</c:v>
                </c:pt>
                <c:pt idx="283">
                  <c:v>2.6150000000000002</c:v>
                </c:pt>
                <c:pt idx="284">
                  <c:v>2.3719999999999999</c:v>
                </c:pt>
                <c:pt idx="285">
                  <c:v>2.319</c:v>
                </c:pt>
                <c:pt idx="286">
                  <c:v>2.258</c:v>
                </c:pt>
                <c:pt idx="287">
                  <c:v>2.238</c:v>
                </c:pt>
                <c:pt idx="288">
                  <c:v>1.7250000000000001</c:v>
                </c:pt>
                <c:pt idx="289">
                  <c:v>3.411</c:v>
                </c:pt>
                <c:pt idx="290">
                  <c:v>2.1469999999999998</c:v>
                </c:pt>
                <c:pt idx="291">
                  <c:v>1.82</c:v>
                </c:pt>
                <c:pt idx="292">
                  <c:v>2.3250000000000002</c:v>
                </c:pt>
                <c:pt idx="293">
                  <c:v>1.349</c:v>
                </c:pt>
                <c:pt idx="294">
                  <c:v>1.8009999999999999</c:v>
                </c:pt>
                <c:pt idx="295">
                  <c:v>1.6910000000000001</c:v>
                </c:pt>
                <c:pt idx="296">
                  <c:v>3.0720000000000001</c:v>
                </c:pt>
                <c:pt idx="297">
                  <c:v>1.7170000000000001</c:v>
                </c:pt>
                <c:pt idx="298">
                  <c:v>2.2280000000000002</c:v>
                </c:pt>
                <c:pt idx="299">
                  <c:v>2.4609999999999999</c:v>
                </c:pt>
                <c:pt idx="300">
                  <c:v>2.5609999999999999</c:v>
                </c:pt>
                <c:pt idx="301">
                  <c:v>1.3879999999999999</c:v>
                </c:pt>
                <c:pt idx="302">
                  <c:v>2.8450000000000002</c:v>
                </c:pt>
                <c:pt idx="303">
                  <c:v>2.149</c:v>
                </c:pt>
                <c:pt idx="304">
                  <c:v>3.31</c:v>
                </c:pt>
                <c:pt idx="305">
                  <c:v>3.157</c:v>
                </c:pt>
                <c:pt idx="306">
                  <c:v>1.9850000000000001</c:v>
                </c:pt>
                <c:pt idx="307">
                  <c:v>2.665</c:v>
                </c:pt>
                <c:pt idx="308">
                  <c:v>1.671</c:v>
                </c:pt>
                <c:pt idx="309">
                  <c:v>2.5750000000000002</c:v>
                </c:pt>
                <c:pt idx="310">
                  <c:v>2.569</c:v>
                </c:pt>
                <c:pt idx="311">
                  <c:v>2.5910000000000002</c:v>
                </c:pt>
                <c:pt idx="312">
                  <c:v>2.8530000000000002</c:v>
                </c:pt>
                <c:pt idx="313">
                  <c:v>1.6539999999999999</c:v>
                </c:pt>
                <c:pt idx="314">
                  <c:v>2.23</c:v>
                </c:pt>
                <c:pt idx="315">
                  <c:v>2.5819999999999999</c:v>
                </c:pt>
                <c:pt idx="316">
                  <c:v>2.3330000000000002</c:v>
                </c:pt>
                <c:pt idx="317">
                  <c:v>3.181</c:v>
                </c:pt>
                <c:pt idx="318">
                  <c:v>3.9350000000000001</c:v>
                </c:pt>
                <c:pt idx="319">
                  <c:v>2.5390000000000001</c:v>
                </c:pt>
                <c:pt idx="320">
                  <c:v>3.0350000000000001</c:v>
                </c:pt>
                <c:pt idx="321">
                  <c:v>2.1560000000000001</c:v>
                </c:pt>
                <c:pt idx="322">
                  <c:v>1.94</c:v>
                </c:pt>
                <c:pt idx="323">
                  <c:v>1.873</c:v>
                </c:pt>
                <c:pt idx="324">
                  <c:v>1.4730000000000001</c:v>
                </c:pt>
                <c:pt idx="325">
                  <c:v>1.718</c:v>
                </c:pt>
                <c:pt idx="326">
                  <c:v>2.1859999999999999</c:v>
                </c:pt>
                <c:pt idx="327">
                  <c:v>2.246</c:v>
                </c:pt>
                <c:pt idx="328">
                  <c:v>2.0840000000000001</c:v>
                </c:pt>
                <c:pt idx="329">
                  <c:v>2.3069999999999999</c:v>
                </c:pt>
                <c:pt idx="330">
                  <c:v>1.647</c:v>
                </c:pt>
                <c:pt idx="331">
                  <c:v>1.5669999999999999</c:v>
                </c:pt>
                <c:pt idx="332">
                  <c:v>2.3319999999999999</c:v>
                </c:pt>
                <c:pt idx="333">
                  <c:v>1.5840000000000001</c:v>
                </c:pt>
                <c:pt idx="334">
                  <c:v>1.9359999999999999</c:v>
                </c:pt>
                <c:pt idx="335">
                  <c:v>2.452</c:v>
                </c:pt>
                <c:pt idx="336">
                  <c:v>3.1459999999999999</c:v>
                </c:pt>
                <c:pt idx="337">
                  <c:v>2.1549999999999998</c:v>
                </c:pt>
                <c:pt idx="338">
                  <c:v>2.028</c:v>
                </c:pt>
                <c:pt idx="339">
                  <c:v>3.1930000000000001</c:v>
                </c:pt>
                <c:pt idx="340">
                  <c:v>2.4620000000000002</c:v>
                </c:pt>
                <c:pt idx="341">
                  <c:v>1.0009999999999999</c:v>
                </c:pt>
                <c:pt idx="342">
                  <c:v>2.2000000000000002</c:v>
                </c:pt>
                <c:pt idx="343">
                  <c:v>1.9239999999999999</c:v>
                </c:pt>
                <c:pt idx="344">
                  <c:v>1.8480000000000001</c:v>
                </c:pt>
                <c:pt idx="345">
                  <c:v>3.5819999999999999</c:v>
                </c:pt>
                <c:pt idx="346">
                  <c:v>2.294</c:v>
                </c:pt>
                <c:pt idx="347">
                  <c:v>1.5820000000000001</c:v>
                </c:pt>
                <c:pt idx="348">
                  <c:v>2.2999999999999998</c:v>
                </c:pt>
                <c:pt idx="349">
                  <c:v>1.8009999999999999</c:v>
                </c:pt>
                <c:pt idx="350">
                  <c:v>2.8769999999999998</c:v>
                </c:pt>
                <c:pt idx="351">
                  <c:v>2.8540000000000001</c:v>
                </c:pt>
                <c:pt idx="352">
                  <c:v>2.3220000000000001</c:v>
                </c:pt>
                <c:pt idx="353">
                  <c:v>2.1120000000000001</c:v>
                </c:pt>
                <c:pt idx="354">
                  <c:v>2.0019999999999998</c:v>
                </c:pt>
                <c:pt idx="355">
                  <c:v>2.6339999999999999</c:v>
                </c:pt>
                <c:pt idx="356">
                  <c:v>2.206</c:v>
                </c:pt>
                <c:pt idx="357">
                  <c:v>2.7989999999999999</c:v>
                </c:pt>
                <c:pt idx="358">
                  <c:v>2.169</c:v>
                </c:pt>
                <c:pt idx="359">
                  <c:v>2.5670000000000002</c:v>
                </c:pt>
                <c:pt idx="360">
                  <c:v>2.9260000000000002</c:v>
                </c:pt>
                <c:pt idx="361">
                  <c:v>2.375</c:v>
                </c:pt>
                <c:pt idx="362">
                  <c:v>2.516</c:v>
                </c:pt>
                <c:pt idx="363">
                  <c:v>1.87</c:v>
                </c:pt>
                <c:pt idx="364">
                  <c:v>1.63</c:v>
                </c:pt>
                <c:pt idx="365">
                  <c:v>2.9220000000000002</c:v>
                </c:pt>
                <c:pt idx="366">
                  <c:v>2.4649999999999999</c:v>
                </c:pt>
                <c:pt idx="367">
                  <c:v>3.33</c:v>
                </c:pt>
                <c:pt idx="368">
                  <c:v>2.1040000000000001</c:v>
                </c:pt>
                <c:pt idx="369">
                  <c:v>1.9139999999999999</c:v>
                </c:pt>
                <c:pt idx="370">
                  <c:v>2.597</c:v>
                </c:pt>
                <c:pt idx="371">
                  <c:v>1.657</c:v>
                </c:pt>
                <c:pt idx="372">
                  <c:v>2.6850000000000001</c:v>
                </c:pt>
                <c:pt idx="373">
                  <c:v>3.0190000000000001</c:v>
                </c:pt>
                <c:pt idx="374">
                  <c:v>1.7609999999999999</c:v>
                </c:pt>
                <c:pt idx="375">
                  <c:v>1.819</c:v>
                </c:pt>
                <c:pt idx="376">
                  <c:v>2.1640000000000001</c:v>
                </c:pt>
                <c:pt idx="377">
                  <c:v>2.3820000000000001</c:v>
                </c:pt>
                <c:pt idx="378">
                  <c:v>3.73</c:v>
                </c:pt>
                <c:pt idx="379">
                  <c:v>1.36</c:v>
                </c:pt>
                <c:pt idx="380">
                  <c:v>1.855</c:v>
                </c:pt>
                <c:pt idx="381">
                  <c:v>1.948</c:v>
                </c:pt>
                <c:pt idx="382">
                  <c:v>2.7240000000000002</c:v>
                </c:pt>
                <c:pt idx="383">
                  <c:v>3.7320000000000002</c:v>
                </c:pt>
                <c:pt idx="384">
                  <c:v>2.3180000000000001</c:v>
                </c:pt>
                <c:pt idx="385">
                  <c:v>2.7869999999999999</c:v>
                </c:pt>
                <c:pt idx="386">
                  <c:v>2.6259999999999999</c:v>
                </c:pt>
                <c:pt idx="387">
                  <c:v>2.31</c:v>
                </c:pt>
                <c:pt idx="388">
                  <c:v>2.2690000000000001</c:v>
                </c:pt>
                <c:pt idx="389">
                  <c:v>1.8180000000000001</c:v>
                </c:pt>
                <c:pt idx="390">
                  <c:v>2.2280000000000002</c:v>
                </c:pt>
                <c:pt idx="391">
                  <c:v>2.863</c:v>
                </c:pt>
                <c:pt idx="392">
                  <c:v>2.3730000000000002</c:v>
                </c:pt>
                <c:pt idx="393">
                  <c:v>2.6040000000000001</c:v>
                </c:pt>
                <c:pt idx="394">
                  <c:v>3.7770000000000001</c:v>
                </c:pt>
                <c:pt idx="395">
                  <c:v>2.3650000000000002</c:v>
                </c:pt>
                <c:pt idx="396">
                  <c:v>2.2759999999999998</c:v>
                </c:pt>
                <c:pt idx="397">
                  <c:v>2.3679999999999999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3473576"/>
        <c:axId val="436282992"/>
      </c:scatterChart>
      <c:valAx>
        <c:axId val="433473576"/>
        <c:scaling>
          <c:orientation val="minMax"/>
          <c:min val="30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0000"/>
                <a:lumOff val="8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282992"/>
        <c:crosses val="autoZero"/>
        <c:crossBetween val="midCat"/>
      </c:valAx>
      <c:valAx>
        <c:axId val="436282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473576"/>
        <c:crosses val="autoZero"/>
        <c:crossBetween val="midCat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>
                <a:alpha val="0"/>
              </a:schemeClr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Y1 CF60 vs Y2 GF60 - Same Team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'Forwards SameTeam'!$CA$1</c:f>
              <c:strCache>
                <c:ptCount val="1"/>
                <c:pt idx="0">
                  <c:v>Y2GF60</c:v>
                </c:pt>
              </c:strCache>
            </c:strRef>
          </c:tx>
          <c:spPr>
            <a:ln w="25400" cap="flat" cmpd="sng" algn="ctr">
              <a:noFill/>
              <a:prstDash val="sysDot"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1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0.12688954505686789"/>
                  <c:y val="0.37325969670457859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baseline="0" dirty="0"/>
                      <a:t>y = 0.0389x + 0.2629</a:t>
                    </a:r>
                    <a:br>
                      <a:rPr lang="en-US" sz="1200" baseline="0" dirty="0"/>
                    </a:br>
                    <a:r>
                      <a:rPr lang="en-US" sz="1200" baseline="0" dirty="0"/>
                      <a:t>R² = </a:t>
                    </a:r>
                    <a:r>
                      <a:rPr lang="en-US" sz="1200" baseline="0" dirty="0">
                        <a:solidFill>
                          <a:srgbClr val="FF0000"/>
                        </a:solidFill>
                      </a:rPr>
                      <a:t>0.155</a:t>
                    </a:r>
                    <a:endParaRPr lang="en-US" sz="1200" dirty="0">
                      <a:solidFill>
                        <a:srgbClr val="FF0000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'Forwards SameTeam'!$Q$2:$Q$1339</c:f>
              <c:numCache>
                <c:formatCode>General</c:formatCode>
                <c:ptCount val="1338"/>
                <c:pt idx="0">
                  <c:v>55.292000000000002</c:v>
                </c:pt>
                <c:pt idx="1">
                  <c:v>67.688000000000002</c:v>
                </c:pt>
                <c:pt idx="2">
                  <c:v>51.29</c:v>
                </c:pt>
                <c:pt idx="3">
                  <c:v>55.761000000000003</c:v>
                </c:pt>
                <c:pt idx="4">
                  <c:v>64.147999999999996</c:v>
                </c:pt>
                <c:pt idx="5">
                  <c:v>56.485999999999997</c:v>
                </c:pt>
                <c:pt idx="6">
                  <c:v>48.828000000000003</c:v>
                </c:pt>
                <c:pt idx="7">
                  <c:v>56.119</c:v>
                </c:pt>
                <c:pt idx="8">
                  <c:v>50.356999999999999</c:v>
                </c:pt>
                <c:pt idx="9">
                  <c:v>52.393999999999998</c:v>
                </c:pt>
                <c:pt idx="10">
                  <c:v>52.259</c:v>
                </c:pt>
                <c:pt idx="11">
                  <c:v>48.902999999999999</c:v>
                </c:pt>
                <c:pt idx="12">
                  <c:v>47.533000000000001</c:v>
                </c:pt>
                <c:pt idx="13">
                  <c:v>58.134</c:v>
                </c:pt>
                <c:pt idx="14">
                  <c:v>49.106000000000002</c:v>
                </c:pt>
                <c:pt idx="15">
                  <c:v>54.920999999999999</c:v>
                </c:pt>
                <c:pt idx="16">
                  <c:v>51.63</c:v>
                </c:pt>
                <c:pt idx="17">
                  <c:v>56.231999999999999</c:v>
                </c:pt>
                <c:pt idx="18">
                  <c:v>50.875</c:v>
                </c:pt>
                <c:pt idx="19">
                  <c:v>67.858000000000004</c:v>
                </c:pt>
                <c:pt idx="20">
                  <c:v>60.9</c:v>
                </c:pt>
                <c:pt idx="21">
                  <c:v>68.227000000000004</c:v>
                </c:pt>
                <c:pt idx="22">
                  <c:v>64.427000000000007</c:v>
                </c:pt>
                <c:pt idx="23">
                  <c:v>70.248999999999995</c:v>
                </c:pt>
                <c:pt idx="24">
                  <c:v>54.183</c:v>
                </c:pt>
                <c:pt idx="25">
                  <c:v>52.213000000000001</c:v>
                </c:pt>
                <c:pt idx="26">
                  <c:v>58.16</c:v>
                </c:pt>
                <c:pt idx="27">
                  <c:v>42.74</c:v>
                </c:pt>
                <c:pt idx="28">
                  <c:v>64.305999999999997</c:v>
                </c:pt>
                <c:pt idx="29">
                  <c:v>59.177999999999997</c:v>
                </c:pt>
                <c:pt idx="30">
                  <c:v>60.701000000000001</c:v>
                </c:pt>
                <c:pt idx="31">
                  <c:v>43.1</c:v>
                </c:pt>
                <c:pt idx="32">
                  <c:v>42.892000000000003</c:v>
                </c:pt>
                <c:pt idx="33">
                  <c:v>56.518000000000001</c:v>
                </c:pt>
                <c:pt idx="34">
                  <c:v>51.204000000000001</c:v>
                </c:pt>
                <c:pt idx="35">
                  <c:v>62.539000000000001</c:v>
                </c:pt>
                <c:pt idx="36">
                  <c:v>65.602999999999994</c:v>
                </c:pt>
                <c:pt idx="37">
                  <c:v>61.63</c:v>
                </c:pt>
                <c:pt idx="38">
                  <c:v>55.081000000000003</c:v>
                </c:pt>
                <c:pt idx="39">
                  <c:v>59.841000000000001</c:v>
                </c:pt>
                <c:pt idx="40">
                  <c:v>54.634</c:v>
                </c:pt>
                <c:pt idx="41">
                  <c:v>65.802999999999997</c:v>
                </c:pt>
                <c:pt idx="42">
                  <c:v>56.972999999999999</c:v>
                </c:pt>
                <c:pt idx="43">
                  <c:v>50.473999999999997</c:v>
                </c:pt>
                <c:pt idx="44">
                  <c:v>54.536000000000001</c:v>
                </c:pt>
                <c:pt idx="45">
                  <c:v>64.730999999999995</c:v>
                </c:pt>
                <c:pt idx="46">
                  <c:v>57.469000000000001</c:v>
                </c:pt>
                <c:pt idx="47">
                  <c:v>49.277999999999999</c:v>
                </c:pt>
                <c:pt idx="48">
                  <c:v>42.173999999999999</c:v>
                </c:pt>
                <c:pt idx="49">
                  <c:v>57.853000000000002</c:v>
                </c:pt>
                <c:pt idx="50">
                  <c:v>57.871000000000002</c:v>
                </c:pt>
                <c:pt idx="51">
                  <c:v>56.095999999999997</c:v>
                </c:pt>
                <c:pt idx="52">
                  <c:v>60.241999999999997</c:v>
                </c:pt>
                <c:pt idx="53">
                  <c:v>54.600999999999999</c:v>
                </c:pt>
                <c:pt idx="54">
                  <c:v>55.438000000000002</c:v>
                </c:pt>
                <c:pt idx="55">
                  <c:v>52.743000000000002</c:v>
                </c:pt>
                <c:pt idx="56">
                  <c:v>45.594000000000001</c:v>
                </c:pt>
                <c:pt idx="57">
                  <c:v>40.109000000000002</c:v>
                </c:pt>
                <c:pt idx="58">
                  <c:v>57.811999999999998</c:v>
                </c:pt>
                <c:pt idx="59">
                  <c:v>56.021000000000001</c:v>
                </c:pt>
                <c:pt idx="60">
                  <c:v>61.116999999999997</c:v>
                </c:pt>
                <c:pt idx="61">
                  <c:v>53.003999999999998</c:v>
                </c:pt>
                <c:pt idx="62">
                  <c:v>53.143000000000001</c:v>
                </c:pt>
                <c:pt idx="63">
                  <c:v>64.73</c:v>
                </c:pt>
                <c:pt idx="64">
                  <c:v>65.713999999999999</c:v>
                </c:pt>
                <c:pt idx="65">
                  <c:v>55.146999999999998</c:v>
                </c:pt>
                <c:pt idx="66">
                  <c:v>50.64</c:v>
                </c:pt>
                <c:pt idx="67">
                  <c:v>47.823</c:v>
                </c:pt>
                <c:pt idx="68">
                  <c:v>58.393999999999998</c:v>
                </c:pt>
                <c:pt idx="69">
                  <c:v>54.253999999999998</c:v>
                </c:pt>
                <c:pt idx="70">
                  <c:v>56.725000000000001</c:v>
                </c:pt>
                <c:pt idx="71">
                  <c:v>60.603999999999999</c:v>
                </c:pt>
                <c:pt idx="72">
                  <c:v>53.564999999999998</c:v>
                </c:pt>
                <c:pt idx="73">
                  <c:v>63.447000000000003</c:v>
                </c:pt>
                <c:pt idx="74">
                  <c:v>53.683999999999997</c:v>
                </c:pt>
                <c:pt idx="75">
                  <c:v>61.491999999999997</c:v>
                </c:pt>
                <c:pt idx="76">
                  <c:v>62.2</c:v>
                </c:pt>
                <c:pt idx="77">
                  <c:v>57.515999999999998</c:v>
                </c:pt>
                <c:pt idx="78">
                  <c:v>54.951000000000001</c:v>
                </c:pt>
                <c:pt idx="79">
                  <c:v>56.368000000000002</c:v>
                </c:pt>
                <c:pt idx="80">
                  <c:v>57.924999999999997</c:v>
                </c:pt>
                <c:pt idx="81">
                  <c:v>52.18</c:v>
                </c:pt>
                <c:pt idx="82">
                  <c:v>49.472000000000001</c:v>
                </c:pt>
                <c:pt idx="83">
                  <c:v>50.701000000000001</c:v>
                </c:pt>
                <c:pt idx="84">
                  <c:v>48.189</c:v>
                </c:pt>
                <c:pt idx="85">
                  <c:v>49.923000000000002</c:v>
                </c:pt>
                <c:pt idx="86">
                  <c:v>54.38</c:v>
                </c:pt>
                <c:pt idx="87">
                  <c:v>63.448</c:v>
                </c:pt>
                <c:pt idx="88">
                  <c:v>54.195999999999998</c:v>
                </c:pt>
                <c:pt idx="89">
                  <c:v>54.08</c:v>
                </c:pt>
                <c:pt idx="90">
                  <c:v>54.752000000000002</c:v>
                </c:pt>
                <c:pt idx="91">
                  <c:v>50.558</c:v>
                </c:pt>
                <c:pt idx="92">
                  <c:v>57.529000000000003</c:v>
                </c:pt>
                <c:pt idx="93">
                  <c:v>56.859000000000002</c:v>
                </c:pt>
                <c:pt idx="94">
                  <c:v>55.392000000000003</c:v>
                </c:pt>
                <c:pt idx="95">
                  <c:v>49.697000000000003</c:v>
                </c:pt>
                <c:pt idx="96">
                  <c:v>60.981000000000002</c:v>
                </c:pt>
                <c:pt idx="97">
                  <c:v>53.908000000000001</c:v>
                </c:pt>
                <c:pt idx="98">
                  <c:v>59.646999999999998</c:v>
                </c:pt>
                <c:pt idx="99">
                  <c:v>46.368000000000002</c:v>
                </c:pt>
                <c:pt idx="100">
                  <c:v>59.197000000000003</c:v>
                </c:pt>
                <c:pt idx="101">
                  <c:v>64.253</c:v>
                </c:pt>
                <c:pt idx="102">
                  <c:v>55.784999999999997</c:v>
                </c:pt>
                <c:pt idx="103">
                  <c:v>55.668999999999997</c:v>
                </c:pt>
                <c:pt idx="104">
                  <c:v>48.875</c:v>
                </c:pt>
                <c:pt idx="105">
                  <c:v>50.002000000000002</c:v>
                </c:pt>
                <c:pt idx="106">
                  <c:v>55.610999999999997</c:v>
                </c:pt>
                <c:pt idx="107">
                  <c:v>55.128</c:v>
                </c:pt>
                <c:pt idx="108">
                  <c:v>65.097999999999999</c:v>
                </c:pt>
                <c:pt idx="109">
                  <c:v>57.606000000000002</c:v>
                </c:pt>
                <c:pt idx="110">
                  <c:v>54.244999999999997</c:v>
                </c:pt>
                <c:pt idx="111">
                  <c:v>48.024999999999999</c:v>
                </c:pt>
                <c:pt idx="112">
                  <c:v>55.042000000000002</c:v>
                </c:pt>
                <c:pt idx="113">
                  <c:v>46.493000000000002</c:v>
                </c:pt>
                <c:pt idx="114">
                  <c:v>57.292000000000002</c:v>
                </c:pt>
                <c:pt idx="115">
                  <c:v>58.082000000000001</c:v>
                </c:pt>
                <c:pt idx="116">
                  <c:v>56.268000000000001</c:v>
                </c:pt>
                <c:pt idx="117">
                  <c:v>44.018000000000001</c:v>
                </c:pt>
                <c:pt idx="118">
                  <c:v>55.875999999999998</c:v>
                </c:pt>
                <c:pt idx="119">
                  <c:v>66.884</c:v>
                </c:pt>
                <c:pt idx="120">
                  <c:v>48.448999999999998</c:v>
                </c:pt>
                <c:pt idx="121">
                  <c:v>51.975999999999999</c:v>
                </c:pt>
                <c:pt idx="122">
                  <c:v>56.470999999999997</c:v>
                </c:pt>
                <c:pt idx="123">
                  <c:v>63.301000000000002</c:v>
                </c:pt>
                <c:pt idx="124">
                  <c:v>59.222999999999999</c:v>
                </c:pt>
                <c:pt idx="125">
                  <c:v>48.646999999999998</c:v>
                </c:pt>
                <c:pt idx="126">
                  <c:v>54.612000000000002</c:v>
                </c:pt>
                <c:pt idx="127">
                  <c:v>47.326000000000001</c:v>
                </c:pt>
                <c:pt idx="128">
                  <c:v>56.119</c:v>
                </c:pt>
                <c:pt idx="129">
                  <c:v>49.024000000000001</c:v>
                </c:pt>
                <c:pt idx="130">
                  <c:v>53.223999999999997</c:v>
                </c:pt>
                <c:pt idx="131">
                  <c:v>54.805999999999997</c:v>
                </c:pt>
                <c:pt idx="132">
                  <c:v>56.372999999999998</c:v>
                </c:pt>
                <c:pt idx="133">
                  <c:v>53.082000000000001</c:v>
                </c:pt>
                <c:pt idx="134">
                  <c:v>63.462000000000003</c:v>
                </c:pt>
                <c:pt idx="135">
                  <c:v>56.994</c:v>
                </c:pt>
                <c:pt idx="136">
                  <c:v>61.213000000000001</c:v>
                </c:pt>
                <c:pt idx="137">
                  <c:v>56.180999999999997</c:v>
                </c:pt>
                <c:pt idx="138">
                  <c:v>61.23</c:v>
                </c:pt>
                <c:pt idx="139">
                  <c:v>60.170999999999999</c:v>
                </c:pt>
                <c:pt idx="140">
                  <c:v>62.731999999999999</c:v>
                </c:pt>
                <c:pt idx="141">
                  <c:v>53.773000000000003</c:v>
                </c:pt>
                <c:pt idx="142">
                  <c:v>50.470999999999997</c:v>
                </c:pt>
                <c:pt idx="143">
                  <c:v>48.832999999999998</c:v>
                </c:pt>
                <c:pt idx="144">
                  <c:v>46.597000000000001</c:v>
                </c:pt>
                <c:pt idx="145">
                  <c:v>38.808</c:v>
                </c:pt>
                <c:pt idx="146">
                  <c:v>62.100999999999999</c:v>
                </c:pt>
                <c:pt idx="147">
                  <c:v>50.218000000000004</c:v>
                </c:pt>
                <c:pt idx="148">
                  <c:v>66.460999999999999</c:v>
                </c:pt>
                <c:pt idx="149">
                  <c:v>69.442999999999998</c:v>
                </c:pt>
                <c:pt idx="150">
                  <c:v>56.008000000000003</c:v>
                </c:pt>
                <c:pt idx="151">
                  <c:v>60.116999999999997</c:v>
                </c:pt>
                <c:pt idx="152">
                  <c:v>70.869</c:v>
                </c:pt>
                <c:pt idx="153">
                  <c:v>65.180000000000007</c:v>
                </c:pt>
                <c:pt idx="154">
                  <c:v>58.048000000000002</c:v>
                </c:pt>
                <c:pt idx="155">
                  <c:v>62.918999999999997</c:v>
                </c:pt>
                <c:pt idx="156">
                  <c:v>59.012999999999998</c:v>
                </c:pt>
                <c:pt idx="157">
                  <c:v>46.128</c:v>
                </c:pt>
                <c:pt idx="158">
                  <c:v>63.095999999999997</c:v>
                </c:pt>
                <c:pt idx="159">
                  <c:v>53.795999999999999</c:v>
                </c:pt>
                <c:pt idx="160">
                  <c:v>48.332999999999998</c:v>
                </c:pt>
                <c:pt idx="161">
                  <c:v>50.204999999999998</c:v>
                </c:pt>
                <c:pt idx="162">
                  <c:v>65.335999999999999</c:v>
                </c:pt>
                <c:pt idx="163">
                  <c:v>53.69</c:v>
                </c:pt>
                <c:pt idx="164">
                  <c:v>52.75</c:v>
                </c:pt>
                <c:pt idx="165">
                  <c:v>45.908000000000001</c:v>
                </c:pt>
                <c:pt idx="166">
                  <c:v>46.68</c:v>
                </c:pt>
                <c:pt idx="167">
                  <c:v>47.058999999999997</c:v>
                </c:pt>
                <c:pt idx="168">
                  <c:v>54.506999999999998</c:v>
                </c:pt>
                <c:pt idx="169">
                  <c:v>59.325000000000003</c:v>
                </c:pt>
                <c:pt idx="170">
                  <c:v>49.835999999999999</c:v>
                </c:pt>
                <c:pt idx="171">
                  <c:v>58.37</c:v>
                </c:pt>
                <c:pt idx="172">
                  <c:v>60.76</c:v>
                </c:pt>
                <c:pt idx="173">
                  <c:v>54.923000000000002</c:v>
                </c:pt>
                <c:pt idx="174">
                  <c:v>70.667000000000002</c:v>
                </c:pt>
                <c:pt idx="175">
                  <c:v>61.01</c:v>
                </c:pt>
                <c:pt idx="176">
                  <c:v>56.822000000000003</c:v>
                </c:pt>
                <c:pt idx="177">
                  <c:v>49.938000000000002</c:v>
                </c:pt>
                <c:pt idx="178">
                  <c:v>46.262</c:v>
                </c:pt>
                <c:pt idx="179">
                  <c:v>66.477000000000004</c:v>
                </c:pt>
                <c:pt idx="180">
                  <c:v>54.68</c:v>
                </c:pt>
                <c:pt idx="181">
                  <c:v>39.270000000000003</c:v>
                </c:pt>
                <c:pt idx="182">
                  <c:v>53.933999999999997</c:v>
                </c:pt>
                <c:pt idx="183">
                  <c:v>65.248000000000005</c:v>
                </c:pt>
                <c:pt idx="184">
                  <c:v>58.140999999999998</c:v>
                </c:pt>
                <c:pt idx="185">
                  <c:v>54.869</c:v>
                </c:pt>
                <c:pt idx="186">
                  <c:v>65.03</c:v>
                </c:pt>
                <c:pt idx="187">
                  <c:v>63.917999999999999</c:v>
                </c:pt>
                <c:pt idx="188">
                  <c:v>55.036000000000001</c:v>
                </c:pt>
                <c:pt idx="189">
                  <c:v>56.631</c:v>
                </c:pt>
                <c:pt idx="190">
                  <c:v>55.274000000000001</c:v>
                </c:pt>
                <c:pt idx="191">
                  <c:v>51.249000000000002</c:v>
                </c:pt>
                <c:pt idx="192">
                  <c:v>45.076999999999998</c:v>
                </c:pt>
                <c:pt idx="193">
                  <c:v>47.323</c:v>
                </c:pt>
                <c:pt idx="194">
                  <c:v>56.776000000000003</c:v>
                </c:pt>
                <c:pt idx="195">
                  <c:v>53.475000000000001</c:v>
                </c:pt>
                <c:pt idx="196">
                  <c:v>53.914999999999999</c:v>
                </c:pt>
                <c:pt idx="197">
                  <c:v>49.174999999999997</c:v>
                </c:pt>
                <c:pt idx="198">
                  <c:v>58.728000000000002</c:v>
                </c:pt>
                <c:pt idx="199">
                  <c:v>58.551000000000002</c:v>
                </c:pt>
                <c:pt idx="200">
                  <c:v>55.813000000000002</c:v>
                </c:pt>
                <c:pt idx="201">
                  <c:v>68.653000000000006</c:v>
                </c:pt>
                <c:pt idx="202">
                  <c:v>41.817</c:v>
                </c:pt>
                <c:pt idx="203">
                  <c:v>50.698999999999998</c:v>
                </c:pt>
                <c:pt idx="204">
                  <c:v>51.573</c:v>
                </c:pt>
                <c:pt idx="205">
                  <c:v>62.963000000000001</c:v>
                </c:pt>
                <c:pt idx="206">
                  <c:v>60.634</c:v>
                </c:pt>
                <c:pt idx="207">
                  <c:v>60.337000000000003</c:v>
                </c:pt>
                <c:pt idx="208">
                  <c:v>55.634999999999998</c:v>
                </c:pt>
                <c:pt idx="209">
                  <c:v>58.091000000000001</c:v>
                </c:pt>
                <c:pt idx="210">
                  <c:v>46.439</c:v>
                </c:pt>
                <c:pt idx="211">
                  <c:v>55.215000000000003</c:v>
                </c:pt>
                <c:pt idx="212">
                  <c:v>52.783999999999999</c:v>
                </c:pt>
                <c:pt idx="213">
                  <c:v>55.973999999999997</c:v>
                </c:pt>
                <c:pt idx="214">
                  <c:v>59.215000000000003</c:v>
                </c:pt>
                <c:pt idx="215">
                  <c:v>47.508000000000003</c:v>
                </c:pt>
                <c:pt idx="216">
                  <c:v>56.302999999999997</c:v>
                </c:pt>
                <c:pt idx="217">
                  <c:v>52.683</c:v>
                </c:pt>
                <c:pt idx="218">
                  <c:v>54.386000000000003</c:v>
                </c:pt>
                <c:pt idx="219">
                  <c:v>47.935000000000002</c:v>
                </c:pt>
                <c:pt idx="220">
                  <c:v>53.72</c:v>
                </c:pt>
                <c:pt idx="221">
                  <c:v>53.158000000000001</c:v>
                </c:pt>
                <c:pt idx="222">
                  <c:v>64.483000000000004</c:v>
                </c:pt>
                <c:pt idx="223">
                  <c:v>55.465000000000003</c:v>
                </c:pt>
                <c:pt idx="224">
                  <c:v>62.554000000000002</c:v>
                </c:pt>
                <c:pt idx="225">
                  <c:v>65.093999999999994</c:v>
                </c:pt>
                <c:pt idx="226">
                  <c:v>50.906999999999996</c:v>
                </c:pt>
                <c:pt idx="227">
                  <c:v>56.280999999999999</c:v>
                </c:pt>
                <c:pt idx="228">
                  <c:v>49.753</c:v>
                </c:pt>
                <c:pt idx="229">
                  <c:v>52.036999999999999</c:v>
                </c:pt>
                <c:pt idx="230">
                  <c:v>63.030999999999999</c:v>
                </c:pt>
                <c:pt idx="231">
                  <c:v>51.234000000000002</c:v>
                </c:pt>
                <c:pt idx="232">
                  <c:v>56.518999999999998</c:v>
                </c:pt>
                <c:pt idx="233">
                  <c:v>61.893000000000001</c:v>
                </c:pt>
                <c:pt idx="234">
                  <c:v>68.557000000000002</c:v>
                </c:pt>
                <c:pt idx="235">
                  <c:v>62.246000000000002</c:v>
                </c:pt>
                <c:pt idx="236">
                  <c:v>60.441000000000003</c:v>
                </c:pt>
                <c:pt idx="237">
                  <c:v>63.896999999999998</c:v>
                </c:pt>
                <c:pt idx="238">
                  <c:v>64.676000000000002</c:v>
                </c:pt>
                <c:pt idx="239">
                  <c:v>49.201000000000001</c:v>
                </c:pt>
                <c:pt idx="240">
                  <c:v>54.677</c:v>
                </c:pt>
                <c:pt idx="241">
                  <c:v>64.805999999999997</c:v>
                </c:pt>
                <c:pt idx="242">
                  <c:v>59.993000000000002</c:v>
                </c:pt>
                <c:pt idx="243">
                  <c:v>57.139000000000003</c:v>
                </c:pt>
                <c:pt idx="244">
                  <c:v>45.023000000000003</c:v>
                </c:pt>
                <c:pt idx="245">
                  <c:v>52.201999999999998</c:v>
                </c:pt>
                <c:pt idx="246">
                  <c:v>52.485999999999997</c:v>
                </c:pt>
                <c:pt idx="247">
                  <c:v>65.156999999999996</c:v>
                </c:pt>
                <c:pt idx="248">
                  <c:v>54.17</c:v>
                </c:pt>
                <c:pt idx="249">
                  <c:v>42.341000000000001</c:v>
                </c:pt>
                <c:pt idx="250">
                  <c:v>52.826000000000001</c:v>
                </c:pt>
                <c:pt idx="251">
                  <c:v>50.021000000000001</c:v>
                </c:pt>
                <c:pt idx="252">
                  <c:v>58.523000000000003</c:v>
                </c:pt>
                <c:pt idx="253">
                  <c:v>51.482999999999997</c:v>
                </c:pt>
                <c:pt idx="254">
                  <c:v>61.878</c:v>
                </c:pt>
                <c:pt idx="255">
                  <c:v>59.3</c:v>
                </c:pt>
                <c:pt idx="256">
                  <c:v>57.1</c:v>
                </c:pt>
                <c:pt idx="257">
                  <c:v>67.992999999999995</c:v>
                </c:pt>
                <c:pt idx="258">
                  <c:v>63.113</c:v>
                </c:pt>
                <c:pt idx="259">
                  <c:v>49.834000000000003</c:v>
                </c:pt>
                <c:pt idx="260">
                  <c:v>54.545000000000002</c:v>
                </c:pt>
                <c:pt idx="261">
                  <c:v>54.331000000000003</c:v>
                </c:pt>
                <c:pt idx="262">
                  <c:v>55.69</c:v>
                </c:pt>
                <c:pt idx="263">
                  <c:v>59.3</c:v>
                </c:pt>
                <c:pt idx="264">
                  <c:v>48.259</c:v>
                </c:pt>
                <c:pt idx="265">
                  <c:v>57.530999999999999</c:v>
                </c:pt>
                <c:pt idx="266">
                  <c:v>53.66</c:v>
                </c:pt>
                <c:pt idx="267">
                  <c:v>56.871000000000002</c:v>
                </c:pt>
                <c:pt idx="268">
                  <c:v>67.997</c:v>
                </c:pt>
                <c:pt idx="269">
                  <c:v>48.798999999999999</c:v>
                </c:pt>
                <c:pt idx="270">
                  <c:v>59.59</c:v>
                </c:pt>
                <c:pt idx="271">
                  <c:v>51.927999999999997</c:v>
                </c:pt>
                <c:pt idx="272">
                  <c:v>55.536000000000001</c:v>
                </c:pt>
                <c:pt idx="273">
                  <c:v>48.692999999999998</c:v>
                </c:pt>
                <c:pt idx="274">
                  <c:v>49.914999999999999</c:v>
                </c:pt>
                <c:pt idx="275">
                  <c:v>50.615000000000002</c:v>
                </c:pt>
                <c:pt idx="276">
                  <c:v>51.692999999999998</c:v>
                </c:pt>
                <c:pt idx="277">
                  <c:v>54.445999999999998</c:v>
                </c:pt>
                <c:pt idx="278">
                  <c:v>50.613999999999997</c:v>
                </c:pt>
                <c:pt idx="279">
                  <c:v>61.088000000000001</c:v>
                </c:pt>
                <c:pt idx="280">
                  <c:v>47.070999999999998</c:v>
                </c:pt>
                <c:pt idx="281">
                  <c:v>60.399000000000001</c:v>
                </c:pt>
                <c:pt idx="282">
                  <c:v>65.587000000000003</c:v>
                </c:pt>
                <c:pt idx="283">
                  <c:v>48.203000000000003</c:v>
                </c:pt>
                <c:pt idx="284">
                  <c:v>66.468999999999994</c:v>
                </c:pt>
                <c:pt idx="285">
                  <c:v>60.003999999999998</c:v>
                </c:pt>
                <c:pt idx="286">
                  <c:v>58.759</c:v>
                </c:pt>
                <c:pt idx="287">
                  <c:v>54.99</c:v>
                </c:pt>
                <c:pt idx="288">
                  <c:v>58.776000000000003</c:v>
                </c:pt>
                <c:pt idx="289">
                  <c:v>47.886000000000003</c:v>
                </c:pt>
                <c:pt idx="290">
                  <c:v>59.515000000000001</c:v>
                </c:pt>
                <c:pt idx="291">
                  <c:v>51.795000000000002</c:v>
                </c:pt>
                <c:pt idx="292">
                  <c:v>59.216000000000001</c:v>
                </c:pt>
                <c:pt idx="293">
                  <c:v>50.579000000000001</c:v>
                </c:pt>
                <c:pt idx="294">
                  <c:v>49.991999999999997</c:v>
                </c:pt>
                <c:pt idx="295">
                  <c:v>50.670999999999999</c:v>
                </c:pt>
                <c:pt idx="296">
                  <c:v>54.924999999999997</c:v>
                </c:pt>
                <c:pt idx="297">
                  <c:v>54.286000000000001</c:v>
                </c:pt>
                <c:pt idx="298">
                  <c:v>53.302999999999997</c:v>
                </c:pt>
                <c:pt idx="299">
                  <c:v>55.387</c:v>
                </c:pt>
                <c:pt idx="300">
                  <c:v>47.621000000000002</c:v>
                </c:pt>
                <c:pt idx="301">
                  <c:v>58.811</c:v>
                </c:pt>
                <c:pt idx="302">
                  <c:v>55.238</c:v>
                </c:pt>
                <c:pt idx="303">
                  <c:v>48.838999999999999</c:v>
                </c:pt>
                <c:pt idx="304">
                  <c:v>57.698999999999998</c:v>
                </c:pt>
                <c:pt idx="305">
                  <c:v>65.185000000000002</c:v>
                </c:pt>
                <c:pt idx="306">
                  <c:v>59.680999999999997</c:v>
                </c:pt>
                <c:pt idx="307">
                  <c:v>63.790999999999997</c:v>
                </c:pt>
                <c:pt idx="308">
                  <c:v>59.572000000000003</c:v>
                </c:pt>
                <c:pt idx="309">
                  <c:v>54.747</c:v>
                </c:pt>
                <c:pt idx="310">
                  <c:v>57.308</c:v>
                </c:pt>
                <c:pt idx="311">
                  <c:v>53.171999999999997</c:v>
                </c:pt>
                <c:pt idx="312">
                  <c:v>54.008000000000003</c:v>
                </c:pt>
                <c:pt idx="313">
                  <c:v>49.92</c:v>
                </c:pt>
                <c:pt idx="314">
                  <c:v>59.258000000000003</c:v>
                </c:pt>
                <c:pt idx="315">
                  <c:v>59.347999999999999</c:v>
                </c:pt>
                <c:pt idx="316">
                  <c:v>65.947999999999993</c:v>
                </c:pt>
                <c:pt idx="317">
                  <c:v>48.942</c:v>
                </c:pt>
                <c:pt idx="318">
                  <c:v>64.938999999999993</c:v>
                </c:pt>
                <c:pt idx="319">
                  <c:v>57.954000000000001</c:v>
                </c:pt>
                <c:pt idx="320">
                  <c:v>59.744999999999997</c:v>
                </c:pt>
                <c:pt idx="321">
                  <c:v>64.882999999999996</c:v>
                </c:pt>
                <c:pt idx="322">
                  <c:v>61.005000000000003</c:v>
                </c:pt>
                <c:pt idx="323">
                  <c:v>58.552</c:v>
                </c:pt>
                <c:pt idx="324">
                  <c:v>66.733999999999995</c:v>
                </c:pt>
                <c:pt idx="325">
                  <c:v>61.374000000000002</c:v>
                </c:pt>
                <c:pt idx="326">
                  <c:v>62.097999999999999</c:v>
                </c:pt>
                <c:pt idx="327">
                  <c:v>53.182000000000002</c:v>
                </c:pt>
                <c:pt idx="328">
                  <c:v>55.076999999999998</c:v>
                </c:pt>
                <c:pt idx="329">
                  <c:v>53.244</c:v>
                </c:pt>
                <c:pt idx="330">
                  <c:v>62.856999999999999</c:v>
                </c:pt>
                <c:pt idx="331">
                  <c:v>49.481000000000002</c:v>
                </c:pt>
                <c:pt idx="332">
                  <c:v>59.752000000000002</c:v>
                </c:pt>
                <c:pt idx="333">
                  <c:v>55.969000000000001</c:v>
                </c:pt>
                <c:pt idx="334">
                  <c:v>48.648000000000003</c:v>
                </c:pt>
                <c:pt idx="335">
                  <c:v>55.677999999999997</c:v>
                </c:pt>
                <c:pt idx="336">
                  <c:v>57.789000000000001</c:v>
                </c:pt>
                <c:pt idx="337">
                  <c:v>57.226999999999997</c:v>
                </c:pt>
                <c:pt idx="338">
                  <c:v>53.91</c:v>
                </c:pt>
                <c:pt idx="339">
                  <c:v>57.756999999999998</c:v>
                </c:pt>
                <c:pt idx="340">
                  <c:v>63.198</c:v>
                </c:pt>
                <c:pt idx="341">
                  <c:v>59.664999999999999</c:v>
                </c:pt>
                <c:pt idx="342">
                  <c:v>50.816000000000003</c:v>
                </c:pt>
                <c:pt idx="343">
                  <c:v>51.984999999999999</c:v>
                </c:pt>
                <c:pt idx="344">
                  <c:v>59.866999999999997</c:v>
                </c:pt>
                <c:pt idx="345">
                  <c:v>58.476999999999997</c:v>
                </c:pt>
                <c:pt idx="346">
                  <c:v>51.404000000000003</c:v>
                </c:pt>
                <c:pt idx="347">
                  <c:v>54.161999999999999</c:v>
                </c:pt>
                <c:pt idx="348">
                  <c:v>59.341000000000001</c:v>
                </c:pt>
                <c:pt idx="349">
                  <c:v>50.27</c:v>
                </c:pt>
                <c:pt idx="350">
                  <c:v>47.64</c:v>
                </c:pt>
                <c:pt idx="351">
                  <c:v>61.851999999999997</c:v>
                </c:pt>
                <c:pt idx="352">
                  <c:v>53.914000000000001</c:v>
                </c:pt>
                <c:pt idx="353">
                  <c:v>53.962000000000003</c:v>
                </c:pt>
                <c:pt idx="354">
                  <c:v>53.094999999999999</c:v>
                </c:pt>
                <c:pt idx="355">
                  <c:v>53.674999999999997</c:v>
                </c:pt>
                <c:pt idx="356">
                  <c:v>58.970999999999997</c:v>
                </c:pt>
                <c:pt idx="357">
                  <c:v>50.383000000000003</c:v>
                </c:pt>
                <c:pt idx="358">
                  <c:v>57.515000000000001</c:v>
                </c:pt>
                <c:pt idx="359">
                  <c:v>61.261000000000003</c:v>
                </c:pt>
                <c:pt idx="360">
                  <c:v>65</c:v>
                </c:pt>
                <c:pt idx="361">
                  <c:v>57.536000000000001</c:v>
                </c:pt>
                <c:pt idx="362">
                  <c:v>54.485999999999997</c:v>
                </c:pt>
                <c:pt idx="363">
                  <c:v>44.674999999999997</c:v>
                </c:pt>
                <c:pt idx="364">
                  <c:v>61.148000000000003</c:v>
                </c:pt>
                <c:pt idx="365">
                  <c:v>53.734999999999999</c:v>
                </c:pt>
                <c:pt idx="366">
                  <c:v>53.78</c:v>
                </c:pt>
                <c:pt idx="367">
                  <c:v>48.241999999999997</c:v>
                </c:pt>
                <c:pt idx="368">
                  <c:v>56.372</c:v>
                </c:pt>
                <c:pt idx="369">
                  <c:v>56.758000000000003</c:v>
                </c:pt>
                <c:pt idx="370">
                  <c:v>58.451999999999998</c:v>
                </c:pt>
                <c:pt idx="371">
                  <c:v>54.247999999999998</c:v>
                </c:pt>
                <c:pt idx="372">
                  <c:v>55.201999999999998</c:v>
                </c:pt>
                <c:pt idx="373">
                  <c:v>42.381999999999998</c:v>
                </c:pt>
                <c:pt idx="374">
                  <c:v>59.094999999999999</c:v>
                </c:pt>
                <c:pt idx="375">
                  <c:v>44.140999999999998</c:v>
                </c:pt>
                <c:pt idx="376">
                  <c:v>55.109000000000002</c:v>
                </c:pt>
                <c:pt idx="377">
                  <c:v>51.634999999999998</c:v>
                </c:pt>
                <c:pt idx="378">
                  <c:v>73.584999999999994</c:v>
                </c:pt>
                <c:pt idx="379">
                  <c:v>60.781999999999996</c:v>
                </c:pt>
                <c:pt idx="380">
                  <c:v>60.33</c:v>
                </c:pt>
                <c:pt idx="381">
                  <c:v>59.72</c:v>
                </c:pt>
                <c:pt idx="382">
                  <c:v>55.390999999999998</c:v>
                </c:pt>
                <c:pt idx="383">
                  <c:v>49.82</c:v>
                </c:pt>
                <c:pt idx="384">
                  <c:v>63.319000000000003</c:v>
                </c:pt>
                <c:pt idx="385">
                  <c:v>51.366999999999997</c:v>
                </c:pt>
                <c:pt idx="386">
                  <c:v>53.432000000000002</c:v>
                </c:pt>
                <c:pt idx="387">
                  <c:v>50.761000000000003</c:v>
                </c:pt>
                <c:pt idx="388">
                  <c:v>55.223999999999997</c:v>
                </c:pt>
                <c:pt idx="389">
                  <c:v>59.366</c:v>
                </c:pt>
                <c:pt idx="390">
                  <c:v>59.350999999999999</c:v>
                </c:pt>
                <c:pt idx="391">
                  <c:v>49.04</c:v>
                </c:pt>
                <c:pt idx="392">
                  <c:v>58.588000000000001</c:v>
                </c:pt>
                <c:pt idx="393">
                  <c:v>54.222000000000001</c:v>
                </c:pt>
                <c:pt idx="394">
                  <c:v>54.795999999999999</c:v>
                </c:pt>
                <c:pt idx="395">
                  <c:v>53.164999999999999</c:v>
                </c:pt>
                <c:pt idx="396">
                  <c:v>51.981999999999999</c:v>
                </c:pt>
                <c:pt idx="397">
                  <c:v>64.287999999999997</c:v>
                </c:pt>
                <c:pt idx="398">
                  <c:v>59.451000000000001</c:v>
                </c:pt>
                <c:pt idx="399">
                  <c:v>67.709999999999994</c:v>
                </c:pt>
                <c:pt idx="400">
                  <c:v>64.751000000000005</c:v>
                </c:pt>
                <c:pt idx="401">
                  <c:v>56.911000000000001</c:v>
                </c:pt>
                <c:pt idx="402">
                  <c:v>62.136000000000003</c:v>
                </c:pt>
                <c:pt idx="403">
                  <c:v>53.048000000000002</c:v>
                </c:pt>
                <c:pt idx="404">
                  <c:v>58.872</c:v>
                </c:pt>
                <c:pt idx="405">
                  <c:v>49.887999999999998</c:v>
                </c:pt>
                <c:pt idx="406">
                  <c:v>53.786999999999999</c:v>
                </c:pt>
                <c:pt idx="407">
                  <c:v>50.444000000000003</c:v>
                </c:pt>
                <c:pt idx="408">
                  <c:v>47.15</c:v>
                </c:pt>
                <c:pt idx="409">
                  <c:v>54.798999999999999</c:v>
                </c:pt>
                <c:pt idx="410">
                  <c:v>55.484000000000002</c:v>
                </c:pt>
                <c:pt idx="411">
                  <c:v>59.337000000000003</c:v>
                </c:pt>
                <c:pt idx="412">
                  <c:v>51.548999999999999</c:v>
                </c:pt>
                <c:pt idx="413">
                  <c:v>60.567</c:v>
                </c:pt>
                <c:pt idx="414">
                  <c:v>65.787999999999997</c:v>
                </c:pt>
                <c:pt idx="415">
                  <c:v>57.982999999999997</c:v>
                </c:pt>
                <c:pt idx="416">
                  <c:v>52.064999999999998</c:v>
                </c:pt>
                <c:pt idx="417">
                  <c:v>60.223999999999997</c:v>
                </c:pt>
                <c:pt idx="418">
                  <c:v>67.878</c:v>
                </c:pt>
                <c:pt idx="419">
                  <c:v>61.133000000000003</c:v>
                </c:pt>
                <c:pt idx="420">
                  <c:v>55.329000000000001</c:v>
                </c:pt>
                <c:pt idx="421">
                  <c:v>62.158999999999999</c:v>
                </c:pt>
                <c:pt idx="422">
                  <c:v>58.087000000000003</c:v>
                </c:pt>
                <c:pt idx="423">
                  <c:v>65.111000000000004</c:v>
                </c:pt>
                <c:pt idx="424">
                  <c:v>60.654000000000003</c:v>
                </c:pt>
                <c:pt idx="425">
                  <c:v>63.267000000000003</c:v>
                </c:pt>
                <c:pt idx="426">
                  <c:v>49.320999999999998</c:v>
                </c:pt>
                <c:pt idx="427">
                  <c:v>60.755000000000003</c:v>
                </c:pt>
                <c:pt idx="428">
                  <c:v>51.933</c:v>
                </c:pt>
                <c:pt idx="429">
                  <c:v>47.731999999999999</c:v>
                </c:pt>
                <c:pt idx="430">
                  <c:v>42.999000000000002</c:v>
                </c:pt>
                <c:pt idx="431">
                  <c:v>63.325000000000003</c:v>
                </c:pt>
                <c:pt idx="432">
                  <c:v>55.162999999999997</c:v>
                </c:pt>
                <c:pt idx="433">
                  <c:v>48.499000000000002</c:v>
                </c:pt>
                <c:pt idx="434">
                  <c:v>48.895000000000003</c:v>
                </c:pt>
                <c:pt idx="435">
                  <c:v>59.774999999999999</c:v>
                </c:pt>
                <c:pt idx="436">
                  <c:v>58.070999999999998</c:v>
                </c:pt>
                <c:pt idx="437">
                  <c:v>55.356000000000002</c:v>
                </c:pt>
                <c:pt idx="438">
                  <c:v>41.613999999999997</c:v>
                </c:pt>
                <c:pt idx="439">
                  <c:v>51.637999999999998</c:v>
                </c:pt>
                <c:pt idx="440">
                  <c:v>56.636000000000003</c:v>
                </c:pt>
                <c:pt idx="441">
                  <c:v>56.33</c:v>
                </c:pt>
                <c:pt idx="442">
                  <c:v>52.478999999999999</c:v>
                </c:pt>
                <c:pt idx="443">
                  <c:v>55.398000000000003</c:v>
                </c:pt>
                <c:pt idx="444">
                  <c:v>54.807000000000002</c:v>
                </c:pt>
                <c:pt idx="445">
                  <c:v>61.429000000000002</c:v>
                </c:pt>
                <c:pt idx="446">
                  <c:v>56.405999999999999</c:v>
                </c:pt>
                <c:pt idx="447">
                  <c:v>47.822000000000003</c:v>
                </c:pt>
                <c:pt idx="448">
                  <c:v>44.906999999999996</c:v>
                </c:pt>
                <c:pt idx="449">
                  <c:v>55.500999999999998</c:v>
                </c:pt>
                <c:pt idx="450">
                  <c:v>59.734999999999999</c:v>
                </c:pt>
                <c:pt idx="451">
                  <c:v>51.470999999999997</c:v>
                </c:pt>
                <c:pt idx="452">
                  <c:v>42.716999999999999</c:v>
                </c:pt>
                <c:pt idx="453">
                  <c:v>59.517000000000003</c:v>
                </c:pt>
                <c:pt idx="454">
                  <c:v>60.834000000000003</c:v>
                </c:pt>
                <c:pt idx="455">
                  <c:v>48.375999999999998</c:v>
                </c:pt>
                <c:pt idx="456">
                  <c:v>55.484000000000002</c:v>
                </c:pt>
                <c:pt idx="457">
                  <c:v>58.036000000000001</c:v>
                </c:pt>
                <c:pt idx="458">
                  <c:v>70.414000000000001</c:v>
                </c:pt>
                <c:pt idx="459">
                  <c:v>55.29</c:v>
                </c:pt>
                <c:pt idx="460">
                  <c:v>64.402000000000001</c:v>
                </c:pt>
                <c:pt idx="461">
                  <c:v>46.786999999999999</c:v>
                </c:pt>
                <c:pt idx="462">
                  <c:v>58.965000000000003</c:v>
                </c:pt>
                <c:pt idx="463">
                  <c:v>48.039000000000001</c:v>
                </c:pt>
                <c:pt idx="464">
                  <c:v>56.234999999999999</c:v>
                </c:pt>
                <c:pt idx="465">
                  <c:v>49.737000000000002</c:v>
                </c:pt>
                <c:pt idx="466">
                  <c:v>47.548000000000002</c:v>
                </c:pt>
                <c:pt idx="467">
                  <c:v>51.744</c:v>
                </c:pt>
                <c:pt idx="468">
                  <c:v>53.497999999999998</c:v>
                </c:pt>
                <c:pt idx="469">
                  <c:v>49.798999999999999</c:v>
                </c:pt>
                <c:pt idx="470">
                  <c:v>54.973999999999997</c:v>
                </c:pt>
                <c:pt idx="471">
                  <c:v>49.619</c:v>
                </c:pt>
                <c:pt idx="472">
                  <c:v>47.710999999999999</c:v>
                </c:pt>
                <c:pt idx="473">
                  <c:v>61.661999999999999</c:v>
                </c:pt>
                <c:pt idx="474">
                  <c:v>56.555</c:v>
                </c:pt>
                <c:pt idx="475">
                  <c:v>57.515999999999998</c:v>
                </c:pt>
                <c:pt idx="476">
                  <c:v>61.951999999999998</c:v>
                </c:pt>
                <c:pt idx="477">
                  <c:v>55.271000000000001</c:v>
                </c:pt>
                <c:pt idx="478">
                  <c:v>51.165999999999997</c:v>
                </c:pt>
                <c:pt idx="479">
                  <c:v>54.393000000000001</c:v>
                </c:pt>
                <c:pt idx="480">
                  <c:v>57.389000000000003</c:v>
                </c:pt>
                <c:pt idx="481">
                  <c:v>52.628</c:v>
                </c:pt>
                <c:pt idx="482">
                  <c:v>57.718000000000004</c:v>
                </c:pt>
                <c:pt idx="483">
                  <c:v>54.305999999999997</c:v>
                </c:pt>
                <c:pt idx="484">
                  <c:v>57.725000000000001</c:v>
                </c:pt>
                <c:pt idx="485">
                  <c:v>60.164999999999999</c:v>
                </c:pt>
                <c:pt idx="486">
                  <c:v>63.448</c:v>
                </c:pt>
                <c:pt idx="487">
                  <c:v>58.921999999999997</c:v>
                </c:pt>
                <c:pt idx="488">
                  <c:v>62.616999999999997</c:v>
                </c:pt>
                <c:pt idx="489">
                  <c:v>60.326999999999998</c:v>
                </c:pt>
                <c:pt idx="490">
                  <c:v>55.207999999999998</c:v>
                </c:pt>
                <c:pt idx="491">
                  <c:v>52.811</c:v>
                </c:pt>
                <c:pt idx="492">
                  <c:v>52.006</c:v>
                </c:pt>
                <c:pt idx="493">
                  <c:v>55.64</c:v>
                </c:pt>
                <c:pt idx="494">
                  <c:v>48.572000000000003</c:v>
                </c:pt>
                <c:pt idx="495">
                  <c:v>52.960999999999999</c:v>
                </c:pt>
                <c:pt idx="496">
                  <c:v>52.758000000000003</c:v>
                </c:pt>
                <c:pt idx="497">
                  <c:v>45.051000000000002</c:v>
                </c:pt>
                <c:pt idx="498">
                  <c:v>46.908000000000001</c:v>
                </c:pt>
                <c:pt idx="499">
                  <c:v>45.957000000000001</c:v>
                </c:pt>
                <c:pt idx="500">
                  <c:v>51.515999999999998</c:v>
                </c:pt>
                <c:pt idx="501">
                  <c:v>50.232999999999997</c:v>
                </c:pt>
                <c:pt idx="502">
                  <c:v>57.332000000000001</c:v>
                </c:pt>
                <c:pt idx="503">
                  <c:v>53.712000000000003</c:v>
                </c:pt>
                <c:pt idx="504">
                  <c:v>55.57</c:v>
                </c:pt>
                <c:pt idx="505">
                  <c:v>50.05</c:v>
                </c:pt>
                <c:pt idx="506">
                  <c:v>50.244999999999997</c:v>
                </c:pt>
                <c:pt idx="507">
                  <c:v>54.125999999999998</c:v>
                </c:pt>
                <c:pt idx="508">
                  <c:v>69.573999999999998</c:v>
                </c:pt>
                <c:pt idx="509">
                  <c:v>61.3</c:v>
                </c:pt>
                <c:pt idx="510">
                  <c:v>53.643000000000001</c:v>
                </c:pt>
                <c:pt idx="511">
                  <c:v>46.970999999999997</c:v>
                </c:pt>
                <c:pt idx="512">
                  <c:v>46.680999999999997</c:v>
                </c:pt>
                <c:pt idx="513">
                  <c:v>49.975000000000001</c:v>
                </c:pt>
                <c:pt idx="514">
                  <c:v>47.094999999999999</c:v>
                </c:pt>
                <c:pt idx="515">
                  <c:v>47.097000000000001</c:v>
                </c:pt>
                <c:pt idx="516">
                  <c:v>56.173999999999999</c:v>
                </c:pt>
                <c:pt idx="517">
                  <c:v>62.298999999999999</c:v>
                </c:pt>
                <c:pt idx="518">
                  <c:v>52.165999999999997</c:v>
                </c:pt>
                <c:pt idx="519">
                  <c:v>58.279000000000003</c:v>
                </c:pt>
                <c:pt idx="520">
                  <c:v>46.951999999999998</c:v>
                </c:pt>
                <c:pt idx="521">
                  <c:v>56.076999999999998</c:v>
                </c:pt>
                <c:pt idx="522">
                  <c:v>52.936999999999998</c:v>
                </c:pt>
                <c:pt idx="523">
                  <c:v>51.238999999999997</c:v>
                </c:pt>
                <c:pt idx="524">
                  <c:v>58.932000000000002</c:v>
                </c:pt>
                <c:pt idx="525">
                  <c:v>55.996000000000002</c:v>
                </c:pt>
                <c:pt idx="526">
                  <c:v>51.314</c:v>
                </c:pt>
                <c:pt idx="527">
                  <c:v>46.331000000000003</c:v>
                </c:pt>
                <c:pt idx="528">
                  <c:v>48.274999999999999</c:v>
                </c:pt>
                <c:pt idx="529">
                  <c:v>53.363999999999997</c:v>
                </c:pt>
                <c:pt idx="530">
                  <c:v>60.942</c:v>
                </c:pt>
                <c:pt idx="531">
                  <c:v>46.451999999999998</c:v>
                </c:pt>
                <c:pt idx="532">
                  <c:v>49.552999999999997</c:v>
                </c:pt>
                <c:pt idx="533">
                  <c:v>54.128999999999998</c:v>
                </c:pt>
                <c:pt idx="534">
                  <c:v>48.633000000000003</c:v>
                </c:pt>
                <c:pt idx="535">
                  <c:v>46.725000000000001</c:v>
                </c:pt>
                <c:pt idx="536">
                  <c:v>46.601999999999997</c:v>
                </c:pt>
                <c:pt idx="537">
                  <c:v>50.744999999999997</c:v>
                </c:pt>
                <c:pt idx="538">
                  <c:v>54.04</c:v>
                </c:pt>
                <c:pt idx="539">
                  <c:v>48.683</c:v>
                </c:pt>
                <c:pt idx="540">
                  <c:v>43.296999999999997</c:v>
                </c:pt>
                <c:pt idx="541">
                  <c:v>42.454000000000001</c:v>
                </c:pt>
                <c:pt idx="542">
                  <c:v>52.204000000000001</c:v>
                </c:pt>
                <c:pt idx="543">
                  <c:v>41.015999999999998</c:v>
                </c:pt>
                <c:pt idx="544">
                  <c:v>54.959000000000003</c:v>
                </c:pt>
                <c:pt idx="545">
                  <c:v>52.49</c:v>
                </c:pt>
                <c:pt idx="546">
                  <c:v>57.076999999999998</c:v>
                </c:pt>
                <c:pt idx="547">
                  <c:v>60.884999999999998</c:v>
                </c:pt>
                <c:pt idx="548">
                  <c:v>57.469000000000001</c:v>
                </c:pt>
                <c:pt idx="549">
                  <c:v>65.305999999999997</c:v>
                </c:pt>
                <c:pt idx="550">
                  <c:v>58.024999999999999</c:v>
                </c:pt>
                <c:pt idx="551">
                  <c:v>44.750999999999998</c:v>
                </c:pt>
                <c:pt idx="552">
                  <c:v>54.231000000000002</c:v>
                </c:pt>
                <c:pt idx="553">
                  <c:v>56.856000000000002</c:v>
                </c:pt>
                <c:pt idx="554">
                  <c:v>54.347999999999999</c:v>
                </c:pt>
                <c:pt idx="555">
                  <c:v>59.905000000000001</c:v>
                </c:pt>
                <c:pt idx="556">
                  <c:v>48.131999999999998</c:v>
                </c:pt>
                <c:pt idx="557">
                  <c:v>58.189</c:v>
                </c:pt>
                <c:pt idx="558">
                  <c:v>48.204999999999998</c:v>
                </c:pt>
                <c:pt idx="559">
                  <c:v>47.232999999999997</c:v>
                </c:pt>
                <c:pt idx="560">
                  <c:v>46.07</c:v>
                </c:pt>
                <c:pt idx="561">
                  <c:v>50.34</c:v>
                </c:pt>
                <c:pt idx="562">
                  <c:v>50.152999999999999</c:v>
                </c:pt>
                <c:pt idx="563">
                  <c:v>56.216999999999999</c:v>
                </c:pt>
                <c:pt idx="564">
                  <c:v>50.036000000000001</c:v>
                </c:pt>
                <c:pt idx="565">
                  <c:v>47.929000000000002</c:v>
                </c:pt>
                <c:pt idx="566">
                  <c:v>42.264000000000003</c:v>
                </c:pt>
                <c:pt idx="567">
                  <c:v>57.468000000000004</c:v>
                </c:pt>
                <c:pt idx="568">
                  <c:v>61.5</c:v>
                </c:pt>
                <c:pt idx="569">
                  <c:v>51.636000000000003</c:v>
                </c:pt>
                <c:pt idx="570">
                  <c:v>42.128</c:v>
                </c:pt>
                <c:pt idx="571">
                  <c:v>50.975999999999999</c:v>
                </c:pt>
                <c:pt idx="572">
                  <c:v>53.625</c:v>
                </c:pt>
                <c:pt idx="573">
                  <c:v>51.13</c:v>
                </c:pt>
                <c:pt idx="574">
                  <c:v>53.231000000000002</c:v>
                </c:pt>
                <c:pt idx="575">
                  <c:v>50.41</c:v>
                </c:pt>
                <c:pt idx="576">
                  <c:v>43.841000000000001</c:v>
                </c:pt>
                <c:pt idx="577">
                  <c:v>56.902999999999999</c:v>
                </c:pt>
                <c:pt idx="578">
                  <c:v>51.423000000000002</c:v>
                </c:pt>
                <c:pt idx="579">
                  <c:v>50.640999999999998</c:v>
                </c:pt>
                <c:pt idx="580">
                  <c:v>55.152000000000001</c:v>
                </c:pt>
                <c:pt idx="581">
                  <c:v>55.82</c:v>
                </c:pt>
                <c:pt idx="582">
                  <c:v>51.296999999999997</c:v>
                </c:pt>
                <c:pt idx="583">
                  <c:v>58.076999999999998</c:v>
                </c:pt>
                <c:pt idx="584">
                  <c:v>50.767000000000003</c:v>
                </c:pt>
                <c:pt idx="585">
                  <c:v>50.209000000000003</c:v>
                </c:pt>
                <c:pt idx="586">
                  <c:v>52.503</c:v>
                </c:pt>
                <c:pt idx="587">
                  <c:v>55.887999999999998</c:v>
                </c:pt>
                <c:pt idx="588">
                  <c:v>50.554000000000002</c:v>
                </c:pt>
                <c:pt idx="589">
                  <c:v>50.296999999999997</c:v>
                </c:pt>
                <c:pt idx="590">
                  <c:v>45.250999999999998</c:v>
                </c:pt>
                <c:pt idx="591">
                  <c:v>49.31</c:v>
                </c:pt>
                <c:pt idx="592">
                  <c:v>47.018999999999998</c:v>
                </c:pt>
                <c:pt idx="593">
                  <c:v>49.195999999999998</c:v>
                </c:pt>
                <c:pt idx="594">
                  <c:v>41.177999999999997</c:v>
                </c:pt>
                <c:pt idx="595">
                  <c:v>51.738</c:v>
                </c:pt>
                <c:pt idx="596">
                  <c:v>53.853999999999999</c:v>
                </c:pt>
                <c:pt idx="597">
                  <c:v>50.965000000000003</c:v>
                </c:pt>
                <c:pt idx="598">
                  <c:v>56.064999999999998</c:v>
                </c:pt>
                <c:pt idx="599">
                  <c:v>49.707999999999998</c:v>
                </c:pt>
                <c:pt idx="600">
                  <c:v>43.265999999999998</c:v>
                </c:pt>
                <c:pt idx="601">
                  <c:v>53.249000000000002</c:v>
                </c:pt>
                <c:pt idx="602">
                  <c:v>57.753999999999998</c:v>
                </c:pt>
                <c:pt idx="603">
                  <c:v>51.853999999999999</c:v>
                </c:pt>
                <c:pt idx="604">
                  <c:v>50.96</c:v>
                </c:pt>
                <c:pt idx="605">
                  <c:v>52.518000000000001</c:v>
                </c:pt>
                <c:pt idx="606">
                  <c:v>56.292999999999999</c:v>
                </c:pt>
                <c:pt idx="607">
                  <c:v>53.466999999999999</c:v>
                </c:pt>
                <c:pt idx="608">
                  <c:v>40.232999999999997</c:v>
                </c:pt>
                <c:pt idx="609">
                  <c:v>46.536999999999999</c:v>
                </c:pt>
                <c:pt idx="610">
                  <c:v>53.033999999999999</c:v>
                </c:pt>
                <c:pt idx="611">
                  <c:v>51.823</c:v>
                </c:pt>
                <c:pt idx="612">
                  <c:v>64.965999999999994</c:v>
                </c:pt>
                <c:pt idx="613">
                  <c:v>52.320999999999998</c:v>
                </c:pt>
                <c:pt idx="614">
                  <c:v>64.341999999999999</c:v>
                </c:pt>
                <c:pt idx="615">
                  <c:v>53.22</c:v>
                </c:pt>
                <c:pt idx="616">
                  <c:v>61.046999999999997</c:v>
                </c:pt>
                <c:pt idx="617">
                  <c:v>45.933999999999997</c:v>
                </c:pt>
                <c:pt idx="618">
                  <c:v>45.631</c:v>
                </c:pt>
                <c:pt idx="619">
                  <c:v>40.237000000000002</c:v>
                </c:pt>
                <c:pt idx="620">
                  <c:v>43.215000000000003</c:v>
                </c:pt>
                <c:pt idx="621">
                  <c:v>52.509</c:v>
                </c:pt>
                <c:pt idx="622">
                  <c:v>55.762</c:v>
                </c:pt>
                <c:pt idx="623">
                  <c:v>56.908000000000001</c:v>
                </c:pt>
                <c:pt idx="624">
                  <c:v>49.654000000000003</c:v>
                </c:pt>
                <c:pt idx="625">
                  <c:v>53.863999999999997</c:v>
                </c:pt>
                <c:pt idx="626">
                  <c:v>46.302999999999997</c:v>
                </c:pt>
                <c:pt idx="627">
                  <c:v>48.402999999999999</c:v>
                </c:pt>
                <c:pt idx="628">
                  <c:v>47.44</c:v>
                </c:pt>
                <c:pt idx="629">
                  <c:v>53.061</c:v>
                </c:pt>
                <c:pt idx="630">
                  <c:v>48.048999999999999</c:v>
                </c:pt>
                <c:pt idx="631">
                  <c:v>41.106999999999999</c:v>
                </c:pt>
                <c:pt idx="632">
                  <c:v>59.389000000000003</c:v>
                </c:pt>
                <c:pt idx="633">
                  <c:v>61.792999999999999</c:v>
                </c:pt>
                <c:pt idx="634">
                  <c:v>62.491999999999997</c:v>
                </c:pt>
                <c:pt idx="635">
                  <c:v>57.131999999999998</c:v>
                </c:pt>
                <c:pt idx="636">
                  <c:v>52.843000000000004</c:v>
                </c:pt>
                <c:pt idx="637">
                  <c:v>62.88</c:v>
                </c:pt>
                <c:pt idx="638">
                  <c:v>61.548999999999999</c:v>
                </c:pt>
                <c:pt idx="639">
                  <c:v>58.052</c:v>
                </c:pt>
                <c:pt idx="640">
                  <c:v>49.503</c:v>
                </c:pt>
                <c:pt idx="641">
                  <c:v>53.219000000000001</c:v>
                </c:pt>
                <c:pt idx="642">
                  <c:v>62.927999999999997</c:v>
                </c:pt>
                <c:pt idx="643">
                  <c:v>52.176000000000002</c:v>
                </c:pt>
                <c:pt idx="644">
                  <c:v>66.744</c:v>
                </c:pt>
                <c:pt idx="645">
                  <c:v>47.734999999999999</c:v>
                </c:pt>
                <c:pt idx="646">
                  <c:v>59.158000000000001</c:v>
                </c:pt>
                <c:pt idx="647">
                  <c:v>62.533000000000001</c:v>
                </c:pt>
                <c:pt idx="648">
                  <c:v>64.713999999999999</c:v>
                </c:pt>
                <c:pt idx="649">
                  <c:v>61.264000000000003</c:v>
                </c:pt>
                <c:pt idx="650">
                  <c:v>46.243000000000002</c:v>
                </c:pt>
                <c:pt idx="651">
                  <c:v>47.595999999999997</c:v>
                </c:pt>
                <c:pt idx="652">
                  <c:v>64.710999999999999</c:v>
                </c:pt>
                <c:pt idx="653">
                  <c:v>42.067</c:v>
                </c:pt>
                <c:pt idx="654">
                  <c:v>59.534999999999997</c:v>
                </c:pt>
                <c:pt idx="655">
                  <c:v>52.32</c:v>
                </c:pt>
                <c:pt idx="656">
                  <c:v>51.731999999999999</c:v>
                </c:pt>
                <c:pt idx="657">
                  <c:v>45.027999999999999</c:v>
                </c:pt>
                <c:pt idx="658">
                  <c:v>51.902000000000001</c:v>
                </c:pt>
                <c:pt idx="659">
                  <c:v>60.271999999999998</c:v>
                </c:pt>
                <c:pt idx="660">
                  <c:v>56.322000000000003</c:v>
                </c:pt>
                <c:pt idx="661">
                  <c:v>55.051000000000002</c:v>
                </c:pt>
                <c:pt idx="662">
                  <c:v>61.133000000000003</c:v>
                </c:pt>
                <c:pt idx="663">
                  <c:v>62.62</c:v>
                </c:pt>
                <c:pt idx="664">
                  <c:v>48.033000000000001</c:v>
                </c:pt>
                <c:pt idx="665">
                  <c:v>50.415999999999997</c:v>
                </c:pt>
                <c:pt idx="666">
                  <c:v>53.209000000000003</c:v>
                </c:pt>
                <c:pt idx="667">
                  <c:v>59.37</c:v>
                </c:pt>
                <c:pt idx="668">
                  <c:v>65.191999999999993</c:v>
                </c:pt>
                <c:pt idx="669">
                  <c:v>55.244</c:v>
                </c:pt>
                <c:pt idx="670">
                  <c:v>48.408000000000001</c:v>
                </c:pt>
                <c:pt idx="671">
                  <c:v>62.512999999999998</c:v>
                </c:pt>
                <c:pt idx="672">
                  <c:v>54.692999999999998</c:v>
                </c:pt>
                <c:pt idx="673">
                  <c:v>58.503999999999998</c:v>
                </c:pt>
                <c:pt idx="674">
                  <c:v>63.472000000000001</c:v>
                </c:pt>
                <c:pt idx="675">
                  <c:v>45.186999999999998</c:v>
                </c:pt>
                <c:pt idx="676">
                  <c:v>58.238999999999997</c:v>
                </c:pt>
                <c:pt idx="677">
                  <c:v>61.768999999999998</c:v>
                </c:pt>
                <c:pt idx="678">
                  <c:v>55.084000000000003</c:v>
                </c:pt>
                <c:pt idx="679">
                  <c:v>57.255000000000003</c:v>
                </c:pt>
                <c:pt idx="680">
                  <c:v>61.651000000000003</c:v>
                </c:pt>
                <c:pt idx="681">
                  <c:v>64.614000000000004</c:v>
                </c:pt>
                <c:pt idx="682">
                  <c:v>50.526000000000003</c:v>
                </c:pt>
                <c:pt idx="683">
                  <c:v>64.456999999999994</c:v>
                </c:pt>
                <c:pt idx="684">
                  <c:v>63.237000000000002</c:v>
                </c:pt>
                <c:pt idx="685">
                  <c:v>49.862000000000002</c:v>
                </c:pt>
                <c:pt idx="686">
                  <c:v>60.061999999999998</c:v>
                </c:pt>
                <c:pt idx="687">
                  <c:v>50.37</c:v>
                </c:pt>
                <c:pt idx="688">
                  <c:v>46.430999999999997</c:v>
                </c:pt>
                <c:pt idx="689">
                  <c:v>58.225999999999999</c:v>
                </c:pt>
                <c:pt idx="690">
                  <c:v>45.970999999999997</c:v>
                </c:pt>
                <c:pt idx="691">
                  <c:v>58.148000000000003</c:v>
                </c:pt>
                <c:pt idx="692">
                  <c:v>55.581000000000003</c:v>
                </c:pt>
                <c:pt idx="693">
                  <c:v>55.720999999999997</c:v>
                </c:pt>
                <c:pt idx="694">
                  <c:v>64.894000000000005</c:v>
                </c:pt>
                <c:pt idx="695">
                  <c:v>57.561</c:v>
                </c:pt>
                <c:pt idx="696">
                  <c:v>51.423999999999999</c:v>
                </c:pt>
                <c:pt idx="697">
                  <c:v>62.982999999999997</c:v>
                </c:pt>
                <c:pt idx="698">
                  <c:v>68.277000000000001</c:v>
                </c:pt>
                <c:pt idx="699">
                  <c:v>60.098999999999997</c:v>
                </c:pt>
                <c:pt idx="700">
                  <c:v>63.906999999999996</c:v>
                </c:pt>
                <c:pt idx="701">
                  <c:v>55.189</c:v>
                </c:pt>
                <c:pt idx="702">
                  <c:v>52.262999999999998</c:v>
                </c:pt>
                <c:pt idx="703">
                  <c:v>56.043999999999997</c:v>
                </c:pt>
                <c:pt idx="704">
                  <c:v>55.06</c:v>
                </c:pt>
                <c:pt idx="705">
                  <c:v>46.621000000000002</c:v>
                </c:pt>
                <c:pt idx="706">
                  <c:v>61.746000000000002</c:v>
                </c:pt>
                <c:pt idx="707">
                  <c:v>55.959000000000003</c:v>
                </c:pt>
                <c:pt idx="708">
                  <c:v>54.463999999999999</c:v>
                </c:pt>
                <c:pt idx="709">
                  <c:v>70.662999999999997</c:v>
                </c:pt>
                <c:pt idx="710">
                  <c:v>56.466999999999999</c:v>
                </c:pt>
                <c:pt idx="711">
                  <c:v>56.015999999999998</c:v>
                </c:pt>
                <c:pt idx="712">
                  <c:v>55.316000000000003</c:v>
                </c:pt>
                <c:pt idx="713">
                  <c:v>59.71</c:v>
                </c:pt>
                <c:pt idx="714">
                  <c:v>51.165999999999997</c:v>
                </c:pt>
                <c:pt idx="715">
                  <c:v>50.566000000000003</c:v>
                </c:pt>
                <c:pt idx="716">
                  <c:v>51.162999999999997</c:v>
                </c:pt>
                <c:pt idx="717">
                  <c:v>59.22</c:v>
                </c:pt>
                <c:pt idx="718">
                  <c:v>58.215000000000003</c:v>
                </c:pt>
                <c:pt idx="719">
                  <c:v>66.325000000000003</c:v>
                </c:pt>
                <c:pt idx="720">
                  <c:v>54.293999999999997</c:v>
                </c:pt>
                <c:pt idx="721">
                  <c:v>67.397000000000006</c:v>
                </c:pt>
                <c:pt idx="722">
                  <c:v>50.704000000000001</c:v>
                </c:pt>
                <c:pt idx="723">
                  <c:v>64.781000000000006</c:v>
                </c:pt>
                <c:pt idx="724">
                  <c:v>64.459000000000003</c:v>
                </c:pt>
                <c:pt idx="725">
                  <c:v>60.783999999999999</c:v>
                </c:pt>
                <c:pt idx="726">
                  <c:v>52.445999999999998</c:v>
                </c:pt>
                <c:pt idx="727">
                  <c:v>67.355000000000004</c:v>
                </c:pt>
                <c:pt idx="728">
                  <c:v>55.225000000000001</c:v>
                </c:pt>
                <c:pt idx="729">
                  <c:v>56.713999999999999</c:v>
                </c:pt>
                <c:pt idx="730">
                  <c:v>50.265999999999998</c:v>
                </c:pt>
                <c:pt idx="731">
                  <c:v>47.613999999999997</c:v>
                </c:pt>
                <c:pt idx="732">
                  <c:v>57.323</c:v>
                </c:pt>
                <c:pt idx="733">
                  <c:v>50.475999999999999</c:v>
                </c:pt>
                <c:pt idx="734">
                  <c:v>54.4</c:v>
                </c:pt>
                <c:pt idx="735">
                  <c:v>51.356000000000002</c:v>
                </c:pt>
                <c:pt idx="736">
                  <c:v>55.228999999999999</c:v>
                </c:pt>
                <c:pt idx="737">
                  <c:v>53.255000000000003</c:v>
                </c:pt>
                <c:pt idx="738">
                  <c:v>59.298999999999999</c:v>
                </c:pt>
                <c:pt idx="739">
                  <c:v>50.363999999999997</c:v>
                </c:pt>
                <c:pt idx="740">
                  <c:v>64.367999999999995</c:v>
                </c:pt>
                <c:pt idx="741">
                  <c:v>62.844000000000001</c:v>
                </c:pt>
                <c:pt idx="742">
                  <c:v>59.567</c:v>
                </c:pt>
                <c:pt idx="743">
                  <c:v>64.385000000000005</c:v>
                </c:pt>
                <c:pt idx="744">
                  <c:v>54.726999999999997</c:v>
                </c:pt>
                <c:pt idx="745">
                  <c:v>54.529000000000003</c:v>
                </c:pt>
                <c:pt idx="746">
                  <c:v>50.494</c:v>
                </c:pt>
                <c:pt idx="747">
                  <c:v>51.287999999999997</c:v>
                </c:pt>
                <c:pt idx="748">
                  <c:v>57.219000000000001</c:v>
                </c:pt>
                <c:pt idx="749">
                  <c:v>59.168999999999997</c:v>
                </c:pt>
                <c:pt idx="750">
                  <c:v>47.648000000000003</c:v>
                </c:pt>
                <c:pt idx="751">
                  <c:v>49.307000000000002</c:v>
                </c:pt>
                <c:pt idx="752">
                  <c:v>51.341999999999999</c:v>
                </c:pt>
                <c:pt idx="753">
                  <c:v>55.098999999999997</c:v>
                </c:pt>
                <c:pt idx="754">
                  <c:v>59.2</c:v>
                </c:pt>
                <c:pt idx="755">
                  <c:v>66.269000000000005</c:v>
                </c:pt>
                <c:pt idx="756">
                  <c:v>51.142000000000003</c:v>
                </c:pt>
                <c:pt idx="757">
                  <c:v>53.914999999999999</c:v>
                </c:pt>
                <c:pt idx="758">
                  <c:v>59.963000000000001</c:v>
                </c:pt>
                <c:pt idx="759">
                  <c:v>64.626000000000005</c:v>
                </c:pt>
                <c:pt idx="760">
                  <c:v>58.978000000000002</c:v>
                </c:pt>
                <c:pt idx="761">
                  <c:v>59.881</c:v>
                </c:pt>
                <c:pt idx="762">
                  <c:v>58.445</c:v>
                </c:pt>
                <c:pt idx="763">
                  <c:v>61.588999999999999</c:v>
                </c:pt>
                <c:pt idx="764">
                  <c:v>62.459000000000003</c:v>
                </c:pt>
                <c:pt idx="765">
                  <c:v>54.936</c:v>
                </c:pt>
                <c:pt idx="766">
                  <c:v>62.399000000000001</c:v>
                </c:pt>
                <c:pt idx="767">
                  <c:v>49.115000000000002</c:v>
                </c:pt>
                <c:pt idx="768">
                  <c:v>57.619</c:v>
                </c:pt>
                <c:pt idx="769">
                  <c:v>58.063000000000002</c:v>
                </c:pt>
                <c:pt idx="770">
                  <c:v>63.137999999999998</c:v>
                </c:pt>
                <c:pt idx="771">
                  <c:v>60.981999999999999</c:v>
                </c:pt>
                <c:pt idx="772">
                  <c:v>61.347000000000001</c:v>
                </c:pt>
                <c:pt idx="773">
                  <c:v>53.393000000000001</c:v>
                </c:pt>
                <c:pt idx="774">
                  <c:v>60.427999999999997</c:v>
                </c:pt>
                <c:pt idx="775">
                  <c:v>50.975000000000001</c:v>
                </c:pt>
                <c:pt idx="776">
                  <c:v>53.078000000000003</c:v>
                </c:pt>
                <c:pt idx="777">
                  <c:v>52.633000000000003</c:v>
                </c:pt>
                <c:pt idx="778">
                  <c:v>61.280999999999999</c:v>
                </c:pt>
                <c:pt idx="779">
                  <c:v>53.363999999999997</c:v>
                </c:pt>
                <c:pt idx="780">
                  <c:v>63.235999999999997</c:v>
                </c:pt>
                <c:pt idx="781">
                  <c:v>57.892000000000003</c:v>
                </c:pt>
                <c:pt idx="782">
                  <c:v>54.094999999999999</c:v>
                </c:pt>
                <c:pt idx="783">
                  <c:v>49.610999999999997</c:v>
                </c:pt>
                <c:pt idx="784">
                  <c:v>67.545000000000002</c:v>
                </c:pt>
                <c:pt idx="785">
                  <c:v>60.335999999999999</c:v>
                </c:pt>
                <c:pt idx="786">
                  <c:v>54.338999999999999</c:v>
                </c:pt>
                <c:pt idx="787">
                  <c:v>59.417000000000002</c:v>
                </c:pt>
                <c:pt idx="788">
                  <c:v>51.723999999999997</c:v>
                </c:pt>
                <c:pt idx="789">
                  <c:v>60.658999999999999</c:v>
                </c:pt>
                <c:pt idx="790">
                  <c:v>64.462000000000003</c:v>
                </c:pt>
                <c:pt idx="791">
                  <c:v>57.218000000000004</c:v>
                </c:pt>
                <c:pt idx="792">
                  <c:v>49.454999999999998</c:v>
                </c:pt>
                <c:pt idx="793">
                  <c:v>54.764000000000003</c:v>
                </c:pt>
                <c:pt idx="794">
                  <c:v>64.108999999999995</c:v>
                </c:pt>
                <c:pt idx="795">
                  <c:v>54.018000000000001</c:v>
                </c:pt>
                <c:pt idx="796">
                  <c:v>60.673000000000002</c:v>
                </c:pt>
                <c:pt idx="797">
                  <c:v>67.367999999999995</c:v>
                </c:pt>
                <c:pt idx="798">
                  <c:v>62.192</c:v>
                </c:pt>
                <c:pt idx="799">
                  <c:v>56.241</c:v>
                </c:pt>
                <c:pt idx="800">
                  <c:v>56.377000000000002</c:v>
                </c:pt>
                <c:pt idx="801">
                  <c:v>56.996000000000002</c:v>
                </c:pt>
                <c:pt idx="802">
                  <c:v>59.347000000000001</c:v>
                </c:pt>
                <c:pt idx="803">
                  <c:v>64.486999999999995</c:v>
                </c:pt>
                <c:pt idx="804">
                  <c:v>51.164000000000001</c:v>
                </c:pt>
                <c:pt idx="805">
                  <c:v>51.228000000000002</c:v>
                </c:pt>
                <c:pt idx="806">
                  <c:v>48.454999999999998</c:v>
                </c:pt>
                <c:pt idx="807">
                  <c:v>59.19</c:v>
                </c:pt>
                <c:pt idx="808">
                  <c:v>51.49</c:v>
                </c:pt>
                <c:pt idx="809">
                  <c:v>62.805</c:v>
                </c:pt>
                <c:pt idx="810">
                  <c:v>42.776000000000003</c:v>
                </c:pt>
                <c:pt idx="811">
                  <c:v>57.701000000000001</c:v>
                </c:pt>
                <c:pt idx="812">
                  <c:v>52.875</c:v>
                </c:pt>
                <c:pt idx="813">
                  <c:v>62.231000000000002</c:v>
                </c:pt>
                <c:pt idx="814">
                  <c:v>55.475999999999999</c:v>
                </c:pt>
                <c:pt idx="815">
                  <c:v>53.648000000000003</c:v>
                </c:pt>
                <c:pt idx="816">
                  <c:v>45.262999999999998</c:v>
                </c:pt>
                <c:pt idx="817">
                  <c:v>56.396000000000001</c:v>
                </c:pt>
                <c:pt idx="818">
                  <c:v>48.563000000000002</c:v>
                </c:pt>
                <c:pt idx="819">
                  <c:v>63.183999999999997</c:v>
                </c:pt>
                <c:pt idx="820">
                  <c:v>65.802000000000007</c:v>
                </c:pt>
                <c:pt idx="821">
                  <c:v>48.216000000000001</c:v>
                </c:pt>
                <c:pt idx="822">
                  <c:v>57.573999999999998</c:v>
                </c:pt>
                <c:pt idx="823">
                  <c:v>50.447000000000003</c:v>
                </c:pt>
                <c:pt idx="824">
                  <c:v>51.607999999999997</c:v>
                </c:pt>
                <c:pt idx="825">
                  <c:v>52.609000000000002</c:v>
                </c:pt>
                <c:pt idx="826">
                  <c:v>63.98</c:v>
                </c:pt>
                <c:pt idx="827">
                  <c:v>61.256999999999998</c:v>
                </c:pt>
                <c:pt idx="828">
                  <c:v>60.164999999999999</c:v>
                </c:pt>
                <c:pt idx="829">
                  <c:v>51.128999999999998</c:v>
                </c:pt>
                <c:pt idx="830">
                  <c:v>50.77</c:v>
                </c:pt>
                <c:pt idx="831">
                  <c:v>64.724999999999994</c:v>
                </c:pt>
                <c:pt idx="832">
                  <c:v>54.238</c:v>
                </c:pt>
                <c:pt idx="833">
                  <c:v>62.648000000000003</c:v>
                </c:pt>
                <c:pt idx="834">
                  <c:v>56.332000000000001</c:v>
                </c:pt>
                <c:pt idx="835">
                  <c:v>54.801000000000002</c:v>
                </c:pt>
                <c:pt idx="836">
                  <c:v>51.932000000000002</c:v>
                </c:pt>
                <c:pt idx="837">
                  <c:v>55.296999999999997</c:v>
                </c:pt>
                <c:pt idx="838">
                  <c:v>52.914999999999999</c:v>
                </c:pt>
                <c:pt idx="839">
                  <c:v>56.633000000000003</c:v>
                </c:pt>
                <c:pt idx="840">
                  <c:v>55.194000000000003</c:v>
                </c:pt>
                <c:pt idx="841">
                  <c:v>54.134999999999998</c:v>
                </c:pt>
                <c:pt idx="842">
                  <c:v>62.597000000000001</c:v>
                </c:pt>
                <c:pt idx="843">
                  <c:v>47.405000000000001</c:v>
                </c:pt>
                <c:pt idx="844">
                  <c:v>55.682000000000002</c:v>
                </c:pt>
                <c:pt idx="845">
                  <c:v>62.701999999999998</c:v>
                </c:pt>
                <c:pt idx="846">
                  <c:v>53.484000000000002</c:v>
                </c:pt>
                <c:pt idx="847">
                  <c:v>50.405000000000001</c:v>
                </c:pt>
                <c:pt idx="848">
                  <c:v>49.515999999999998</c:v>
                </c:pt>
                <c:pt idx="849">
                  <c:v>53.069000000000003</c:v>
                </c:pt>
                <c:pt idx="850">
                  <c:v>70.852000000000004</c:v>
                </c:pt>
                <c:pt idx="851">
                  <c:v>55.654000000000003</c:v>
                </c:pt>
                <c:pt idx="852">
                  <c:v>50.875</c:v>
                </c:pt>
                <c:pt idx="853">
                  <c:v>52.103999999999999</c:v>
                </c:pt>
                <c:pt idx="854">
                  <c:v>54.152999999999999</c:v>
                </c:pt>
                <c:pt idx="855">
                  <c:v>56.146000000000001</c:v>
                </c:pt>
                <c:pt idx="856">
                  <c:v>61.037999999999997</c:v>
                </c:pt>
                <c:pt idx="857">
                  <c:v>60.917000000000002</c:v>
                </c:pt>
                <c:pt idx="858">
                  <c:v>64.846000000000004</c:v>
                </c:pt>
                <c:pt idx="859">
                  <c:v>59.976999999999997</c:v>
                </c:pt>
                <c:pt idx="860">
                  <c:v>49.637999999999998</c:v>
                </c:pt>
                <c:pt idx="861">
                  <c:v>49.186999999999998</c:v>
                </c:pt>
                <c:pt idx="862">
                  <c:v>57.69</c:v>
                </c:pt>
                <c:pt idx="863">
                  <c:v>57.462000000000003</c:v>
                </c:pt>
                <c:pt idx="864">
                  <c:v>57.82</c:v>
                </c:pt>
                <c:pt idx="865">
                  <c:v>39.478999999999999</c:v>
                </c:pt>
                <c:pt idx="866">
                  <c:v>55.646999999999998</c:v>
                </c:pt>
                <c:pt idx="867">
                  <c:v>46.177999999999997</c:v>
                </c:pt>
                <c:pt idx="868">
                  <c:v>46.652000000000001</c:v>
                </c:pt>
                <c:pt idx="869">
                  <c:v>63.57</c:v>
                </c:pt>
                <c:pt idx="870">
                  <c:v>56.691000000000003</c:v>
                </c:pt>
                <c:pt idx="871">
                  <c:v>52.164000000000001</c:v>
                </c:pt>
                <c:pt idx="872">
                  <c:v>58.045000000000002</c:v>
                </c:pt>
                <c:pt idx="873">
                  <c:v>62.976999999999997</c:v>
                </c:pt>
                <c:pt idx="874">
                  <c:v>61.603000000000002</c:v>
                </c:pt>
                <c:pt idx="875">
                  <c:v>52.469000000000001</c:v>
                </c:pt>
                <c:pt idx="876">
                  <c:v>53.759</c:v>
                </c:pt>
                <c:pt idx="877">
                  <c:v>61.49</c:v>
                </c:pt>
                <c:pt idx="878">
                  <c:v>60.585999999999999</c:v>
                </c:pt>
                <c:pt idx="879">
                  <c:v>55.064999999999998</c:v>
                </c:pt>
                <c:pt idx="880">
                  <c:v>57.71</c:v>
                </c:pt>
                <c:pt idx="881">
                  <c:v>59.935000000000002</c:v>
                </c:pt>
                <c:pt idx="882">
                  <c:v>57.475000000000001</c:v>
                </c:pt>
                <c:pt idx="883">
                  <c:v>55.316000000000003</c:v>
                </c:pt>
                <c:pt idx="884">
                  <c:v>65.516000000000005</c:v>
                </c:pt>
                <c:pt idx="885">
                  <c:v>59.603000000000002</c:v>
                </c:pt>
                <c:pt idx="886">
                  <c:v>47.045000000000002</c:v>
                </c:pt>
                <c:pt idx="887">
                  <c:v>51.963000000000001</c:v>
                </c:pt>
                <c:pt idx="888">
                  <c:v>45.079000000000001</c:v>
                </c:pt>
                <c:pt idx="889">
                  <c:v>53.984999999999999</c:v>
                </c:pt>
                <c:pt idx="890">
                  <c:v>51.460999999999999</c:v>
                </c:pt>
                <c:pt idx="891">
                  <c:v>52.402999999999999</c:v>
                </c:pt>
                <c:pt idx="892">
                  <c:v>61.695</c:v>
                </c:pt>
                <c:pt idx="893">
                  <c:v>63.624000000000002</c:v>
                </c:pt>
                <c:pt idx="894">
                  <c:v>43.83</c:v>
                </c:pt>
                <c:pt idx="895">
                  <c:v>58.421999999999997</c:v>
                </c:pt>
                <c:pt idx="896">
                  <c:v>63.384</c:v>
                </c:pt>
                <c:pt idx="897">
                  <c:v>54.662999999999997</c:v>
                </c:pt>
                <c:pt idx="898">
                  <c:v>57.814</c:v>
                </c:pt>
                <c:pt idx="899">
                  <c:v>55.643000000000001</c:v>
                </c:pt>
                <c:pt idx="900">
                  <c:v>60.649000000000001</c:v>
                </c:pt>
                <c:pt idx="901">
                  <c:v>50.488999999999997</c:v>
                </c:pt>
                <c:pt idx="902">
                  <c:v>53.036999999999999</c:v>
                </c:pt>
                <c:pt idx="903">
                  <c:v>47.573</c:v>
                </c:pt>
                <c:pt idx="904">
                  <c:v>55.319000000000003</c:v>
                </c:pt>
                <c:pt idx="905">
                  <c:v>60.543999999999997</c:v>
                </c:pt>
                <c:pt idx="906">
                  <c:v>53.351999999999997</c:v>
                </c:pt>
                <c:pt idx="907">
                  <c:v>53.253999999999998</c:v>
                </c:pt>
                <c:pt idx="908">
                  <c:v>72.204999999999998</c:v>
                </c:pt>
                <c:pt idx="909">
                  <c:v>60.798999999999999</c:v>
                </c:pt>
                <c:pt idx="910">
                  <c:v>57.67</c:v>
                </c:pt>
                <c:pt idx="911">
                  <c:v>48.976999999999997</c:v>
                </c:pt>
                <c:pt idx="912">
                  <c:v>48.024999999999999</c:v>
                </c:pt>
                <c:pt idx="913">
                  <c:v>59.277000000000001</c:v>
                </c:pt>
                <c:pt idx="914">
                  <c:v>56.383000000000003</c:v>
                </c:pt>
                <c:pt idx="915">
                  <c:v>50.067</c:v>
                </c:pt>
                <c:pt idx="916">
                  <c:v>57.317999999999998</c:v>
                </c:pt>
                <c:pt idx="917">
                  <c:v>50.201000000000001</c:v>
                </c:pt>
                <c:pt idx="918">
                  <c:v>52.517000000000003</c:v>
                </c:pt>
                <c:pt idx="919">
                  <c:v>48.661999999999999</c:v>
                </c:pt>
                <c:pt idx="920">
                  <c:v>65.466999999999999</c:v>
                </c:pt>
                <c:pt idx="921">
                  <c:v>55.976999999999997</c:v>
                </c:pt>
                <c:pt idx="922">
                  <c:v>51.32</c:v>
                </c:pt>
                <c:pt idx="923">
                  <c:v>50.607999999999997</c:v>
                </c:pt>
                <c:pt idx="924">
                  <c:v>46.649000000000001</c:v>
                </c:pt>
                <c:pt idx="925">
                  <c:v>51.289000000000001</c:v>
                </c:pt>
                <c:pt idx="926">
                  <c:v>55.956000000000003</c:v>
                </c:pt>
                <c:pt idx="927">
                  <c:v>48.44</c:v>
                </c:pt>
                <c:pt idx="928">
                  <c:v>50.579000000000001</c:v>
                </c:pt>
                <c:pt idx="929">
                  <c:v>51.753</c:v>
                </c:pt>
                <c:pt idx="930">
                  <c:v>47.122999999999998</c:v>
                </c:pt>
                <c:pt idx="931">
                  <c:v>51.820999999999998</c:v>
                </c:pt>
                <c:pt idx="932">
                  <c:v>56.529000000000003</c:v>
                </c:pt>
                <c:pt idx="933">
                  <c:v>53.88</c:v>
                </c:pt>
                <c:pt idx="934">
                  <c:v>45.512</c:v>
                </c:pt>
                <c:pt idx="935">
                  <c:v>62.088999999999999</c:v>
                </c:pt>
                <c:pt idx="936">
                  <c:v>55.917000000000002</c:v>
                </c:pt>
                <c:pt idx="937">
                  <c:v>58.860999999999997</c:v>
                </c:pt>
                <c:pt idx="938">
                  <c:v>46.515000000000001</c:v>
                </c:pt>
                <c:pt idx="939">
                  <c:v>67.161000000000001</c:v>
                </c:pt>
                <c:pt idx="940">
                  <c:v>67.899000000000001</c:v>
                </c:pt>
                <c:pt idx="941">
                  <c:v>61.134</c:v>
                </c:pt>
                <c:pt idx="942">
                  <c:v>63.973999999999997</c:v>
                </c:pt>
                <c:pt idx="943">
                  <c:v>62.054000000000002</c:v>
                </c:pt>
                <c:pt idx="944">
                  <c:v>52.137</c:v>
                </c:pt>
                <c:pt idx="945">
                  <c:v>49.703000000000003</c:v>
                </c:pt>
                <c:pt idx="946">
                  <c:v>50.43</c:v>
                </c:pt>
                <c:pt idx="947">
                  <c:v>57.576999999999998</c:v>
                </c:pt>
                <c:pt idx="948">
                  <c:v>49.064</c:v>
                </c:pt>
                <c:pt idx="949">
                  <c:v>55.424999999999997</c:v>
                </c:pt>
                <c:pt idx="950">
                  <c:v>57.128</c:v>
                </c:pt>
                <c:pt idx="951">
                  <c:v>43.8</c:v>
                </c:pt>
                <c:pt idx="952">
                  <c:v>60.25</c:v>
                </c:pt>
                <c:pt idx="953">
                  <c:v>48.313000000000002</c:v>
                </c:pt>
                <c:pt idx="954">
                  <c:v>53.125999999999998</c:v>
                </c:pt>
                <c:pt idx="955">
                  <c:v>47.753</c:v>
                </c:pt>
                <c:pt idx="956">
                  <c:v>49.875</c:v>
                </c:pt>
                <c:pt idx="957">
                  <c:v>53.844000000000001</c:v>
                </c:pt>
                <c:pt idx="958">
                  <c:v>51.219000000000001</c:v>
                </c:pt>
                <c:pt idx="959">
                  <c:v>51.768999999999998</c:v>
                </c:pt>
                <c:pt idx="960">
                  <c:v>59.341999999999999</c:v>
                </c:pt>
                <c:pt idx="961">
                  <c:v>45.688000000000002</c:v>
                </c:pt>
                <c:pt idx="962">
                  <c:v>54.67</c:v>
                </c:pt>
                <c:pt idx="963">
                  <c:v>66.400999999999996</c:v>
                </c:pt>
                <c:pt idx="964">
                  <c:v>58.640999999999998</c:v>
                </c:pt>
                <c:pt idx="965">
                  <c:v>48.593000000000004</c:v>
                </c:pt>
                <c:pt idx="966">
                  <c:v>45.792999999999999</c:v>
                </c:pt>
                <c:pt idx="967">
                  <c:v>45.399000000000001</c:v>
                </c:pt>
                <c:pt idx="968">
                  <c:v>41.841000000000001</c:v>
                </c:pt>
                <c:pt idx="969">
                  <c:v>38.613999999999997</c:v>
                </c:pt>
                <c:pt idx="970">
                  <c:v>52.521999999999998</c:v>
                </c:pt>
                <c:pt idx="971">
                  <c:v>51.231999999999999</c:v>
                </c:pt>
                <c:pt idx="972">
                  <c:v>47.567999999999998</c:v>
                </c:pt>
                <c:pt idx="973">
                  <c:v>49.223999999999997</c:v>
                </c:pt>
                <c:pt idx="974">
                  <c:v>56.206000000000003</c:v>
                </c:pt>
                <c:pt idx="975">
                  <c:v>49.000999999999998</c:v>
                </c:pt>
                <c:pt idx="976">
                  <c:v>45.106000000000002</c:v>
                </c:pt>
                <c:pt idx="977">
                  <c:v>46.755000000000003</c:v>
                </c:pt>
                <c:pt idx="978">
                  <c:v>53.500999999999998</c:v>
                </c:pt>
                <c:pt idx="979">
                  <c:v>52.886000000000003</c:v>
                </c:pt>
                <c:pt idx="980">
                  <c:v>57.633000000000003</c:v>
                </c:pt>
                <c:pt idx="981">
                  <c:v>61.704999999999998</c:v>
                </c:pt>
                <c:pt idx="982">
                  <c:v>49.389000000000003</c:v>
                </c:pt>
                <c:pt idx="983">
                  <c:v>65.352999999999994</c:v>
                </c:pt>
                <c:pt idx="984">
                  <c:v>53.365000000000002</c:v>
                </c:pt>
                <c:pt idx="985">
                  <c:v>59.329000000000001</c:v>
                </c:pt>
                <c:pt idx="986">
                  <c:v>55.929000000000002</c:v>
                </c:pt>
                <c:pt idx="987">
                  <c:v>51.432000000000002</c:v>
                </c:pt>
                <c:pt idx="988">
                  <c:v>64.671000000000006</c:v>
                </c:pt>
                <c:pt idx="989">
                  <c:v>50.655000000000001</c:v>
                </c:pt>
                <c:pt idx="990">
                  <c:v>60.603000000000002</c:v>
                </c:pt>
                <c:pt idx="991">
                  <c:v>70.203000000000003</c:v>
                </c:pt>
                <c:pt idx="992">
                  <c:v>59.805</c:v>
                </c:pt>
                <c:pt idx="993">
                  <c:v>51.268999999999998</c:v>
                </c:pt>
                <c:pt idx="994">
                  <c:v>47.338000000000001</c:v>
                </c:pt>
                <c:pt idx="995">
                  <c:v>55.972000000000001</c:v>
                </c:pt>
                <c:pt idx="996">
                  <c:v>59.372999999999998</c:v>
                </c:pt>
                <c:pt idx="997">
                  <c:v>55.774000000000001</c:v>
                </c:pt>
                <c:pt idx="998">
                  <c:v>52.972000000000001</c:v>
                </c:pt>
                <c:pt idx="999">
                  <c:v>63.887999999999998</c:v>
                </c:pt>
                <c:pt idx="1000">
                  <c:v>68.891999999999996</c:v>
                </c:pt>
                <c:pt idx="1001">
                  <c:v>59.555999999999997</c:v>
                </c:pt>
                <c:pt idx="1002">
                  <c:v>59.85</c:v>
                </c:pt>
                <c:pt idx="1003">
                  <c:v>55.164999999999999</c:v>
                </c:pt>
                <c:pt idx="1004">
                  <c:v>54.018999999999998</c:v>
                </c:pt>
                <c:pt idx="1005">
                  <c:v>56.49</c:v>
                </c:pt>
                <c:pt idx="1006">
                  <c:v>52.384999999999998</c:v>
                </c:pt>
                <c:pt idx="1007">
                  <c:v>55.930999999999997</c:v>
                </c:pt>
                <c:pt idx="1008">
                  <c:v>50.567</c:v>
                </c:pt>
                <c:pt idx="1009">
                  <c:v>50.438000000000002</c:v>
                </c:pt>
                <c:pt idx="1010">
                  <c:v>53.557000000000002</c:v>
                </c:pt>
                <c:pt idx="1011">
                  <c:v>63.268000000000001</c:v>
                </c:pt>
                <c:pt idx="1012">
                  <c:v>60.969000000000001</c:v>
                </c:pt>
                <c:pt idx="1013">
                  <c:v>57.575000000000003</c:v>
                </c:pt>
                <c:pt idx="1014">
                  <c:v>51.878999999999998</c:v>
                </c:pt>
                <c:pt idx="1015">
                  <c:v>65.183999999999997</c:v>
                </c:pt>
                <c:pt idx="1016">
                  <c:v>62.320999999999998</c:v>
                </c:pt>
                <c:pt idx="1017">
                  <c:v>56.655000000000001</c:v>
                </c:pt>
                <c:pt idx="1018">
                  <c:v>54.15</c:v>
                </c:pt>
                <c:pt idx="1019">
                  <c:v>39.140999999999998</c:v>
                </c:pt>
                <c:pt idx="1020">
                  <c:v>50.146000000000001</c:v>
                </c:pt>
                <c:pt idx="1021">
                  <c:v>43.783000000000001</c:v>
                </c:pt>
                <c:pt idx="1022">
                  <c:v>40.750999999999998</c:v>
                </c:pt>
                <c:pt idx="1023">
                  <c:v>62.786999999999999</c:v>
                </c:pt>
                <c:pt idx="1024">
                  <c:v>54.445999999999998</c:v>
                </c:pt>
                <c:pt idx="1025">
                  <c:v>55.768999999999998</c:v>
                </c:pt>
                <c:pt idx="1026">
                  <c:v>50.002000000000002</c:v>
                </c:pt>
                <c:pt idx="1027">
                  <c:v>62.305999999999997</c:v>
                </c:pt>
                <c:pt idx="1028">
                  <c:v>59.084000000000003</c:v>
                </c:pt>
                <c:pt idx="1029">
                  <c:v>63.643000000000001</c:v>
                </c:pt>
                <c:pt idx="1030">
                  <c:v>50.448999999999998</c:v>
                </c:pt>
                <c:pt idx="1031">
                  <c:v>62.765000000000001</c:v>
                </c:pt>
                <c:pt idx="1032">
                  <c:v>43.351999999999997</c:v>
                </c:pt>
                <c:pt idx="1033">
                  <c:v>43.978000000000002</c:v>
                </c:pt>
                <c:pt idx="1034">
                  <c:v>61.113</c:v>
                </c:pt>
                <c:pt idx="1035">
                  <c:v>57.131999999999998</c:v>
                </c:pt>
                <c:pt idx="1036">
                  <c:v>68.611000000000004</c:v>
                </c:pt>
                <c:pt idx="1037">
                  <c:v>54.692</c:v>
                </c:pt>
                <c:pt idx="1038">
                  <c:v>50.81</c:v>
                </c:pt>
                <c:pt idx="1039">
                  <c:v>58.731000000000002</c:v>
                </c:pt>
                <c:pt idx="1040">
                  <c:v>55.335000000000001</c:v>
                </c:pt>
                <c:pt idx="1041">
                  <c:v>60.015999999999998</c:v>
                </c:pt>
                <c:pt idx="1042">
                  <c:v>51.796999999999997</c:v>
                </c:pt>
                <c:pt idx="1043">
                  <c:v>48.054000000000002</c:v>
                </c:pt>
                <c:pt idx="1044">
                  <c:v>53.838000000000001</c:v>
                </c:pt>
                <c:pt idx="1045">
                  <c:v>59.807000000000002</c:v>
                </c:pt>
                <c:pt idx="1046">
                  <c:v>49.359000000000002</c:v>
                </c:pt>
                <c:pt idx="1047">
                  <c:v>55.947000000000003</c:v>
                </c:pt>
                <c:pt idx="1048">
                  <c:v>58.357999999999997</c:v>
                </c:pt>
                <c:pt idx="1049">
                  <c:v>64.361000000000004</c:v>
                </c:pt>
                <c:pt idx="1050">
                  <c:v>56.54</c:v>
                </c:pt>
                <c:pt idx="1051">
                  <c:v>55.606000000000002</c:v>
                </c:pt>
                <c:pt idx="1052">
                  <c:v>50.482999999999997</c:v>
                </c:pt>
                <c:pt idx="1053">
                  <c:v>54.573999999999998</c:v>
                </c:pt>
                <c:pt idx="1054">
                  <c:v>50.131</c:v>
                </c:pt>
                <c:pt idx="1055">
                  <c:v>60.244999999999997</c:v>
                </c:pt>
                <c:pt idx="1056">
                  <c:v>56.05</c:v>
                </c:pt>
                <c:pt idx="1057">
                  <c:v>61.363</c:v>
                </c:pt>
                <c:pt idx="1058">
                  <c:v>61.156999999999996</c:v>
                </c:pt>
                <c:pt idx="1059">
                  <c:v>55.512999999999998</c:v>
                </c:pt>
                <c:pt idx="1060">
                  <c:v>63.473999999999997</c:v>
                </c:pt>
                <c:pt idx="1061">
                  <c:v>55.09</c:v>
                </c:pt>
                <c:pt idx="1062">
                  <c:v>57.338000000000001</c:v>
                </c:pt>
                <c:pt idx="1063">
                  <c:v>39.462000000000003</c:v>
                </c:pt>
                <c:pt idx="1064">
                  <c:v>62.62</c:v>
                </c:pt>
                <c:pt idx="1065">
                  <c:v>51.86</c:v>
                </c:pt>
                <c:pt idx="1066">
                  <c:v>44.825000000000003</c:v>
                </c:pt>
                <c:pt idx="1067">
                  <c:v>56.095999999999997</c:v>
                </c:pt>
                <c:pt idx="1068">
                  <c:v>53.005000000000003</c:v>
                </c:pt>
                <c:pt idx="1069">
                  <c:v>70.936000000000007</c:v>
                </c:pt>
                <c:pt idx="1070">
                  <c:v>61.667000000000002</c:v>
                </c:pt>
                <c:pt idx="1071">
                  <c:v>52.027000000000001</c:v>
                </c:pt>
                <c:pt idx="1072">
                  <c:v>62.576999999999998</c:v>
                </c:pt>
                <c:pt idx="1073">
                  <c:v>55.494</c:v>
                </c:pt>
                <c:pt idx="1074">
                  <c:v>69.567999999999998</c:v>
                </c:pt>
                <c:pt idx="1075">
                  <c:v>50.554000000000002</c:v>
                </c:pt>
                <c:pt idx="1076">
                  <c:v>45.579000000000001</c:v>
                </c:pt>
                <c:pt idx="1077">
                  <c:v>52.491</c:v>
                </c:pt>
                <c:pt idx="1078">
                  <c:v>58.476999999999997</c:v>
                </c:pt>
                <c:pt idx="1079">
                  <c:v>60.442</c:v>
                </c:pt>
                <c:pt idx="1080">
                  <c:v>55.773000000000003</c:v>
                </c:pt>
                <c:pt idx="1081">
                  <c:v>59.432000000000002</c:v>
                </c:pt>
                <c:pt idx="1082">
                  <c:v>56.743000000000002</c:v>
                </c:pt>
                <c:pt idx="1083">
                  <c:v>56.631999999999998</c:v>
                </c:pt>
                <c:pt idx="1084">
                  <c:v>57.392000000000003</c:v>
                </c:pt>
                <c:pt idx="1085">
                  <c:v>51.264000000000003</c:v>
                </c:pt>
                <c:pt idx="1086">
                  <c:v>55.813000000000002</c:v>
                </c:pt>
                <c:pt idx="1087">
                  <c:v>53.365000000000002</c:v>
                </c:pt>
                <c:pt idx="1088">
                  <c:v>56.527000000000001</c:v>
                </c:pt>
                <c:pt idx="1089">
                  <c:v>49.465000000000003</c:v>
                </c:pt>
                <c:pt idx="1090">
                  <c:v>62.298000000000002</c:v>
                </c:pt>
                <c:pt idx="1091">
                  <c:v>55.600999999999999</c:v>
                </c:pt>
                <c:pt idx="1092">
                  <c:v>64.040000000000006</c:v>
                </c:pt>
                <c:pt idx="1093">
                  <c:v>61.338999999999999</c:v>
                </c:pt>
                <c:pt idx="1094">
                  <c:v>56.514000000000003</c:v>
                </c:pt>
                <c:pt idx="1095">
                  <c:v>52.468000000000004</c:v>
                </c:pt>
                <c:pt idx="1096">
                  <c:v>55.667999999999999</c:v>
                </c:pt>
                <c:pt idx="1097">
                  <c:v>52.811</c:v>
                </c:pt>
                <c:pt idx="1098">
                  <c:v>61.018000000000001</c:v>
                </c:pt>
                <c:pt idx="1099">
                  <c:v>54.048999999999999</c:v>
                </c:pt>
                <c:pt idx="1100">
                  <c:v>50.780999999999999</c:v>
                </c:pt>
                <c:pt idx="1101">
                  <c:v>53.191000000000003</c:v>
                </c:pt>
                <c:pt idx="1102">
                  <c:v>58.139000000000003</c:v>
                </c:pt>
                <c:pt idx="1103">
                  <c:v>63.091999999999999</c:v>
                </c:pt>
                <c:pt idx="1104">
                  <c:v>46.866</c:v>
                </c:pt>
                <c:pt idx="1105">
                  <c:v>60.457000000000001</c:v>
                </c:pt>
                <c:pt idx="1106">
                  <c:v>58.991999999999997</c:v>
                </c:pt>
                <c:pt idx="1107">
                  <c:v>49.985999999999997</c:v>
                </c:pt>
                <c:pt idx="1108">
                  <c:v>53.207000000000001</c:v>
                </c:pt>
                <c:pt idx="1109">
                  <c:v>51.82</c:v>
                </c:pt>
                <c:pt idx="1110">
                  <c:v>64.927000000000007</c:v>
                </c:pt>
                <c:pt idx="1111">
                  <c:v>54.317</c:v>
                </c:pt>
                <c:pt idx="1112">
                  <c:v>48.98</c:v>
                </c:pt>
                <c:pt idx="1113">
                  <c:v>57.079000000000001</c:v>
                </c:pt>
                <c:pt idx="1114">
                  <c:v>58.345999999999997</c:v>
                </c:pt>
                <c:pt idx="1115">
                  <c:v>49.048999999999999</c:v>
                </c:pt>
                <c:pt idx="1116">
                  <c:v>58.734999999999999</c:v>
                </c:pt>
                <c:pt idx="1117">
                  <c:v>47.037999999999997</c:v>
                </c:pt>
                <c:pt idx="1118">
                  <c:v>60.997999999999998</c:v>
                </c:pt>
                <c:pt idx="1119">
                  <c:v>51.728000000000002</c:v>
                </c:pt>
                <c:pt idx="1120">
                  <c:v>50.531999999999996</c:v>
                </c:pt>
                <c:pt idx="1121">
                  <c:v>60.473999999999997</c:v>
                </c:pt>
                <c:pt idx="1122">
                  <c:v>55.741</c:v>
                </c:pt>
                <c:pt idx="1123">
                  <c:v>53.514000000000003</c:v>
                </c:pt>
                <c:pt idx="1124">
                  <c:v>52.091999999999999</c:v>
                </c:pt>
                <c:pt idx="1125">
                  <c:v>58.530999999999999</c:v>
                </c:pt>
                <c:pt idx="1126">
                  <c:v>60.084000000000003</c:v>
                </c:pt>
                <c:pt idx="1127">
                  <c:v>56.487000000000002</c:v>
                </c:pt>
                <c:pt idx="1128">
                  <c:v>59.616</c:v>
                </c:pt>
                <c:pt idx="1129">
                  <c:v>55.23</c:v>
                </c:pt>
                <c:pt idx="1130">
                  <c:v>64.147000000000006</c:v>
                </c:pt>
                <c:pt idx="1131">
                  <c:v>57.381</c:v>
                </c:pt>
                <c:pt idx="1132">
                  <c:v>62.341000000000001</c:v>
                </c:pt>
                <c:pt idx="1133">
                  <c:v>60.207000000000001</c:v>
                </c:pt>
                <c:pt idx="1134">
                  <c:v>49.526000000000003</c:v>
                </c:pt>
                <c:pt idx="1135">
                  <c:v>49.289000000000001</c:v>
                </c:pt>
                <c:pt idx="1136">
                  <c:v>55.213999999999999</c:v>
                </c:pt>
                <c:pt idx="1137">
                  <c:v>61.439</c:v>
                </c:pt>
                <c:pt idx="1138">
                  <c:v>58.081000000000003</c:v>
                </c:pt>
                <c:pt idx="1139">
                  <c:v>51.546999999999997</c:v>
                </c:pt>
                <c:pt idx="1140">
                  <c:v>56.991999999999997</c:v>
                </c:pt>
                <c:pt idx="1141">
                  <c:v>61.51</c:v>
                </c:pt>
                <c:pt idx="1142">
                  <c:v>47.085000000000001</c:v>
                </c:pt>
                <c:pt idx="1143">
                  <c:v>64.078000000000003</c:v>
                </c:pt>
                <c:pt idx="1144">
                  <c:v>55.814</c:v>
                </c:pt>
                <c:pt idx="1145">
                  <c:v>62.402999999999999</c:v>
                </c:pt>
                <c:pt idx="1146">
                  <c:v>55.749000000000002</c:v>
                </c:pt>
                <c:pt idx="1147">
                  <c:v>58.762999999999998</c:v>
                </c:pt>
                <c:pt idx="1148">
                  <c:v>45.886000000000003</c:v>
                </c:pt>
                <c:pt idx="1149">
                  <c:v>54.1</c:v>
                </c:pt>
                <c:pt idx="1150">
                  <c:v>54.302</c:v>
                </c:pt>
                <c:pt idx="1151">
                  <c:v>57.798000000000002</c:v>
                </c:pt>
                <c:pt idx="1152">
                  <c:v>58.948999999999998</c:v>
                </c:pt>
                <c:pt idx="1153">
                  <c:v>49.881999999999998</c:v>
                </c:pt>
                <c:pt idx="1154">
                  <c:v>55.912999999999997</c:v>
                </c:pt>
                <c:pt idx="1155">
                  <c:v>55.186</c:v>
                </c:pt>
                <c:pt idx="1156">
                  <c:v>56.881</c:v>
                </c:pt>
                <c:pt idx="1157">
                  <c:v>56.835000000000001</c:v>
                </c:pt>
                <c:pt idx="1158">
                  <c:v>61.243000000000002</c:v>
                </c:pt>
                <c:pt idx="1159">
                  <c:v>45.628</c:v>
                </c:pt>
                <c:pt idx="1160">
                  <c:v>54.247999999999998</c:v>
                </c:pt>
                <c:pt idx="1161">
                  <c:v>63.372</c:v>
                </c:pt>
                <c:pt idx="1162">
                  <c:v>60.168999999999997</c:v>
                </c:pt>
                <c:pt idx="1163">
                  <c:v>56.436</c:v>
                </c:pt>
                <c:pt idx="1164">
                  <c:v>52.448999999999998</c:v>
                </c:pt>
                <c:pt idx="1165">
                  <c:v>54.219000000000001</c:v>
                </c:pt>
                <c:pt idx="1166">
                  <c:v>57.777999999999999</c:v>
                </c:pt>
                <c:pt idx="1167">
                  <c:v>52.756</c:v>
                </c:pt>
                <c:pt idx="1168">
                  <c:v>46.515999999999998</c:v>
                </c:pt>
                <c:pt idx="1169">
                  <c:v>54.316000000000003</c:v>
                </c:pt>
                <c:pt idx="1170">
                  <c:v>62.78</c:v>
                </c:pt>
                <c:pt idx="1171">
                  <c:v>41.201999999999998</c:v>
                </c:pt>
                <c:pt idx="1172">
                  <c:v>55.951000000000001</c:v>
                </c:pt>
                <c:pt idx="1173">
                  <c:v>60.738</c:v>
                </c:pt>
                <c:pt idx="1174">
                  <c:v>60.527999999999999</c:v>
                </c:pt>
                <c:pt idx="1175">
                  <c:v>47.249000000000002</c:v>
                </c:pt>
                <c:pt idx="1176">
                  <c:v>54.256</c:v>
                </c:pt>
                <c:pt idx="1177">
                  <c:v>63.113999999999997</c:v>
                </c:pt>
                <c:pt idx="1178">
                  <c:v>54.555999999999997</c:v>
                </c:pt>
                <c:pt idx="1179">
                  <c:v>49.908000000000001</c:v>
                </c:pt>
                <c:pt idx="1180">
                  <c:v>61.106000000000002</c:v>
                </c:pt>
                <c:pt idx="1181">
                  <c:v>52.997999999999998</c:v>
                </c:pt>
                <c:pt idx="1182">
                  <c:v>57.694000000000003</c:v>
                </c:pt>
                <c:pt idx="1183">
                  <c:v>47.68</c:v>
                </c:pt>
                <c:pt idx="1184">
                  <c:v>64.061999999999998</c:v>
                </c:pt>
                <c:pt idx="1185">
                  <c:v>55.234999999999999</c:v>
                </c:pt>
                <c:pt idx="1186">
                  <c:v>50.817999999999998</c:v>
                </c:pt>
                <c:pt idx="1187">
                  <c:v>66.061999999999998</c:v>
                </c:pt>
                <c:pt idx="1188">
                  <c:v>58.302999999999997</c:v>
                </c:pt>
                <c:pt idx="1189">
                  <c:v>56.654000000000003</c:v>
                </c:pt>
                <c:pt idx="1190">
                  <c:v>58.427</c:v>
                </c:pt>
                <c:pt idx="1191">
                  <c:v>59.473999999999997</c:v>
                </c:pt>
                <c:pt idx="1192">
                  <c:v>55.067999999999998</c:v>
                </c:pt>
                <c:pt idx="1193">
                  <c:v>60.820999999999998</c:v>
                </c:pt>
                <c:pt idx="1194">
                  <c:v>56.502000000000002</c:v>
                </c:pt>
                <c:pt idx="1195">
                  <c:v>49.601999999999997</c:v>
                </c:pt>
                <c:pt idx="1196">
                  <c:v>64.703999999999994</c:v>
                </c:pt>
                <c:pt idx="1197">
                  <c:v>43.103000000000002</c:v>
                </c:pt>
                <c:pt idx="1198">
                  <c:v>56.594999999999999</c:v>
                </c:pt>
                <c:pt idx="1199">
                  <c:v>68.034999999999997</c:v>
                </c:pt>
                <c:pt idx="1200">
                  <c:v>57.848999999999997</c:v>
                </c:pt>
                <c:pt idx="1201">
                  <c:v>45.81</c:v>
                </c:pt>
                <c:pt idx="1202">
                  <c:v>58.078000000000003</c:v>
                </c:pt>
                <c:pt idx="1203">
                  <c:v>48.463999999999999</c:v>
                </c:pt>
                <c:pt idx="1204">
                  <c:v>58.802</c:v>
                </c:pt>
                <c:pt idx="1205">
                  <c:v>52.695999999999998</c:v>
                </c:pt>
                <c:pt idx="1206">
                  <c:v>53.914999999999999</c:v>
                </c:pt>
                <c:pt idx="1207">
                  <c:v>56.944000000000003</c:v>
                </c:pt>
                <c:pt idx="1208">
                  <c:v>55.276000000000003</c:v>
                </c:pt>
                <c:pt idx="1209">
                  <c:v>48.317</c:v>
                </c:pt>
                <c:pt idx="1210">
                  <c:v>51.85</c:v>
                </c:pt>
                <c:pt idx="1211">
                  <c:v>57.264000000000003</c:v>
                </c:pt>
                <c:pt idx="1212">
                  <c:v>57.555999999999997</c:v>
                </c:pt>
                <c:pt idx="1213">
                  <c:v>59.646999999999998</c:v>
                </c:pt>
                <c:pt idx="1214">
                  <c:v>48.093000000000004</c:v>
                </c:pt>
                <c:pt idx="1215">
                  <c:v>50.485999999999997</c:v>
                </c:pt>
                <c:pt idx="1216">
                  <c:v>45.368000000000002</c:v>
                </c:pt>
                <c:pt idx="1217">
                  <c:v>52.76</c:v>
                </c:pt>
                <c:pt idx="1218">
                  <c:v>52.628999999999998</c:v>
                </c:pt>
                <c:pt idx="1219">
                  <c:v>59.939</c:v>
                </c:pt>
                <c:pt idx="1220">
                  <c:v>60.41</c:v>
                </c:pt>
                <c:pt idx="1221">
                  <c:v>56.844000000000001</c:v>
                </c:pt>
                <c:pt idx="1222">
                  <c:v>57.674999999999997</c:v>
                </c:pt>
                <c:pt idx="1223">
                  <c:v>59.386000000000003</c:v>
                </c:pt>
                <c:pt idx="1224">
                  <c:v>58.118000000000002</c:v>
                </c:pt>
                <c:pt idx="1225">
                  <c:v>62.738999999999997</c:v>
                </c:pt>
                <c:pt idx="1226">
                  <c:v>58.57</c:v>
                </c:pt>
                <c:pt idx="1227">
                  <c:v>47.305999999999997</c:v>
                </c:pt>
                <c:pt idx="1228">
                  <c:v>48.488999999999997</c:v>
                </c:pt>
                <c:pt idx="1229">
                  <c:v>47.603000000000002</c:v>
                </c:pt>
                <c:pt idx="1230">
                  <c:v>55.252000000000002</c:v>
                </c:pt>
                <c:pt idx="1231">
                  <c:v>53.555</c:v>
                </c:pt>
                <c:pt idx="1232">
                  <c:v>49.265000000000001</c:v>
                </c:pt>
                <c:pt idx="1233">
                  <c:v>54.857999999999997</c:v>
                </c:pt>
                <c:pt idx="1234">
                  <c:v>63.043999999999997</c:v>
                </c:pt>
                <c:pt idx="1235">
                  <c:v>53.344000000000001</c:v>
                </c:pt>
                <c:pt idx="1236">
                  <c:v>49.48</c:v>
                </c:pt>
                <c:pt idx="1237">
                  <c:v>49.645000000000003</c:v>
                </c:pt>
                <c:pt idx="1238">
                  <c:v>56.182000000000002</c:v>
                </c:pt>
                <c:pt idx="1239">
                  <c:v>57.18</c:v>
                </c:pt>
                <c:pt idx="1240">
                  <c:v>51.052</c:v>
                </c:pt>
                <c:pt idx="1241">
                  <c:v>42.401000000000003</c:v>
                </c:pt>
                <c:pt idx="1242">
                  <c:v>56.415999999999997</c:v>
                </c:pt>
                <c:pt idx="1243">
                  <c:v>57.466000000000001</c:v>
                </c:pt>
                <c:pt idx="1244">
                  <c:v>59.445</c:v>
                </c:pt>
                <c:pt idx="1245">
                  <c:v>57.838999999999999</c:v>
                </c:pt>
                <c:pt idx="1246">
                  <c:v>49.228000000000002</c:v>
                </c:pt>
                <c:pt idx="1247">
                  <c:v>52.496000000000002</c:v>
                </c:pt>
                <c:pt idx="1248">
                  <c:v>49.015999999999998</c:v>
                </c:pt>
                <c:pt idx="1249">
                  <c:v>60.237000000000002</c:v>
                </c:pt>
                <c:pt idx="1250">
                  <c:v>45.173999999999999</c:v>
                </c:pt>
                <c:pt idx="1251">
                  <c:v>58.372999999999998</c:v>
                </c:pt>
                <c:pt idx="1252">
                  <c:v>53.862000000000002</c:v>
                </c:pt>
                <c:pt idx="1253">
                  <c:v>51.972999999999999</c:v>
                </c:pt>
                <c:pt idx="1254">
                  <c:v>52.037999999999997</c:v>
                </c:pt>
                <c:pt idx="1255">
                  <c:v>47.252000000000002</c:v>
                </c:pt>
                <c:pt idx="1256">
                  <c:v>52.91</c:v>
                </c:pt>
                <c:pt idx="1257">
                  <c:v>62.006999999999998</c:v>
                </c:pt>
                <c:pt idx="1258">
                  <c:v>51.366999999999997</c:v>
                </c:pt>
                <c:pt idx="1259">
                  <c:v>55.348999999999997</c:v>
                </c:pt>
                <c:pt idx="1260">
                  <c:v>52.085999999999999</c:v>
                </c:pt>
                <c:pt idx="1261">
                  <c:v>56.402999999999999</c:v>
                </c:pt>
                <c:pt idx="1262">
                  <c:v>52.094000000000001</c:v>
                </c:pt>
                <c:pt idx="1263">
                  <c:v>67.224999999999994</c:v>
                </c:pt>
                <c:pt idx="1264">
                  <c:v>65.051000000000002</c:v>
                </c:pt>
                <c:pt idx="1265">
                  <c:v>49.33</c:v>
                </c:pt>
                <c:pt idx="1266">
                  <c:v>70.182000000000002</c:v>
                </c:pt>
                <c:pt idx="1267">
                  <c:v>46.088000000000001</c:v>
                </c:pt>
                <c:pt idx="1268">
                  <c:v>59.067</c:v>
                </c:pt>
                <c:pt idx="1269">
                  <c:v>54.948999999999998</c:v>
                </c:pt>
                <c:pt idx="1270">
                  <c:v>61.826999999999998</c:v>
                </c:pt>
                <c:pt idx="1271">
                  <c:v>55.530999999999999</c:v>
                </c:pt>
                <c:pt idx="1272">
                  <c:v>56.363</c:v>
                </c:pt>
                <c:pt idx="1273">
                  <c:v>49.389000000000003</c:v>
                </c:pt>
                <c:pt idx="1274">
                  <c:v>53.055999999999997</c:v>
                </c:pt>
                <c:pt idx="1275">
                  <c:v>68.545000000000002</c:v>
                </c:pt>
                <c:pt idx="1276">
                  <c:v>56.768999999999998</c:v>
                </c:pt>
                <c:pt idx="1277">
                  <c:v>50.957999999999998</c:v>
                </c:pt>
                <c:pt idx="1278">
                  <c:v>58.881</c:v>
                </c:pt>
                <c:pt idx="1279">
                  <c:v>50.784999999999997</c:v>
                </c:pt>
                <c:pt idx="1280">
                  <c:v>52.509</c:v>
                </c:pt>
                <c:pt idx="1281">
                  <c:v>54.344000000000001</c:v>
                </c:pt>
                <c:pt idx="1282">
                  <c:v>48.877000000000002</c:v>
                </c:pt>
                <c:pt idx="1283">
                  <c:v>47.609000000000002</c:v>
                </c:pt>
                <c:pt idx="1284">
                  <c:v>52.710999999999999</c:v>
                </c:pt>
                <c:pt idx="1285">
                  <c:v>51.588000000000001</c:v>
                </c:pt>
                <c:pt idx="1286">
                  <c:v>53.375</c:v>
                </c:pt>
                <c:pt idx="1287">
                  <c:v>57.738999999999997</c:v>
                </c:pt>
                <c:pt idx="1288">
                  <c:v>58.061999999999998</c:v>
                </c:pt>
                <c:pt idx="1289">
                  <c:v>57.646000000000001</c:v>
                </c:pt>
                <c:pt idx="1290">
                  <c:v>51.65</c:v>
                </c:pt>
                <c:pt idx="1291">
                  <c:v>50.756</c:v>
                </c:pt>
                <c:pt idx="1292">
                  <c:v>59.34</c:v>
                </c:pt>
                <c:pt idx="1293">
                  <c:v>53.383000000000003</c:v>
                </c:pt>
                <c:pt idx="1294">
                  <c:v>53.737000000000002</c:v>
                </c:pt>
                <c:pt idx="1295">
                  <c:v>39.552</c:v>
                </c:pt>
                <c:pt idx="1296">
                  <c:v>49.642000000000003</c:v>
                </c:pt>
                <c:pt idx="1297">
                  <c:v>41.308999999999997</c:v>
                </c:pt>
                <c:pt idx="1298">
                  <c:v>51.502000000000002</c:v>
                </c:pt>
                <c:pt idx="1299">
                  <c:v>50.537999999999997</c:v>
                </c:pt>
                <c:pt idx="1300">
                  <c:v>57.783999999999999</c:v>
                </c:pt>
                <c:pt idx="1301">
                  <c:v>54.191000000000003</c:v>
                </c:pt>
                <c:pt idx="1302">
                  <c:v>48.698</c:v>
                </c:pt>
                <c:pt idx="1303">
                  <c:v>39.405000000000001</c:v>
                </c:pt>
                <c:pt idx="1304">
                  <c:v>55.640999999999998</c:v>
                </c:pt>
                <c:pt idx="1305">
                  <c:v>44.723999999999997</c:v>
                </c:pt>
                <c:pt idx="1306">
                  <c:v>51.087000000000003</c:v>
                </c:pt>
                <c:pt idx="1307">
                  <c:v>57.078000000000003</c:v>
                </c:pt>
                <c:pt idx="1308">
                  <c:v>56.148000000000003</c:v>
                </c:pt>
                <c:pt idx="1309">
                  <c:v>35.186999999999998</c:v>
                </c:pt>
                <c:pt idx="1310">
                  <c:v>55.933</c:v>
                </c:pt>
                <c:pt idx="1311">
                  <c:v>46.515000000000001</c:v>
                </c:pt>
                <c:pt idx="1312">
                  <c:v>47.899000000000001</c:v>
                </c:pt>
                <c:pt idx="1313">
                  <c:v>50.444000000000003</c:v>
                </c:pt>
                <c:pt idx="1314">
                  <c:v>52.244999999999997</c:v>
                </c:pt>
                <c:pt idx="1315">
                  <c:v>51.683999999999997</c:v>
                </c:pt>
                <c:pt idx="1316">
                  <c:v>58.66</c:v>
                </c:pt>
                <c:pt idx="1317">
                  <c:v>55.537999999999997</c:v>
                </c:pt>
                <c:pt idx="1318">
                  <c:v>46.347999999999999</c:v>
                </c:pt>
                <c:pt idx="1319">
                  <c:v>53.106000000000002</c:v>
                </c:pt>
                <c:pt idx="1320">
                  <c:v>53.146000000000001</c:v>
                </c:pt>
                <c:pt idx="1321">
                  <c:v>49.33</c:v>
                </c:pt>
                <c:pt idx="1322">
                  <c:v>49.231999999999999</c:v>
                </c:pt>
                <c:pt idx="1323">
                  <c:v>57.64</c:v>
                </c:pt>
                <c:pt idx="1324">
                  <c:v>47.179000000000002</c:v>
                </c:pt>
                <c:pt idx="1325">
                  <c:v>49.930999999999997</c:v>
                </c:pt>
                <c:pt idx="1326">
                  <c:v>44.25</c:v>
                </c:pt>
                <c:pt idx="1327">
                  <c:v>55.643000000000001</c:v>
                </c:pt>
                <c:pt idx="1328">
                  <c:v>55.497999999999998</c:v>
                </c:pt>
                <c:pt idx="1329">
                  <c:v>50.188000000000002</c:v>
                </c:pt>
                <c:pt idx="1330">
                  <c:v>52.076000000000001</c:v>
                </c:pt>
                <c:pt idx="1331">
                  <c:v>53.469000000000001</c:v>
                </c:pt>
                <c:pt idx="1332">
                  <c:v>45.658000000000001</c:v>
                </c:pt>
                <c:pt idx="1333">
                  <c:v>59.927999999999997</c:v>
                </c:pt>
                <c:pt idx="1334">
                  <c:v>50.872999999999998</c:v>
                </c:pt>
                <c:pt idx="1335">
                  <c:v>41.424999999999997</c:v>
                </c:pt>
                <c:pt idx="1336">
                  <c:v>52.860999999999997</c:v>
                </c:pt>
                <c:pt idx="1337">
                  <c:v>53.404000000000003</c:v>
                </c:pt>
              </c:numCache>
            </c:numRef>
          </c:xVal>
          <c:yVal>
            <c:numRef>
              <c:f>'Forwards SameTeam'!$CA$2:$CA$1339</c:f>
              <c:numCache>
                <c:formatCode>General</c:formatCode>
                <c:ptCount val="1338"/>
                <c:pt idx="0">
                  <c:v>3.03</c:v>
                </c:pt>
                <c:pt idx="1">
                  <c:v>2.4359999999999999</c:v>
                </c:pt>
                <c:pt idx="2">
                  <c:v>2.2530000000000001</c:v>
                </c:pt>
                <c:pt idx="3">
                  <c:v>2.8039999999999998</c:v>
                </c:pt>
                <c:pt idx="4">
                  <c:v>1.8979999999999999</c:v>
                </c:pt>
                <c:pt idx="5">
                  <c:v>2.597</c:v>
                </c:pt>
                <c:pt idx="6">
                  <c:v>2.8239999999999998</c:v>
                </c:pt>
                <c:pt idx="7">
                  <c:v>2.1419999999999999</c:v>
                </c:pt>
                <c:pt idx="8">
                  <c:v>3.0019999999999998</c:v>
                </c:pt>
                <c:pt idx="9">
                  <c:v>1.8839999999999999</c:v>
                </c:pt>
                <c:pt idx="10">
                  <c:v>2.1779999999999999</c:v>
                </c:pt>
                <c:pt idx="11">
                  <c:v>1.17</c:v>
                </c:pt>
                <c:pt idx="12">
                  <c:v>1.337</c:v>
                </c:pt>
                <c:pt idx="13">
                  <c:v>2.984</c:v>
                </c:pt>
                <c:pt idx="14">
                  <c:v>1.532</c:v>
                </c:pt>
                <c:pt idx="15">
                  <c:v>1.661</c:v>
                </c:pt>
                <c:pt idx="16">
                  <c:v>2.2480000000000002</c:v>
                </c:pt>
                <c:pt idx="17">
                  <c:v>2.4489999999999998</c:v>
                </c:pt>
                <c:pt idx="18">
                  <c:v>1.889</c:v>
                </c:pt>
                <c:pt idx="19">
                  <c:v>2.9180000000000001</c:v>
                </c:pt>
                <c:pt idx="20">
                  <c:v>1.861</c:v>
                </c:pt>
                <c:pt idx="21">
                  <c:v>2.4660000000000002</c:v>
                </c:pt>
                <c:pt idx="22">
                  <c:v>2.1659999999999999</c:v>
                </c:pt>
                <c:pt idx="23">
                  <c:v>2.2749999999999999</c:v>
                </c:pt>
                <c:pt idx="24">
                  <c:v>2.3849999999999998</c:v>
                </c:pt>
                <c:pt idx="25">
                  <c:v>2.1669999999999998</c:v>
                </c:pt>
                <c:pt idx="26">
                  <c:v>1.921</c:v>
                </c:pt>
                <c:pt idx="27">
                  <c:v>2.1659999999999999</c:v>
                </c:pt>
                <c:pt idx="28">
                  <c:v>1.726</c:v>
                </c:pt>
                <c:pt idx="29">
                  <c:v>2.944</c:v>
                </c:pt>
                <c:pt idx="30">
                  <c:v>2.8010000000000002</c:v>
                </c:pt>
                <c:pt idx="31">
                  <c:v>1.6970000000000001</c:v>
                </c:pt>
                <c:pt idx="32">
                  <c:v>1.214</c:v>
                </c:pt>
                <c:pt idx="33">
                  <c:v>2.4529999999999998</c:v>
                </c:pt>
                <c:pt idx="34">
                  <c:v>1.9970000000000001</c:v>
                </c:pt>
                <c:pt idx="35">
                  <c:v>2.3109999999999999</c:v>
                </c:pt>
                <c:pt idx="36">
                  <c:v>2.347</c:v>
                </c:pt>
                <c:pt idx="37">
                  <c:v>2.4929999999999999</c:v>
                </c:pt>
                <c:pt idx="38">
                  <c:v>2.14</c:v>
                </c:pt>
                <c:pt idx="39">
                  <c:v>2.33</c:v>
                </c:pt>
                <c:pt idx="40">
                  <c:v>1.024</c:v>
                </c:pt>
                <c:pt idx="41">
                  <c:v>2.8540000000000001</c:v>
                </c:pt>
                <c:pt idx="42">
                  <c:v>3.1</c:v>
                </c:pt>
                <c:pt idx="43">
                  <c:v>1.895</c:v>
                </c:pt>
                <c:pt idx="44">
                  <c:v>2.2930000000000001</c:v>
                </c:pt>
                <c:pt idx="45">
                  <c:v>2.74</c:v>
                </c:pt>
                <c:pt idx="46">
                  <c:v>2.9180000000000001</c:v>
                </c:pt>
                <c:pt idx="47">
                  <c:v>2.1859999999999999</c:v>
                </c:pt>
                <c:pt idx="48">
                  <c:v>1.651</c:v>
                </c:pt>
                <c:pt idx="49">
                  <c:v>2.1709999999999998</c:v>
                </c:pt>
                <c:pt idx="50">
                  <c:v>3.1779999999999999</c:v>
                </c:pt>
                <c:pt idx="51">
                  <c:v>3.1539999999999999</c:v>
                </c:pt>
                <c:pt idx="52">
                  <c:v>1.7629999999999999</c:v>
                </c:pt>
                <c:pt idx="53">
                  <c:v>1.9790000000000001</c:v>
                </c:pt>
                <c:pt idx="54">
                  <c:v>2.3919999999999999</c:v>
                </c:pt>
                <c:pt idx="55">
                  <c:v>2.2959999999999998</c:v>
                </c:pt>
                <c:pt idx="56">
                  <c:v>2.3860000000000001</c:v>
                </c:pt>
                <c:pt idx="57">
                  <c:v>1.1970000000000001</c:v>
                </c:pt>
                <c:pt idx="58">
                  <c:v>2.8839999999999999</c:v>
                </c:pt>
                <c:pt idx="59">
                  <c:v>2.6269999999999998</c:v>
                </c:pt>
                <c:pt idx="60">
                  <c:v>2.9460000000000002</c:v>
                </c:pt>
                <c:pt idx="61">
                  <c:v>2.8359999999999999</c:v>
                </c:pt>
                <c:pt idx="62">
                  <c:v>2.0259999999999998</c:v>
                </c:pt>
                <c:pt idx="63">
                  <c:v>2.4780000000000002</c:v>
                </c:pt>
                <c:pt idx="64">
                  <c:v>2.5150000000000001</c:v>
                </c:pt>
                <c:pt idx="65">
                  <c:v>1.929</c:v>
                </c:pt>
                <c:pt idx="66">
                  <c:v>1.7629999999999999</c:v>
                </c:pt>
                <c:pt idx="67">
                  <c:v>1.82</c:v>
                </c:pt>
                <c:pt idx="68">
                  <c:v>2.7970000000000002</c:v>
                </c:pt>
                <c:pt idx="69">
                  <c:v>1.774</c:v>
                </c:pt>
                <c:pt idx="70">
                  <c:v>2.4740000000000002</c:v>
                </c:pt>
                <c:pt idx="71">
                  <c:v>1.669</c:v>
                </c:pt>
                <c:pt idx="72">
                  <c:v>2.706</c:v>
                </c:pt>
                <c:pt idx="73">
                  <c:v>1.8540000000000001</c:v>
                </c:pt>
                <c:pt idx="74">
                  <c:v>2.274</c:v>
                </c:pt>
                <c:pt idx="75">
                  <c:v>3.4079999999999999</c:v>
                </c:pt>
                <c:pt idx="76">
                  <c:v>2.8069999999999999</c:v>
                </c:pt>
                <c:pt idx="77">
                  <c:v>1.9650000000000001</c:v>
                </c:pt>
                <c:pt idx="78">
                  <c:v>2.3919999999999999</c:v>
                </c:pt>
                <c:pt idx="79">
                  <c:v>3.1970000000000001</c:v>
                </c:pt>
                <c:pt idx="80">
                  <c:v>2.3839999999999999</c:v>
                </c:pt>
                <c:pt idx="81">
                  <c:v>1.9510000000000001</c:v>
                </c:pt>
                <c:pt idx="82">
                  <c:v>1.2390000000000001</c:v>
                </c:pt>
                <c:pt idx="83">
                  <c:v>1.335</c:v>
                </c:pt>
                <c:pt idx="84">
                  <c:v>2.1059999999999999</c:v>
                </c:pt>
                <c:pt idx="85">
                  <c:v>2.0649999999999999</c:v>
                </c:pt>
                <c:pt idx="86">
                  <c:v>2.2229999999999999</c:v>
                </c:pt>
                <c:pt idx="87">
                  <c:v>2.3940000000000001</c:v>
                </c:pt>
                <c:pt idx="88">
                  <c:v>3.44</c:v>
                </c:pt>
                <c:pt idx="89">
                  <c:v>2.577</c:v>
                </c:pt>
                <c:pt idx="90">
                  <c:v>2.5830000000000002</c:v>
                </c:pt>
                <c:pt idx="91">
                  <c:v>2.694</c:v>
                </c:pt>
                <c:pt idx="92">
                  <c:v>2.7749999999999999</c:v>
                </c:pt>
                <c:pt idx="93">
                  <c:v>2.016</c:v>
                </c:pt>
                <c:pt idx="94">
                  <c:v>1.8180000000000001</c:v>
                </c:pt>
                <c:pt idx="95">
                  <c:v>1.244</c:v>
                </c:pt>
                <c:pt idx="96">
                  <c:v>1.647</c:v>
                </c:pt>
                <c:pt idx="97">
                  <c:v>1.423</c:v>
                </c:pt>
                <c:pt idx="98">
                  <c:v>2.4009999999999998</c:v>
                </c:pt>
                <c:pt idx="99">
                  <c:v>1.762</c:v>
                </c:pt>
                <c:pt idx="100">
                  <c:v>2.5920000000000001</c:v>
                </c:pt>
                <c:pt idx="101">
                  <c:v>2.8959999999999999</c:v>
                </c:pt>
                <c:pt idx="102">
                  <c:v>2.6909999999999998</c:v>
                </c:pt>
                <c:pt idx="103">
                  <c:v>2.84</c:v>
                </c:pt>
                <c:pt idx="104">
                  <c:v>3.093</c:v>
                </c:pt>
                <c:pt idx="105">
                  <c:v>2.9039999999999999</c:v>
                </c:pt>
                <c:pt idx="106">
                  <c:v>2.786</c:v>
                </c:pt>
                <c:pt idx="107">
                  <c:v>3.9990000000000001</c:v>
                </c:pt>
                <c:pt idx="108">
                  <c:v>3.484</c:v>
                </c:pt>
                <c:pt idx="109">
                  <c:v>2.3380000000000001</c:v>
                </c:pt>
                <c:pt idx="110">
                  <c:v>2.2109999999999999</c:v>
                </c:pt>
                <c:pt idx="111">
                  <c:v>1.74</c:v>
                </c:pt>
                <c:pt idx="112">
                  <c:v>2.508</c:v>
                </c:pt>
                <c:pt idx="113">
                  <c:v>2.1859999999999999</c:v>
                </c:pt>
                <c:pt idx="114">
                  <c:v>2.2130000000000001</c:v>
                </c:pt>
                <c:pt idx="115">
                  <c:v>2.6909999999999998</c:v>
                </c:pt>
                <c:pt idx="116">
                  <c:v>1.7789999999999999</c:v>
                </c:pt>
                <c:pt idx="117">
                  <c:v>1.8939999999999999</c:v>
                </c:pt>
                <c:pt idx="118">
                  <c:v>3.9020000000000001</c:v>
                </c:pt>
                <c:pt idx="119">
                  <c:v>2.8740000000000001</c:v>
                </c:pt>
                <c:pt idx="120">
                  <c:v>1.139</c:v>
                </c:pt>
                <c:pt idx="121">
                  <c:v>2.4729999999999999</c:v>
                </c:pt>
                <c:pt idx="122">
                  <c:v>1.83</c:v>
                </c:pt>
                <c:pt idx="123">
                  <c:v>2.5329999999999999</c:v>
                </c:pt>
                <c:pt idx="124">
                  <c:v>2.7530000000000001</c:v>
                </c:pt>
                <c:pt idx="125">
                  <c:v>2.63</c:v>
                </c:pt>
                <c:pt idx="126">
                  <c:v>2.3439999999999999</c:v>
                </c:pt>
                <c:pt idx="127">
                  <c:v>2.633</c:v>
                </c:pt>
                <c:pt idx="128">
                  <c:v>2.133</c:v>
                </c:pt>
                <c:pt idx="129">
                  <c:v>2.0950000000000002</c:v>
                </c:pt>
                <c:pt idx="130">
                  <c:v>2.9929999999999999</c:v>
                </c:pt>
                <c:pt idx="131">
                  <c:v>1.5840000000000001</c:v>
                </c:pt>
                <c:pt idx="132">
                  <c:v>2.1179999999999999</c:v>
                </c:pt>
                <c:pt idx="133">
                  <c:v>2.48</c:v>
                </c:pt>
                <c:pt idx="134">
                  <c:v>2.1970000000000001</c:v>
                </c:pt>
                <c:pt idx="135">
                  <c:v>2.117</c:v>
                </c:pt>
                <c:pt idx="136">
                  <c:v>2.5630000000000002</c:v>
                </c:pt>
                <c:pt idx="137">
                  <c:v>1.7649999999999999</c:v>
                </c:pt>
                <c:pt idx="138">
                  <c:v>2.714</c:v>
                </c:pt>
                <c:pt idx="139">
                  <c:v>2.758</c:v>
                </c:pt>
                <c:pt idx="140">
                  <c:v>3.2919999999999998</c:v>
                </c:pt>
                <c:pt idx="141">
                  <c:v>2.258</c:v>
                </c:pt>
                <c:pt idx="142">
                  <c:v>1.9139999999999999</c:v>
                </c:pt>
                <c:pt idx="143">
                  <c:v>1.5489999999999999</c:v>
                </c:pt>
                <c:pt idx="144">
                  <c:v>2.004</c:v>
                </c:pt>
                <c:pt idx="145">
                  <c:v>1.23</c:v>
                </c:pt>
                <c:pt idx="146">
                  <c:v>2.0339999999999998</c:v>
                </c:pt>
                <c:pt idx="147">
                  <c:v>2.2639999999999998</c:v>
                </c:pt>
                <c:pt idx="148">
                  <c:v>1.6559999999999999</c:v>
                </c:pt>
                <c:pt idx="149">
                  <c:v>3.2050000000000001</c:v>
                </c:pt>
                <c:pt idx="150">
                  <c:v>2.1339999999999999</c:v>
                </c:pt>
                <c:pt idx="151">
                  <c:v>2.8780000000000001</c:v>
                </c:pt>
                <c:pt idx="152">
                  <c:v>3.173</c:v>
                </c:pt>
                <c:pt idx="153">
                  <c:v>3.0739999999999998</c:v>
                </c:pt>
                <c:pt idx="154">
                  <c:v>3.04</c:v>
                </c:pt>
                <c:pt idx="155">
                  <c:v>2.484</c:v>
                </c:pt>
                <c:pt idx="156">
                  <c:v>3.5190000000000001</c:v>
                </c:pt>
                <c:pt idx="157">
                  <c:v>2.161</c:v>
                </c:pt>
                <c:pt idx="158">
                  <c:v>2.58</c:v>
                </c:pt>
                <c:pt idx="159">
                  <c:v>2.762</c:v>
                </c:pt>
                <c:pt idx="160">
                  <c:v>2.2690000000000001</c:v>
                </c:pt>
                <c:pt idx="161">
                  <c:v>2.286</c:v>
                </c:pt>
                <c:pt idx="162">
                  <c:v>3.3439999999999999</c:v>
                </c:pt>
                <c:pt idx="163">
                  <c:v>3.335</c:v>
                </c:pt>
                <c:pt idx="164">
                  <c:v>2.2200000000000002</c:v>
                </c:pt>
                <c:pt idx="165">
                  <c:v>1.758</c:v>
                </c:pt>
                <c:pt idx="166">
                  <c:v>1.25</c:v>
                </c:pt>
                <c:pt idx="167">
                  <c:v>2.4910000000000001</c:v>
                </c:pt>
                <c:pt idx="168">
                  <c:v>2.3090000000000002</c:v>
                </c:pt>
                <c:pt idx="169">
                  <c:v>1.7490000000000001</c:v>
                </c:pt>
                <c:pt idx="170">
                  <c:v>0.91600000000000004</c:v>
                </c:pt>
                <c:pt idx="171">
                  <c:v>3.0979999999999999</c:v>
                </c:pt>
                <c:pt idx="172">
                  <c:v>3.169</c:v>
                </c:pt>
                <c:pt idx="173">
                  <c:v>3.4220000000000002</c:v>
                </c:pt>
                <c:pt idx="174">
                  <c:v>3.004</c:v>
                </c:pt>
                <c:pt idx="175">
                  <c:v>3.1019999999999999</c:v>
                </c:pt>
                <c:pt idx="176">
                  <c:v>1.5880000000000001</c:v>
                </c:pt>
                <c:pt idx="177">
                  <c:v>2.0049999999999999</c:v>
                </c:pt>
                <c:pt idx="178">
                  <c:v>1.776</c:v>
                </c:pt>
                <c:pt idx="179">
                  <c:v>2.73</c:v>
                </c:pt>
                <c:pt idx="180">
                  <c:v>2.3490000000000002</c:v>
                </c:pt>
                <c:pt idx="181">
                  <c:v>2.3839999999999999</c:v>
                </c:pt>
                <c:pt idx="182">
                  <c:v>2.476</c:v>
                </c:pt>
                <c:pt idx="183">
                  <c:v>2.5249999999999999</c:v>
                </c:pt>
                <c:pt idx="184">
                  <c:v>2.5529999999999999</c:v>
                </c:pt>
                <c:pt idx="185">
                  <c:v>2.39</c:v>
                </c:pt>
                <c:pt idx="186">
                  <c:v>2.3879999999999999</c:v>
                </c:pt>
                <c:pt idx="187">
                  <c:v>1.6240000000000001</c:v>
                </c:pt>
                <c:pt idx="188">
                  <c:v>1.5860000000000001</c:v>
                </c:pt>
                <c:pt idx="189">
                  <c:v>2.0579999999999998</c:v>
                </c:pt>
                <c:pt idx="190">
                  <c:v>1.9990000000000001</c:v>
                </c:pt>
                <c:pt idx="191">
                  <c:v>2.0659999999999998</c:v>
                </c:pt>
                <c:pt idx="192">
                  <c:v>2.8580000000000001</c:v>
                </c:pt>
                <c:pt idx="193">
                  <c:v>2.391</c:v>
                </c:pt>
                <c:pt idx="194">
                  <c:v>2.4529999999999998</c:v>
                </c:pt>
                <c:pt idx="195">
                  <c:v>1.8540000000000001</c:v>
                </c:pt>
                <c:pt idx="196">
                  <c:v>3.3</c:v>
                </c:pt>
                <c:pt idx="197">
                  <c:v>3.0270000000000001</c:v>
                </c:pt>
                <c:pt idx="198">
                  <c:v>1.7749999999999999</c:v>
                </c:pt>
                <c:pt idx="199">
                  <c:v>2.4260000000000002</c:v>
                </c:pt>
                <c:pt idx="200">
                  <c:v>3.1509999999999998</c:v>
                </c:pt>
                <c:pt idx="201">
                  <c:v>2.9710000000000001</c:v>
                </c:pt>
                <c:pt idx="202">
                  <c:v>1.833</c:v>
                </c:pt>
                <c:pt idx="203">
                  <c:v>1.782</c:v>
                </c:pt>
                <c:pt idx="204">
                  <c:v>2.1640000000000001</c:v>
                </c:pt>
                <c:pt idx="205">
                  <c:v>2.1890000000000001</c:v>
                </c:pt>
                <c:pt idx="206">
                  <c:v>3.7909999999999999</c:v>
                </c:pt>
                <c:pt idx="207">
                  <c:v>2.6059999999999999</c:v>
                </c:pt>
                <c:pt idx="208">
                  <c:v>1.9410000000000001</c:v>
                </c:pt>
                <c:pt idx="209">
                  <c:v>2.5219999999999998</c:v>
                </c:pt>
                <c:pt idx="210">
                  <c:v>1.875</c:v>
                </c:pt>
                <c:pt idx="211">
                  <c:v>2.4020000000000001</c:v>
                </c:pt>
                <c:pt idx="212">
                  <c:v>3.0329999999999999</c:v>
                </c:pt>
                <c:pt idx="213">
                  <c:v>2.4580000000000002</c:v>
                </c:pt>
                <c:pt idx="214">
                  <c:v>1.65</c:v>
                </c:pt>
                <c:pt idx="215">
                  <c:v>1.85</c:v>
                </c:pt>
                <c:pt idx="216">
                  <c:v>2.8959999999999999</c:v>
                </c:pt>
                <c:pt idx="217">
                  <c:v>2.6659999999999999</c:v>
                </c:pt>
                <c:pt idx="218">
                  <c:v>2.4510000000000001</c:v>
                </c:pt>
                <c:pt idx="219">
                  <c:v>2.048</c:v>
                </c:pt>
                <c:pt idx="220">
                  <c:v>2.5550000000000002</c:v>
                </c:pt>
                <c:pt idx="221">
                  <c:v>2.161</c:v>
                </c:pt>
                <c:pt idx="222">
                  <c:v>2.33</c:v>
                </c:pt>
                <c:pt idx="223">
                  <c:v>2.0579999999999998</c:v>
                </c:pt>
                <c:pt idx="224">
                  <c:v>2.3359999999999999</c:v>
                </c:pt>
                <c:pt idx="225">
                  <c:v>2.5950000000000002</c:v>
                </c:pt>
                <c:pt idx="226">
                  <c:v>2.492</c:v>
                </c:pt>
                <c:pt idx="227">
                  <c:v>1.5609999999999999</c:v>
                </c:pt>
                <c:pt idx="228">
                  <c:v>1.7070000000000001</c:v>
                </c:pt>
                <c:pt idx="229">
                  <c:v>2.5190000000000001</c:v>
                </c:pt>
                <c:pt idx="230">
                  <c:v>2.3039999999999998</c:v>
                </c:pt>
                <c:pt idx="231">
                  <c:v>1.958</c:v>
                </c:pt>
                <c:pt idx="232">
                  <c:v>2.7869999999999999</c:v>
                </c:pt>
                <c:pt idx="233">
                  <c:v>3.0979999999999999</c:v>
                </c:pt>
                <c:pt idx="234">
                  <c:v>2.863</c:v>
                </c:pt>
                <c:pt idx="235">
                  <c:v>2.9740000000000002</c:v>
                </c:pt>
                <c:pt idx="236">
                  <c:v>3.1360000000000001</c:v>
                </c:pt>
                <c:pt idx="237">
                  <c:v>2.996</c:v>
                </c:pt>
                <c:pt idx="238">
                  <c:v>3.9159999999999999</c:v>
                </c:pt>
                <c:pt idx="239">
                  <c:v>1.82</c:v>
                </c:pt>
                <c:pt idx="240">
                  <c:v>3.5550000000000002</c:v>
                </c:pt>
                <c:pt idx="241">
                  <c:v>1.6519999999999999</c:v>
                </c:pt>
                <c:pt idx="242">
                  <c:v>1.1419999999999999</c:v>
                </c:pt>
                <c:pt idx="243">
                  <c:v>1.786</c:v>
                </c:pt>
                <c:pt idx="244">
                  <c:v>1.294</c:v>
                </c:pt>
                <c:pt idx="245">
                  <c:v>2.3450000000000002</c:v>
                </c:pt>
                <c:pt idx="246">
                  <c:v>2.161</c:v>
                </c:pt>
                <c:pt idx="247">
                  <c:v>1.917</c:v>
                </c:pt>
                <c:pt idx="248">
                  <c:v>2.9790000000000001</c:v>
                </c:pt>
                <c:pt idx="249">
                  <c:v>1.9910000000000001</c:v>
                </c:pt>
                <c:pt idx="250">
                  <c:v>2.226</c:v>
                </c:pt>
                <c:pt idx="251">
                  <c:v>2.5569999999999999</c:v>
                </c:pt>
                <c:pt idx="252">
                  <c:v>1.5069999999999999</c:v>
                </c:pt>
                <c:pt idx="253">
                  <c:v>1.7470000000000001</c:v>
                </c:pt>
                <c:pt idx="254">
                  <c:v>2.7469999999999999</c:v>
                </c:pt>
                <c:pt idx="255">
                  <c:v>2.7090000000000001</c:v>
                </c:pt>
                <c:pt idx="256">
                  <c:v>2.923</c:v>
                </c:pt>
                <c:pt idx="257">
                  <c:v>3.1030000000000002</c:v>
                </c:pt>
                <c:pt idx="258">
                  <c:v>2.778</c:v>
                </c:pt>
                <c:pt idx="259">
                  <c:v>3.169</c:v>
                </c:pt>
                <c:pt idx="260">
                  <c:v>1.8140000000000001</c:v>
                </c:pt>
                <c:pt idx="261">
                  <c:v>2.2970000000000002</c:v>
                </c:pt>
                <c:pt idx="262">
                  <c:v>3.1520000000000001</c:v>
                </c:pt>
                <c:pt idx="263">
                  <c:v>2.2530000000000001</c:v>
                </c:pt>
                <c:pt idx="264">
                  <c:v>1.1870000000000001</c:v>
                </c:pt>
                <c:pt idx="265">
                  <c:v>1.75</c:v>
                </c:pt>
                <c:pt idx="266">
                  <c:v>2.7890000000000001</c:v>
                </c:pt>
                <c:pt idx="267">
                  <c:v>1.6830000000000001</c:v>
                </c:pt>
                <c:pt idx="268">
                  <c:v>3.2109999999999999</c:v>
                </c:pt>
                <c:pt idx="269">
                  <c:v>3.3919999999999999</c:v>
                </c:pt>
                <c:pt idx="270">
                  <c:v>2.0720000000000001</c:v>
                </c:pt>
                <c:pt idx="271">
                  <c:v>2.8130000000000002</c:v>
                </c:pt>
                <c:pt idx="272">
                  <c:v>1.849</c:v>
                </c:pt>
                <c:pt idx="273">
                  <c:v>1.7649999999999999</c:v>
                </c:pt>
                <c:pt idx="274">
                  <c:v>1.98</c:v>
                </c:pt>
                <c:pt idx="275">
                  <c:v>1.42</c:v>
                </c:pt>
                <c:pt idx="276">
                  <c:v>1.851</c:v>
                </c:pt>
                <c:pt idx="277">
                  <c:v>2.4460000000000002</c:v>
                </c:pt>
                <c:pt idx="278">
                  <c:v>1.897</c:v>
                </c:pt>
                <c:pt idx="279">
                  <c:v>2.673</c:v>
                </c:pt>
                <c:pt idx="280">
                  <c:v>3</c:v>
                </c:pt>
                <c:pt idx="281">
                  <c:v>1.921</c:v>
                </c:pt>
                <c:pt idx="282">
                  <c:v>2.798</c:v>
                </c:pt>
                <c:pt idx="283">
                  <c:v>1.94</c:v>
                </c:pt>
                <c:pt idx="284">
                  <c:v>2.452</c:v>
                </c:pt>
                <c:pt idx="285">
                  <c:v>3.0139999999999998</c:v>
                </c:pt>
                <c:pt idx="286">
                  <c:v>3.5070000000000001</c:v>
                </c:pt>
                <c:pt idx="287">
                  <c:v>3.448</c:v>
                </c:pt>
                <c:pt idx="288">
                  <c:v>3.2269999999999999</c:v>
                </c:pt>
                <c:pt idx="289">
                  <c:v>2.6989999999999998</c:v>
                </c:pt>
                <c:pt idx="290">
                  <c:v>3.13</c:v>
                </c:pt>
                <c:pt idx="291">
                  <c:v>3.1920000000000002</c:v>
                </c:pt>
                <c:pt idx="292">
                  <c:v>2.0129999999999999</c:v>
                </c:pt>
                <c:pt idx="293">
                  <c:v>2.5209999999999999</c:v>
                </c:pt>
                <c:pt idx="294">
                  <c:v>2.3719999999999999</c:v>
                </c:pt>
                <c:pt idx="295">
                  <c:v>2.3069999999999999</c:v>
                </c:pt>
                <c:pt idx="296">
                  <c:v>2.52</c:v>
                </c:pt>
                <c:pt idx="297">
                  <c:v>1.7250000000000001</c:v>
                </c:pt>
                <c:pt idx="298">
                  <c:v>2.6269999999999998</c:v>
                </c:pt>
                <c:pt idx="299">
                  <c:v>2.028</c:v>
                </c:pt>
                <c:pt idx="300">
                  <c:v>2.4689999999999999</c:v>
                </c:pt>
                <c:pt idx="301">
                  <c:v>3.0630000000000002</c:v>
                </c:pt>
                <c:pt idx="302">
                  <c:v>2.407</c:v>
                </c:pt>
                <c:pt idx="303">
                  <c:v>1.8460000000000001</c:v>
                </c:pt>
                <c:pt idx="304">
                  <c:v>2.4969999999999999</c:v>
                </c:pt>
                <c:pt idx="305">
                  <c:v>2.6739999999999999</c:v>
                </c:pt>
                <c:pt idx="306">
                  <c:v>2.7389999999999999</c:v>
                </c:pt>
                <c:pt idx="307">
                  <c:v>2.0019999999999998</c:v>
                </c:pt>
                <c:pt idx="308">
                  <c:v>2.665</c:v>
                </c:pt>
                <c:pt idx="309">
                  <c:v>1.675</c:v>
                </c:pt>
                <c:pt idx="310">
                  <c:v>1.4330000000000001</c:v>
                </c:pt>
                <c:pt idx="311">
                  <c:v>1.6919999999999999</c:v>
                </c:pt>
                <c:pt idx="312">
                  <c:v>2.6760000000000002</c:v>
                </c:pt>
                <c:pt idx="313">
                  <c:v>1.7450000000000001</c:v>
                </c:pt>
                <c:pt idx="314">
                  <c:v>2.617</c:v>
                </c:pt>
                <c:pt idx="315">
                  <c:v>2.8319999999999999</c:v>
                </c:pt>
                <c:pt idx="316">
                  <c:v>3.875</c:v>
                </c:pt>
                <c:pt idx="317">
                  <c:v>1.9059999999999999</c:v>
                </c:pt>
                <c:pt idx="318">
                  <c:v>2.4180000000000001</c:v>
                </c:pt>
                <c:pt idx="319">
                  <c:v>1.931</c:v>
                </c:pt>
                <c:pt idx="320">
                  <c:v>2.4500000000000002</c:v>
                </c:pt>
                <c:pt idx="321">
                  <c:v>3.2250000000000001</c:v>
                </c:pt>
                <c:pt idx="322">
                  <c:v>2.9990000000000001</c:v>
                </c:pt>
                <c:pt idx="323">
                  <c:v>2.9889999999999999</c:v>
                </c:pt>
                <c:pt idx="324">
                  <c:v>2.2000000000000002</c:v>
                </c:pt>
                <c:pt idx="325">
                  <c:v>3.2050000000000001</c:v>
                </c:pt>
                <c:pt idx="326">
                  <c:v>3.3820000000000001</c:v>
                </c:pt>
                <c:pt idx="327">
                  <c:v>2.5249999999999999</c:v>
                </c:pt>
                <c:pt idx="328">
                  <c:v>2.3370000000000002</c:v>
                </c:pt>
                <c:pt idx="329">
                  <c:v>2.5179999999999998</c:v>
                </c:pt>
                <c:pt idx="330">
                  <c:v>2.5539999999999998</c:v>
                </c:pt>
                <c:pt idx="331">
                  <c:v>2.1739999999999999</c:v>
                </c:pt>
                <c:pt idx="332">
                  <c:v>3.04</c:v>
                </c:pt>
                <c:pt idx="333">
                  <c:v>1.843</c:v>
                </c:pt>
                <c:pt idx="334">
                  <c:v>1.7709999999999999</c:v>
                </c:pt>
                <c:pt idx="335">
                  <c:v>1.5049999999999999</c:v>
                </c:pt>
                <c:pt idx="336">
                  <c:v>2.21</c:v>
                </c:pt>
                <c:pt idx="337">
                  <c:v>1.621</c:v>
                </c:pt>
                <c:pt idx="338">
                  <c:v>2.1259999999999999</c:v>
                </c:pt>
                <c:pt idx="339">
                  <c:v>2.383</c:v>
                </c:pt>
                <c:pt idx="340">
                  <c:v>2.5619999999999998</c:v>
                </c:pt>
                <c:pt idx="341">
                  <c:v>3.5379999999999998</c:v>
                </c:pt>
                <c:pt idx="342">
                  <c:v>1.4339999999999999</c:v>
                </c:pt>
                <c:pt idx="343">
                  <c:v>1.5429999999999999</c:v>
                </c:pt>
                <c:pt idx="344">
                  <c:v>2.1819999999999999</c:v>
                </c:pt>
                <c:pt idx="345">
                  <c:v>2.3239999999999998</c:v>
                </c:pt>
                <c:pt idx="346">
                  <c:v>2.1419999999999999</c:v>
                </c:pt>
                <c:pt idx="347">
                  <c:v>2.3010000000000002</c:v>
                </c:pt>
                <c:pt idx="348">
                  <c:v>2.2530000000000001</c:v>
                </c:pt>
                <c:pt idx="349">
                  <c:v>1.304</c:v>
                </c:pt>
                <c:pt idx="350">
                  <c:v>1.1459999999999999</c:v>
                </c:pt>
                <c:pt idx="351">
                  <c:v>1.5940000000000001</c:v>
                </c:pt>
                <c:pt idx="352">
                  <c:v>2.3079999999999998</c:v>
                </c:pt>
                <c:pt idx="353">
                  <c:v>1.306</c:v>
                </c:pt>
                <c:pt idx="354">
                  <c:v>1.8440000000000001</c:v>
                </c:pt>
                <c:pt idx="355">
                  <c:v>2.19</c:v>
                </c:pt>
                <c:pt idx="356">
                  <c:v>2.798</c:v>
                </c:pt>
                <c:pt idx="357">
                  <c:v>2.4790000000000001</c:v>
                </c:pt>
                <c:pt idx="358">
                  <c:v>2.77</c:v>
                </c:pt>
                <c:pt idx="359">
                  <c:v>3.2679999999999998</c:v>
                </c:pt>
                <c:pt idx="360">
                  <c:v>2.02</c:v>
                </c:pt>
                <c:pt idx="361">
                  <c:v>1.825</c:v>
                </c:pt>
                <c:pt idx="362">
                  <c:v>3.258</c:v>
                </c:pt>
                <c:pt idx="363">
                  <c:v>1.952</c:v>
                </c:pt>
                <c:pt idx="364">
                  <c:v>2.6669999999999998</c:v>
                </c:pt>
                <c:pt idx="365">
                  <c:v>3.6040000000000001</c:v>
                </c:pt>
                <c:pt idx="366">
                  <c:v>2.77</c:v>
                </c:pt>
                <c:pt idx="367">
                  <c:v>2.2549999999999999</c:v>
                </c:pt>
                <c:pt idx="368">
                  <c:v>3.7890000000000001</c:v>
                </c:pt>
                <c:pt idx="369">
                  <c:v>2.472</c:v>
                </c:pt>
                <c:pt idx="370">
                  <c:v>1.361</c:v>
                </c:pt>
                <c:pt idx="371">
                  <c:v>2.9609999999999999</c:v>
                </c:pt>
                <c:pt idx="372">
                  <c:v>3.1579999999999999</c:v>
                </c:pt>
                <c:pt idx="373">
                  <c:v>0.57499999999999996</c:v>
                </c:pt>
                <c:pt idx="374">
                  <c:v>3.286</c:v>
                </c:pt>
                <c:pt idx="375">
                  <c:v>1.8759999999999999</c:v>
                </c:pt>
                <c:pt idx="376">
                  <c:v>2.3069999999999999</c:v>
                </c:pt>
                <c:pt idx="377">
                  <c:v>2.593</c:v>
                </c:pt>
                <c:pt idx="378">
                  <c:v>3.1840000000000002</c:v>
                </c:pt>
                <c:pt idx="379">
                  <c:v>2.61</c:v>
                </c:pt>
                <c:pt idx="380">
                  <c:v>3.1539999999999999</c:v>
                </c:pt>
                <c:pt idx="381">
                  <c:v>2.528</c:v>
                </c:pt>
                <c:pt idx="382">
                  <c:v>3.1469999999999998</c:v>
                </c:pt>
                <c:pt idx="383">
                  <c:v>2.2589999999999999</c:v>
                </c:pt>
                <c:pt idx="384">
                  <c:v>2.7240000000000002</c:v>
                </c:pt>
                <c:pt idx="385">
                  <c:v>2.0510000000000002</c:v>
                </c:pt>
                <c:pt idx="386">
                  <c:v>1.8720000000000001</c:v>
                </c:pt>
                <c:pt idx="387">
                  <c:v>2.5590000000000002</c:v>
                </c:pt>
                <c:pt idx="388">
                  <c:v>2.2599999999999998</c:v>
                </c:pt>
                <c:pt idx="389">
                  <c:v>2.6240000000000001</c:v>
                </c:pt>
                <c:pt idx="390">
                  <c:v>1.6020000000000001</c:v>
                </c:pt>
                <c:pt idx="391">
                  <c:v>1.972</c:v>
                </c:pt>
                <c:pt idx="392">
                  <c:v>2.11</c:v>
                </c:pt>
                <c:pt idx="393">
                  <c:v>2.698</c:v>
                </c:pt>
                <c:pt idx="394">
                  <c:v>2.956</c:v>
                </c:pt>
                <c:pt idx="395">
                  <c:v>2.6960000000000002</c:v>
                </c:pt>
                <c:pt idx="396">
                  <c:v>2.1890000000000001</c:v>
                </c:pt>
                <c:pt idx="397">
                  <c:v>3.383</c:v>
                </c:pt>
                <c:pt idx="398">
                  <c:v>2.5209999999999999</c:v>
                </c:pt>
                <c:pt idx="399">
                  <c:v>3.4129999999999998</c:v>
                </c:pt>
                <c:pt idx="400">
                  <c:v>2.5030000000000001</c:v>
                </c:pt>
                <c:pt idx="401">
                  <c:v>2.8860000000000001</c:v>
                </c:pt>
                <c:pt idx="402">
                  <c:v>2.577</c:v>
                </c:pt>
                <c:pt idx="403">
                  <c:v>2.0680000000000001</c:v>
                </c:pt>
                <c:pt idx="404">
                  <c:v>2.7719999999999998</c:v>
                </c:pt>
                <c:pt idx="405">
                  <c:v>2.0619999999999998</c:v>
                </c:pt>
                <c:pt idx="406">
                  <c:v>1.746</c:v>
                </c:pt>
                <c:pt idx="407">
                  <c:v>2.1030000000000002</c:v>
                </c:pt>
                <c:pt idx="408">
                  <c:v>2.3250000000000002</c:v>
                </c:pt>
                <c:pt idx="409">
                  <c:v>2.661</c:v>
                </c:pt>
                <c:pt idx="410">
                  <c:v>1.9419999999999999</c:v>
                </c:pt>
                <c:pt idx="411">
                  <c:v>2.4769999999999999</c:v>
                </c:pt>
                <c:pt idx="412">
                  <c:v>2.661</c:v>
                </c:pt>
                <c:pt idx="413">
                  <c:v>2.8540000000000001</c:v>
                </c:pt>
                <c:pt idx="414">
                  <c:v>4.03</c:v>
                </c:pt>
                <c:pt idx="415">
                  <c:v>2.5179999999999998</c:v>
                </c:pt>
                <c:pt idx="416">
                  <c:v>2.0840000000000001</c:v>
                </c:pt>
                <c:pt idx="417">
                  <c:v>2.9990000000000001</c:v>
                </c:pt>
                <c:pt idx="418">
                  <c:v>2.61</c:v>
                </c:pt>
                <c:pt idx="419">
                  <c:v>2.234</c:v>
                </c:pt>
                <c:pt idx="420">
                  <c:v>2.8479999999999999</c:v>
                </c:pt>
                <c:pt idx="421">
                  <c:v>3.1389999999999998</c:v>
                </c:pt>
                <c:pt idx="422">
                  <c:v>2.9849999999999999</c:v>
                </c:pt>
                <c:pt idx="423">
                  <c:v>2.3279999999999998</c:v>
                </c:pt>
                <c:pt idx="424">
                  <c:v>2.6629999999999998</c:v>
                </c:pt>
                <c:pt idx="425">
                  <c:v>3.3180000000000001</c:v>
                </c:pt>
                <c:pt idx="426">
                  <c:v>1.8120000000000001</c:v>
                </c:pt>
                <c:pt idx="427">
                  <c:v>3.4889999999999999</c:v>
                </c:pt>
                <c:pt idx="428">
                  <c:v>2.8860000000000001</c:v>
                </c:pt>
                <c:pt idx="429">
                  <c:v>2.4910000000000001</c:v>
                </c:pt>
                <c:pt idx="430">
                  <c:v>1.2290000000000001</c:v>
                </c:pt>
                <c:pt idx="431">
                  <c:v>2.0680000000000001</c:v>
                </c:pt>
                <c:pt idx="432">
                  <c:v>2.6080000000000001</c:v>
                </c:pt>
                <c:pt idx="433">
                  <c:v>2.778</c:v>
                </c:pt>
                <c:pt idx="434">
                  <c:v>2.536</c:v>
                </c:pt>
                <c:pt idx="435">
                  <c:v>2.7149999999999999</c:v>
                </c:pt>
                <c:pt idx="436">
                  <c:v>2.6640000000000001</c:v>
                </c:pt>
                <c:pt idx="437">
                  <c:v>3.32</c:v>
                </c:pt>
                <c:pt idx="438">
                  <c:v>1.631</c:v>
                </c:pt>
                <c:pt idx="439">
                  <c:v>2.298</c:v>
                </c:pt>
                <c:pt idx="440">
                  <c:v>2.52</c:v>
                </c:pt>
                <c:pt idx="441">
                  <c:v>2.7549999999999999</c:v>
                </c:pt>
                <c:pt idx="442">
                  <c:v>1.7749999999999999</c:v>
                </c:pt>
                <c:pt idx="443">
                  <c:v>1.865</c:v>
                </c:pt>
                <c:pt idx="444">
                  <c:v>1.0860000000000001</c:v>
                </c:pt>
                <c:pt idx="445">
                  <c:v>2.2029999999999998</c:v>
                </c:pt>
                <c:pt idx="446">
                  <c:v>2.5619999999999998</c:v>
                </c:pt>
                <c:pt idx="447">
                  <c:v>3.0230000000000001</c:v>
                </c:pt>
                <c:pt idx="448">
                  <c:v>1.7669999999999999</c:v>
                </c:pt>
                <c:pt idx="449">
                  <c:v>2.4870000000000001</c:v>
                </c:pt>
                <c:pt idx="450">
                  <c:v>3.2010000000000001</c:v>
                </c:pt>
                <c:pt idx="451">
                  <c:v>2.431</c:v>
                </c:pt>
                <c:pt idx="452">
                  <c:v>1.411</c:v>
                </c:pt>
                <c:pt idx="453">
                  <c:v>2.3889999999999998</c:v>
                </c:pt>
                <c:pt idx="454">
                  <c:v>1.863</c:v>
                </c:pt>
                <c:pt idx="455">
                  <c:v>2.234</c:v>
                </c:pt>
                <c:pt idx="456">
                  <c:v>2.3420000000000001</c:v>
                </c:pt>
                <c:pt idx="457">
                  <c:v>2.839</c:v>
                </c:pt>
                <c:pt idx="458">
                  <c:v>2.9620000000000002</c:v>
                </c:pt>
                <c:pt idx="459">
                  <c:v>1.595</c:v>
                </c:pt>
                <c:pt idx="460">
                  <c:v>2.5710000000000002</c:v>
                </c:pt>
                <c:pt idx="461">
                  <c:v>2.0680000000000001</c:v>
                </c:pt>
                <c:pt idx="462">
                  <c:v>1.9910000000000001</c:v>
                </c:pt>
                <c:pt idx="463">
                  <c:v>2.3719999999999999</c:v>
                </c:pt>
                <c:pt idx="464">
                  <c:v>2.8170000000000002</c:v>
                </c:pt>
                <c:pt idx="465">
                  <c:v>2.7440000000000002</c:v>
                </c:pt>
                <c:pt idx="466">
                  <c:v>2.298</c:v>
                </c:pt>
                <c:pt idx="467">
                  <c:v>1.954</c:v>
                </c:pt>
                <c:pt idx="468">
                  <c:v>2.085</c:v>
                </c:pt>
                <c:pt idx="469">
                  <c:v>2.8839999999999999</c:v>
                </c:pt>
                <c:pt idx="470">
                  <c:v>2.6120000000000001</c:v>
                </c:pt>
                <c:pt idx="471">
                  <c:v>1.5349999999999999</c:v>
                </c:pt>
                <c:pt idx="472">
                  <c:v>1.7490000000000001</c:v>
                </c:pt>
                <c:pt idx="473">
                  <c:v>2.5950000000000002</c:v>
                </c:pt>
                <c:pt idx="474">
                  <c:v>1.6970000000000001</c:v>
                </c:pt>
                <c:pt idx="475">
                  <c:v>2.4740000000000002</c:v>
                </c:pt>
                <c:pt idx="476">
                  <c:v>2.702</c:v>
                </c:pt>
                <c:pt idx="477">
                  <c:v>2.5310000000000001</c:v>
                </c:pt>
                <c:pt idx="478">
                  <c:v>3.05</c:v>
                </c:pt>
                <c:pt idx="479">
                  <c:v>1.702</c:v>
                </c:pt>
                <c:pt idx="480">
                  <c:v>2.8740000000000001</c:v>
                </c:pt>
                <c:pt idx="481">
                  <c:v>2.605</c:v>
                </c:pt>
                <c:pt idx="482">
                  <c:v>2.4889999999999999</c:v>
                </c:pt>
                <c:pt idx="483">
                  <c:v>2.1619999999999999</c:v>
                </c:pt>
                <c:pt idx="484">
                  <c:v>3.0760000000000001</c:v>
                </c:pt>
                <c:pt idx="485">
                  <c:v>1.9430000000000001</c:v>
                </c:pt>
                <c:pt idx="486">
                  <c:v>1.431</c:v>
                </c:pt>
                <c:pt idx="487">
                  <c:v>2.75</c:v>
                </c:pt>
                <c:pt idx="488">
                  <c:v>3.3570000000000002</c:v>
                </c:pt>
                <c:pt idx="489">
                  <c:v>3.2970000000000002</c:v>
                </c:pt>
                <c:pt idx="490">
                  <c:v>1.7709999999999999</c:v>
                </c:pt>
                <c:pt idx="491">
                  <c:v>1.9710000000000001</c:v>
                </c:pt>
                <c:pt idx="492">
                  <c:v>2.5230000000000001</c:v>
                </c:pt>
                <c:pt idx="493">
                  <c:v>2.4590000000000001</c:v>
                </c:pt>
                <c:pt idx="494">
                  <c:v>1.8959999999999999</c:v>
                </c:pt>
                <c:pt idx="495">
                  <c:v>2.4279999999999999</c:v>
                </c:pt>
                <c:pt idx="496">
                  <c:v>2.367</c:v>
                </c:pt>
                <c:pt idx="497">
                  <c:v>2.2869999999999999</c:v>
                </c:pt>
                <c:pt idx="498">
                  <c:v>1.895</c:v>
                </c:pt>
                <c:pt idx="499">
                  <c:v>2.1779999999999999</c:v>
                </c:pt>
                <c:pt idx="500">
                  <c:v>2.8149999999999999</c:v>
                </c:pt>
                <c:pt idx="501">
                  <c:v>3.0529999999999999</c:v>
                </c:pt>
                <c:pt idx="502">
                  <c:v>4.0229999999999997</c:v>
                </c:pt>
                <c:pt idx="503">
                  <c:v>2.4820000000000002</c:v>
                </c:pt>
                <c:pt idx="504">
                  <c:v>3.0339999999999998</c:v>
                </c:pt>
                <c:pt idx="505">
                  <c:v>1.9730000000000001</c:v>
                </c:pt>
                <c:pt idx="506">
                  <c:v>1.6479999999999999</c:v>
                </c:pt>
                <c:pt idx="507">
                  <c:v>3.0569999999999999</c:v>
                </c:pt>
                <c:pt idx="508">
                  <c:v>4.1890000000000001</c:v>
                </c:pt>
                <c:pt idx="509">
                  <c:v>3.3380000000000001</c:v>
                </c:pt>
                <c:pt idx="510">
                  <c:v>2.2429999999999999</c:v>
                </c:pt>
                <c:pt idx="511">
                  <c:v>2.4870000000000001</c:v>
                </c:pt>
                <c:pt idx="512">
                  <c:v>2.3109999999999999</c:v>
                </c:pt>
                <c:pt idx="513">
                  <c:v>2.4950000000000001</c:v>
                </c:pt>
                <c:pt idx="514">
                  <c:v>1.764</c:v>
                </c:pt>
                <c:pt idx="515">
                  <c:v>2.3109999999999999</c:v>
                </c:pt>
                <c:pt idx="516">
                  <c:v>2.6509999999999998</c:v>
                </c:pt>
                <c:pt idx="517">
                  <c:v>2.0950000000000002</c:v>
                </c:pt>
                <c:pt idx="518">
                  <c:v>2.649</c:v>
                </c:pt>
                <c:pt idx="519">
                  <c:v>4.3860000000000001</c:v>
                </c:pt>
                <c:pt idx="520">
                  <c:v>1.7669999999999999</c:v>
                </c:pt>
                <c:pt idx="521">
                  <c:v>3.2719999999999998</c:v>
                </c:pt>
                <c:pt idx="522">
                  <c:v>2.2090000000000001</c:v>
                </c:pt>
                <c:pt idx="523">
                  <c:v>2.17</c:v>
                </c:pt>
                <c:pt idx="524">
                  <c:v>2.8570000000000002</c:v>
                </c:pt>
                <c:pt idx="525">
                  <c:v>2.758</c:v>
                </c:pt>
                <c:pt idx="526">
                  <c:v>2.5089999999999999</c:v>
                </c:pt>
                <c:pt idx="527">
                  <c:v>1.827</c:v>
                </c:pt>
                <c:pt idx="528">
                  <c:v>2.6709999999999998</c:v>
                </c:pt>
                <c:pt idx="529">
                  <c:v>1.331</c:v>
                </c:pt>
                <c:pt idx="530">
                  <c:v>2.2349999999999999</c:v>
                </c:pt>
                <c:pt idx="531">
                  <c:v>1.798</c:v>
                </c:pt>
                <c:pt idx="532">
                  <c:v>3.1739999999999999</c:v>
                </c:pt>
                <c:pt idx="533">
                  <c:v>1.67</c:v>
                </c:pt>
                <c:pt idx="534">
                  <c:v>1.9910000000000001</c:v>
                </c:pt>
                <c:pt idx="535">
                  <c:v>2.835</c:v>
                </c:pt>
                <c:pt idx="536">
                  <c:v>2.3769999999999998</c:v>
                </c:pt>
                <c:pt idx="537">
                  <c:v>2.641</c:v>
                </c:pt>
                <c:pt idx="538">
                  <c:v>2.9790000000000001</c:v>
                </c:pt>
                <c:pt idx="539">
                  <c:v>2.4049999999999998</c:v>
                </c:pt>
                <c:pt idx="540">
                  <c:v>1.452</c:v>
                </c:pt>
                <c:pt idx="541">
                  <c:v>1.4490000000000001</c:v>
                </c:pt>
                <c:pt idx="542">
                  <c:v>2.508</c:v>
                </c:pt>
                <c:pt idx="543">
                  <c:v>1.6</c:v>
                </c:pt>
                <c:pt idx="544">
                  <c:v>2.7879999999999998</c:v>
                </c:pt>
                <c:pt idx="545">
                  <c:v>2.2610000000000001</c:v>
                </c:pt>
                <c:pt idx="546">
                  <c:v>2.3380000000000001</c:v>
                </c:pt>
                <c:pt idx="547">
                  <c:v>2.8860000000000001</c:v>
                </c:pt>
                <c:pt idx="548">
                  <c:v>1.577</c:v>
                </c:pt>
                <c:pt idx="549">
                  <c:v>4.0289999999999999</c:v>
                </c:pt>
                <c:pt idx="550">
                  <c:v>2.8980000000000001</c:v>
                </c:pt>
                <c:pt idx="551">
                  <c:v>1.706</c:v>
                </c:pt>
                <c:pt idx="552">
                  <c:v>2.5329999999999999</c:v>
                </c:pt>
                <c:pt idx="553">
                  <c:v>3.0230000000000001</c:v>
                </c:pt>
                <c:pt idx="554">
                  <c:v>2.0430000000000001</c:v>
                </c:pt>
                <c:pt idx="555">
                  <c:v>2.5960000000000001</c:v>
                </c:pt>
                <c:pt idx="556">
                  <c:v>1.542</c:v>
                </c:pt>
                <c:pt idx="557">
                  <c:v>3.0139999999999998</c:v>
                </c:pt>
                <c:pt idx="558">
                  <c:v>2.2530000000000001</c:v>
                </c:pt>
                <c:pt idx="559">
                  <c:v>1.754</c:v>
                </c:pt>
                <c:pt idx="560">
                  <c:v>2.996</c:v>
                </c:pt>
                <c:pt idx="561">
                  <c:v>1.93</c:v>
                </c:pt>
                <c:pt idx="562">
                  <c:v>1.91</c:v>
                </c:pt>
                <c:pt idx="563">
                  <c:v>3.0030000000000001</c:v>
                </c:pt>
                <c:pt idx="564">
                  <c:v>2.415</c:v>
                </c:pt>
                <c:pt idx="565">
                  <c:v>1.704</c:v>
                </c:pt>
                <c:pt idx="566">
                  <c:v>1.2609999999999999</c:v>
                </c:pt>
                <c:pt idx="567">
                  <c:v>2.2919999999999998</c:v>
                </c:pt>
                <c:pt idx="568">
                  <c:v>2.2679999999999998</c:v>
                </c:pt>
                <c:pt idx="569">
                  <c:v>2.0059999999999998</c:v>
                </c:pt>
                <c:pt idx="570">
                  <c:v>1.5860000000000001</c:v>
                </c:pt>
                <c:pt idx="571">
                  <c:v>2.496</c:v>
                </c:pt>
                <c:pt idx="572">
                  <c:v>3.1440000000000001</c:v>
                </c:pt>
                <c:pt idx="573">
                  <c:v>2.758</c:v>
                </c:pt>
                <c:pt idx="574">
                  <c:v>2.6070000000000002</c:v>
                </c:pt>
                <c:pt idx="575">
                  <c:v>2.0409999999999999</c:v>
                </c:pt>
                <c:pt idx="576">
                  <c:v>1.153</c:v>
                </c:pt>
                <c:pt idx="577">
                  <c:v>3.4969999999999999</c:v>
                </c:pt>
                <c:pt idx="578">
                  <c:v>2.4289999999999998</c:v>
                </c:pt>
                <c:pt idx="579">
                  <c:v>1.6879999999999999</c:v>
                </c:pt>
                <c:pt idx="580">
                  <c:v>2.3919999999999999</c:v>
                </c:pt>
                <c:pt idx="581">
                  <c:v>3.2010000000000001</c:v>
                </c:pt>
                <c:pt idx="582">
                  <c:v>2.5619999999999998</c:v>
                </c:pt>
                <c:pt idx="583">
                  <c:v>2.3719999999999999</c:v>
                </c:pt>
                <c:pt idx="584">
                  <c:v>3.2469999999999999</c:v>
                </c:pt>
                <c:pt idx="585">
                  <c:v>2.1970000000000001</c:v>
                </c:pt>
                <c:pt idx="586">
                  <c:v>2.8330000000000002</c:v>
                </c:pt>
                <c:pt idx="587">
                  <c:v>2.7909999999999999</c:v>
                </c:pt>
                <c:pt idx="588">
                  <c:v>2.54</c:v>
                </c:pt>
                <c:pt idx="589">
                  <c:v>2.5779999999999998</c:v>
                </c:pt>
                <c:pt idx="590">
                  <c:v>2.3010000000000002</c:v>
                </c:pt>
                <c:pt idx="591">
                  <c:v>2.2869999999999999</c:v>
                </c:pt>
                <c:pt idx="592">
                  <c:v>2.5310000000000001</c:v>
                </c:pt>
                <c:pt idx="593">
                  <c:v>2.0710000000000002</c:v>
                </c:pt>
                <c:pt idx="594">
                  <c:v>1.228</c:v>
                </c:pt>
                <c:pt idx="595">
                  <c:v>1.6080000000000001</c:v>
                </c:pt>
                <c:pt idx="596">
                  <c:v>3.218</c:v>
                </c:pt>
                <c:pt idx="597">
                  <c:v>1.1779999999999999</c:v>
                </c:pt>
                <c:pt idx="598">
                  <c:v>2.399</c:v>
                </c:pt>
                <c:pt idx="599">
                  <c:v>2.4340000000000002</c:v>
                </c:pt>
                <c:pt idx="600">
                  <c:v>2.0499999999999998</c:v>
                </c:pt>
                <c:pt idx="601">
                  <c:v>3.4119999999999999</c:v>
                </c:pt>
                <c:pt idx="602">
                  <c:v>3.194</c:v>
                </c:pt>
                <c:pt idx="603">
                  <c:v>2.2360000000000002</c:v>
                </c:pt>
                <c:pt idx="604">
                  <c:v>3.11</c:v>
                </c:pt>
                <c:pt idx="605">
                  <c:v>2.1190000000000002</c:v>
                </c:pt>
                <c:pt idx="606">
                  <c:v>2.516</c:v>
                </c:pt>
                <c:pt idx="607">
                  <c:v>3.8029999999999999</c:v>
                </c:pt>
                <c:pt idx="608">
                  <c:v>2.028</c:v>
                </c:pt>
                <c:pt idx="609">
                  <c:v>2.5209999999999999</c:v>
                </c:pt>
                <c:pt idx="610">
                  <c:v>1.841</c:v>
                </c:pt>
                <c:pt idx="611">
                  <c:v>1.331</c:v>
                </c:pt>
                <c:pt idx="612">
                  <c:v>2.8370000000000002</c:v>
                </c:pt>
                <c:pt idx="613">
                  <c:v>2.4729999999999999</c:v>
                </c:pt>
                <c:pt idx="614">
                  <c:v>2.82</c:v>
                </c:pt>
                <c:pt idx="615">
                  <c:v>1.64</c:v>
                </c:pt>
                <c:pt idx="616">
                  <c:v>2.8069999999999999</c:v>
                </c:pt>
                <c:pt idx="617">
                  <c:v>3.0760000000000001</c:v>
                </c:pt>
                <c:pt idx="618">
                  <c:v>2.0139999999999998</c:v>
                </c:pt>
                <c:pt idx="619">
                  <c:v>2.9249999999999998</c:v>
                </c:pt>
                <c:pt idx="620">
                  <c:v>2.2610000000000001</c:v>
                </c:pt>
                <c:pt idx="621">
                  <c:v>3.5190000000000001</c:v>
                </c:pt>
                <c:pt idx="622">
                  <c:v>3.3650000000000002</c:v>
                </c:pt>
                <c:pt idx="623">
                  <c:v>3.3969999999999998</c:v>
                </c:pt>
                <c:pt idx="624">
                  <c:v>2.4900000000000002</c:v>
                </c:pt>
                <c:pt idx="625">
                  <c:v>3.2829999999999999</c:v>
                </c:pt>
                <c:pt idx="626">
                  <c:v>2.198</c:v>
                </c:pt>
                <c:pt idx="627">
                  <c:v>1.8080000000000001</c:v>
                </c:pt>
                <c:pt idx="628">
                  <c:v>2.4849999999999999</c:v>
                </c:pt>
                <c:pt idx="629">
                  <c:v>2.8210000000000002</c:v>
                </c:pt>
                <c:pt idx="630">
                  <c:v>2.9990000000000001</c:v>
                </c:pt>
                <c:pt idx="631">
                  <c:v>2.4430000000000001</c:v>
                </c:pt>
                <c:pt idx="632">
                  <c:v>2.5230000000000001</c:v>
                </c:pt>
                <c:pt idx="633">
                  <c:v>1.68</c:v>
                </c:pt>
                <c:pt idx="634">
                  <c:v>2.3660000000000001</c:v>
                </c:pt>
                <c:pt idx="635">
                  <c:v>2.2080000000000002</c:v>
                </c:pt>
                <c:pt idx="636">
                  <c:v>3.105</c:v>
                </c:pt>
                <c:pt idx="637">
                  <c:v>2.9860000000000002</c:v>
                </c:pt>
                <c:pt idx="638">
                  <c:v>2.141</c:v>
                </c:pt>
                <c:pt idx="639">
                  <c:v>2.903</c:v>
                </c:pt>
                <c:pt idx="640">
                  <c:v>1.532</c:v>
                </c:pt>
                <c:pt idx="641">
                  <c:v>2.35</c:v>
                </c:pt>
                <c:pt idx="642">
                  <c:v>2.246</c:v>
                </c:pt>
                <c:pt idx="643">
                  <c:v>1.867</c:v>
                </c:pt>
                <c:pt idx="644">
                  <c:v>3.5249999999999999</c:v>
                </c:pt>
                <c:pt idx="645">
                  <c:v>1.026</c:v>
                </c:pt>
                <c:pt idx="646">
                  <c:v>2.6150000000000002</c:v>
                </c:pt>
                <c:pt idx="647">
                  <c:v>2.6110000000000002</c:v>
                </c:pt>
                <c:pt idx="648">
                  <c:v>2.359</c:v>
                </c:pt>
                <c:pt idx="649">
                  <c:v>2.13</c:v>
                </c:pt>
                <c:pt idx="650">
                  <c:v>1.3959999999999999</c:v>
                </c:pt>
                <c:pt idx="651">
                  <c:v>1.5249999999999999</c:v>
                </c:pt>
                <c:pt idx="652">
                  <c:v>2.488</c:v>
                </c:pt>
                <c:pt idx="653">
                  <c:v>1.8560000000000001</c:v>
                </c:pt>
                <c:pt idx="654">
                  <c:v>2.1469999999999998</c:v>
                </c:pt>
                <c:pt idx="655">
                  <c:v>2.4060000000000001</c:v>
                </c:pt>
                <c:pt idx="656">
                  <c:v>0.996</c:v>
                </c:pt>
                <c:pt idx="657">
                  <c:v>1.613</c:v>
                </c:pt>
                <c:pt idx="658">
                  <c:v>2.2109999999999999</c:v>
                </c:pt>
                <c:pt idx="659">
                  <c:v>2.7639999999999998</c:v>
                </c:pt>
                <c:pt idx="660">
                  <c:v>3.2759999999999998</c:v>
                </c:pt>
                <c:pt idx="661">
                  <c:v>1.982</c:v>
                </c:pt>
                <c:pt idx="662">
                  <c:v>2.2850000000000001</c:v>
                </c:pt>
                <c:pt idx="663">
                  <c:v>3.581</c:v>
                </c:pt>
                <c:pt idx="664">
                  <c:v>1.843</c:v>
                </c:pt>
                <c:pt idx="665">
                  <c:v>2.6379999999999999</c:v>
                </c:pt>
                <c:pt idx="666">
                  <c:v>2.2200000000000002</c:v>
                </c:pt>
                <c:pt idx="667">
                  <c:v>2.79</c:v>
                </c:pt>
                <c:pt idx="668">
                  <c:v>2.044</c:v>
                </c:pt>
                <c:pt idx="669">
                  <c:v>2.21</c:v>
                </c:pt>
                <c:pt idx="670">
                  <c:v>2.5569999999999999</c:v>
                </c:pt>
                <c:pt idx="671">
                  <c:v>2.5880000000000001</c:v>
                </c:pt>
                <c:pt idx="672">
                  <c:v>2.657</c:v>
                </c:pt>
                <c:pt idx="673">
                  <c:v>2.718</c:v>
                </c:pt>
                <c:pt idx="674">
                  <c:v>2.6930000000000001</c:v>
                </c:pt>
                <c:pt idx="675">
                  <c:v>1.9810000000000001</c:v>
                </c:pt>
                <c:pt idx="676">
                  <c:v>1.169</c:v>
                </c:pt>
                <c:pt idx="677">
                  <c:v>2.113</c:v>
                </c:pt>
                <c:pt idx="678">
                  <c:v>4.008</c:v>
                </c:pt>
                <c:pt idx="679">
                  <c:v>2.6349999999999998</c:v>
                </c:pt>
                <c:pt idx="680">
                  <c:v>2.173</c:v>
                </c:pt>
                <c:pt idx="681">
                  <c:v>3.3530000000000002</c:v>
                </c:pt>
                <c:pt idx="682">
                  <c:v>2.2879999999999998</c:v>
                </c:pt>
                <c:pt idx="683">
                  <c:v>2.024</c:v>
                </c:pt>
                <c:pt idx="684">
                  <c:v>2.782</c:v>
                </c:pt>
                <c:pt idx="685">
                  <c:v>1.9159999999999999</c:v>
                </c:pt>
                <c:pt idx="686">
                  <c:v>3.68</c:v>
                </c:pt>
                <c:pt idx="687">
                  <c:v>1.7210000000000001</c:v>
                </c:pt>
                <c:pt idx="688">
                  <c:v>2.911</c:v>
                </c:pt>
                <c:pt idx="689">
                  <c:v>2.9129999999999998</c:v>
                </c:pt>
                <c:pt idx="690">
                  <c:v>1.4550000000000001</c:v>
                </c:pt>
                <c:pt idx="691">
                  <c:v>2.2610000000000001</c:v>
                </c:pt>
                <c:pt idx="692">
                  <c:v>2.23</c:v>
                </c:pt>
                <c:pt idx="693">
                  <c:v>2.8010000000000002</c:v>
                </c:pt>
                <c:pt idx="694">
                  <c:v>2.6019999999999999</c:v>
                </c:pt>
                <c:pt idx="695">
                  <c:v>1.762</c:v>
                </c:pt>
                <c:pt idx="696">
                  <c:v>1.9390000000000001</c:v>
                </c:pt>
                <c:pt idx="697">
                  <c:v>3.0089999999999999</c:v>
                </c:pt>
                <c:pt idx="698">
                  <c:v>2.97</c:v>
                </c:pt>
                <c:pt idx="699">
                  <c:v>1.498</c:v>
                </c:pt>
                <c:pt idx="700">
                  <c:v>2.3860000000000001</c:v>
                </c:pt>
                <c:pt idx="701">
                  <c:v>1.9359999999999999</c:v>
                </c:pt>
                <c:pt idx="702">
                  <c:v>1.6519999999999999</c:v>
                </c:pt>
                <c:pt idx="703">
                  <c:v>2.1840000000000002</c:v>
                </c:pt>
                <c:pt idx="704">
                  <c:v>2.4249999999999998</c:v>
                </c:pt>
                <c:pt idx="705">
                  <c:v>1.827</c:v>
                </c:pt>
                <c:pt idx="706">
                  <c:v>3.4390000000000001</c:v>
                </c:pt>
                <c:pt idx="707">
                  <c:v>1.968</c:v>
                </c:pt>
                <c:pt idx="708">
                  <c:v>2.5609999999999999</c:v>
                </c:pt>
                <c:pt idx="709">
                  <c:v>2.7919999999999998</c:v>
                </c:pt>
                <c:pt idx="710">
                  <c:v>3.0049999999999999</c:v>
                </c:pt>
                <c:pt idx="711">
                  <c:v>2.6080000000000001</c:v>
                </c:pt>
                <c:pt idx="712">
                  <c:v>3.91</c:v>
                </c:pt>
                <c:pt idx="713">
                  <c:v>2.8420000000000001</c:v>
                </c:pt>
                <c:pt idx="714">
                  <c:v>2.2879999999999998</c:v>
                </c:pt>
                <c:pt idx="715">
                  <c:v>2.468</c:v>
                </c:pt>
                <c:pt idx="716">
                  <c:v>2.4209999999999998</c:v>
                </c:pt>
                <c:pt idx="717">
                  <c:v>3.2810000000000001</c:v>
                </c:pt>
                <c:pt idx="718">
                  <c:v>3.153</c:v>
                </c:pt>
                <c:pt idx="719">
                  <c:v>2.444</c:v>
                </c:pt>
                <c:pt idx="720">
                  <c:v>1.5</c:v>
                </c:pt>
                <c:pt idx="721">
                  <c:v>4.5490000000000004</c:v>
                </c:pt>
                <c:pt idx="722">
                  <c:v>1.9810000000000001</c:v>
                </c:pt>
                <c:pt idx="723">
                  <c:v>2.3570000000000002</c:v>
                </c:pt>
                <c:pt idx="724">
                  <c:v>3.391</c:v>
                </c:pt>
                <c:pt idx="725">
                  <c:v>2.0990000000000002</c:v>
                </c:pt>
                <c:pt idx="726">
                  <c:v>2.133</c:v>
                </c:pt>
                <c:pt idx="727">
                  <c:v>2.7519999999999998</c:v>
                </c:pt>
                <c:pt idx="728">
                  <c:v>1.764</c:v>
                </c:pt>
                <c:pt idx="729">
                  <c:v>2.173</c:v>
                </c:pt>
                <c:pt idx="730">
                  <c:v>1.365</c:v>
                </c:pt>
                <c:pt idx="731">
                  <c:v>1.8089999999999999</c:v>
                </c:pt>
                <c:pt idx="732">
                  <c:v>2.5270000000000001</c:v>
                </c:pt>
                <c:pt idx="733">
                  <c:v>1.9990000000000001</c:v>
                </c:pt>
                <c:pt idx="734">
                  <c:v>1.99</c:v>
                </c:pt>
                <c:pt idx="735">
                  <c:v>2.9420000000000002</c:v>
                </c:pt>
                <c:pt idx="736">
                  <c:v>3.0169999999999999</c:v>
                </c:pt>
                <c:pt idx="737">
                  <c:v>1.9650000000000001</c:v>
                </c:pt>
                <c:pt idx="738">
                  <c:v>4.3339999999999996</c:v>
                </c:pt>
                <c:pt idx="739">
                  <c:v>1.831</c:v>
                </c:pt>
                <c:pt idx="740">
                  <c:v>3.161</c:v>
                </c:pt>
                <c:pt idx="741">
                  <c:v>3.1629999999999998</c:v>
                </c:pt>
                <c:pt idx="742">
                  <c:v>2.5070000000000001</c:v>
                </c:pt>
                <c:pt idx="743">
                  <c:v>2.7589999999999999</c:v>
                </c:pt>
                <c:pt idx="744">
                  <c:v>2.2549999999999999</c:v>
                </c:pt>
                <c:pt idx="745">
                  <c:v>1.8819999999999999</c:v>
                </c:pt>
                <c:pt idx="746">
                  <c:v>2.194</c:v>
                </c:pt>
                <c:pt idx="747">
                  <c:v>2.319</c:v>
                </c:pt>
                <c:pt idx="748">
                  <c:v>2.7509999999999999</c:v>
                </c:pt>
                <c:pt idx="749">
                  <c:v>2.4590000000000001</c:v>
                </c:pt>
                <c:pt idx="750">
                  <c:v>1.8280000000000001</c:v>
                </c:pt>
                <c:pt idx="751">
                  <c:v>1.708</c:v>
                </c:pt>
                <c:pt idx="752">
                  <c:v>2.4319999999999999</c:v>
                </c:pt>
                <c:pt idx="753">
                  <c:v>1.8859999999999999</c:v>
                </c:pt>
                <c:pt idx="754">
                  <c:v>2.786</c:v>
                </c:pt>
                <c:pt idx="755">
                  <c:v>2.907</c:v>
                </c:pt>
                <c:pt idx="756">
                  <c:v>2.4489999999999998</c:v>
                </c:pt>
                <c:pt idx="757">
                  <c:v>2.5979999999999999</c:v>
                </c:pt>
                <c:pt idx="758">
                  <c:v>3.7869999999999999</c:v>
                </c:pt>
                <c:pt idx="759">
                  <c:v>2.68</c:v>
                </c:pt>
                <c:pt idx="760">
                  <c:v>2.6339999999999999</c:v>
                </c:pt>
                <c:pt idx="761">
                  <c:v>2.5059999999999998</c:v>
                </c:pt>
                <c:pt idx="762">
                  <c:v>3.2250000000000001</c:v>
                </c:pt>
                <c:pt idx="763">
                  <c:v>1.9159999999999999</c:v>
                </c:pt>
                <c:pt idx="764">
                  <c:v>1.7709999999999999</c:v>
                </c:pt>
                <c:pt idx="765">
                  <c:v>2.8149999999999999</c:v>
                </c:pt>
                <c:pt idx="766">
                  <c:v>3.6890000000000001</c:v>
                </c:pt>
                <c:pt idx="767">
                  <c:v>2.0289999999999999</c:v>
                </c:pt>
                <c:pt idx="768">
                  <c:v>2.5910000000000002</c:v>
                </c:pt>
                <c:pt idx="769">
                  <c:v>3.22</c:v>
                </c:pt>
                <c:pt idx="770">
                  <c:v>2.4380000000000002</c:v>
                </c:pt>
                <c:pt idx="771">
                  <c:v>3.38</c:v>
                </c:pt>
                <c:pt idx="772">
                  <c:v>1.224</c:v>
                </c:pt>
                <c:pt idx="773">
                  <c:v>2.5369999999999999</c:v>
                </c:pt>
                <c:pt idx="774">
                  <c:v>3.14</c:v>
                </c:pt>
                <c:pt idx="775">
                  <c:v>1.5029999999999999</c:v>
                </c:pt>
                <c:pt idx="776">
                  <c:v>2.2000000000000002</c:v>
                </c:pt>
                <c:pt idx="777">
                  <c:v>2.8769999999999998</c:v>
                </c:pt>
                <c:pt idx="778">
                  <c:v>2.34</c:v>
                </c:pt>
                <c:pt idx="779">
                  <c:v>2.7149999999999999</c:v>
                </c:pt>
                <c:pt idx="780">
                  <c:v>1.2250000000000001</c:v>
                </c:pt>
                <c:pt idx="781">
                  <c:v>3.3330000000000002</c:v>
                </c:pt>
                <c:pt idx="782">
                  <c:v>2.9319999999999999</c:v>
                </c:pt>
                <c:pt idx="783">
                  <c:v>2.9980000000000002</c:v>
                </c:pt>
                <c:pt idx="784">
                  <c:v>2.056</c:v>
                </c:pt>
                <c:pt idx="785">
                  <c:v>2.73</c:v>
                </c:pt>
                <c:pt idx="786">
                  <c:v>2.234</c:v>
                </c:pt>
                <c:pt idx="787">
                  <c:v>2.476</c:v>
                </c:pt>
                <c:pt idx="788">
                  <c:v>1.9710000000000001</c:v>
                </c:pt>
                <c:pt idx="789">
                  <c:v>2.883</c:v>
                </c:pt>
                <c:pt idx="790">
                  <c:v>2.4119999999999999</c:v>
                </c:pt>
                <c:pt idx="791">
                  <c:v>3.1779999999999999</c:v>
                </c:pt>
                <c:pt idx="792">
                  <c:v>2.2789999999999999</c:v>
                </c:pt>
                <c:pt idx="793">
                  <c:v>1.306</c:v>
                </c:pt>
                <c:pt idx="794">
                  <c:v>3.2890000000000001</c:v>
                </c:pt>
                <c:pt idx="795">
                  <c:v>1.913</c:v>
                </c:pt>
                <c:pt idx="796">
                  <c:v>2.8490000000000002</c:v>
                </c:pt>
                <c:pt idx="797">
                  <c:v>2.403</c:v>
                </c:pt>
                <c:pt idx="798">
                  <c:v>2.879</c:v>
                </c:pt>
                <c:pt idx="799">
                  <c:v>2.423</c:v>
                </c:pt>
                <c:pt idx="800">
                  <c:v>2.4609999999999999</c:v>
                </c:pt>
                <c:pt idx="801">
                  <c:v>2.5449999999999999</c:v>
                </c:pt>
                <c:pt idx="802">
                  <c:v>2.8919999999999999</c:v>
                </c:pt>
                <c:pt idx="803">
                  <c:v>2.5670000000000002</c:v>
                </c:pt>
                <c:pt idx="804">
                  <c:v>2.492</c:v>
                </c:pt>
                <c:pt idx="805">
                  <c:v>1.835</c:v>
                </c:pt>
                <c:pt idx="806">
                  <c:v>2.1579999999999999</c:v>
                </c:pt>
                <c:pt idx="807">
                  <c:v>2.2210000000000001</c:v>
                </c:pt>
                <c:pt idx="808">
                  <c:v>2.339</c:v>
                </c:pt>
                <c:pt idx="809">
                  <c:v>2.5</c:v>
                </c:pt>
                <c:pt idx="810">
                  <c:v>2.044</c:v>
                </c:pt>
                <c:pt idx="811">
                  <c:v>3.5910000000000002</c:v>
                </c:pt>
                <c:pt idx="812">
                  <c:v>1.881</c:v>
                </c:pt>
                <c:pt idx="813">
                  <c:v>2.8929999999999998</c:v>
                </c:pt>
                <c:pt idx="814">
                  <c:v>2.98</c:v>
                </c:pt>
                <c:pt idx="815">
                  <c:v>3.1989999999999998</c:v>
                </c:pt>
                <c:pt idx="816">
                  <c:v>0.79900000000000004</c:v>
                </c:pt>
                <c:pt idx="817">
                  <c:v>2.8119999999999998</c:v>
                </c:pt>
                <c:pt idx="818">
                  <c:v>1.4079999999999999</c:v>
                </c:pt>
                <c:pt idx="819">
                  <c:v>2.8479999999999999</c:v>
                </c:pt>
                <c:pt idx="820">
                  <c:v>3.262</c:v>
                </c:pt>
                <c:pt idx="821">
                  <c:v>1.708</c:v>
                </c:pt>
                <c:pt idx="822">
                  <c:v>2.0720000000000001</c:v>
                </c:pt>
                <c:pt idx="823">
                  <c:v>2.7290000000000001</c:v>
                </c:pt>
                <c:pt idx="824">
                  <c:v>2.2440000000000002</c:v>
                </c:pt>
                <c:pt idx="825">
                  <c:v>2.6680000000000001</c:v>
                </c:pt>
                <c:pt idx="826">
                  <c:v>2.6030000000000002</c:v>
                </c:pt>
                <c:pt idx="827">
                  <c:v>2.1429999999999998</c:v>
                </c:pt>
                <c:pt idx="828">
                  <c:v>2.8580000000000001</c:v>
                </c:pt>
                <c:pt idx="829">
                  <c:v>1.756</c:v>
                </c:pt>
                <c:pt idx="830">
                  <c:v>2.3530000000000002</c:v>
                </c:pt>
                <c:pt idx="831">
                  <c:v>2.169</c:v>
                </c:pt>
                <c:pt idx="832">
                  <c:v>2.9870000000000001</c:v>
                </c:pt>
                <c:pt idx="833">
                  <c:v>2.1539999999999999</c:v>
                </c:pt>
                <c:pt idx="834">
                  <c:v>2.54</c:v>
                </c:pt>
                <c:pt idx="835">
                  <c:v>3.0779999999999998</c:v>
                </c:pt>
                <c:pt idx="836">
                  <c:v>1.7529999999999999</c:v>
                </c:pt>
                <c:pt idx="837">
                  <c:v>2.375</c:v>
                </c:pt>
                <c:pt idx="838">
                  <c:v>2.4870000000000001</c:v>
                </c:pt>
                <c:pt idx="839">
                  <c:v>2.0059999999999998</c:v>
                </c:pt>
                <c:pt idx="840">
                  <c:v>2.4750000000000001</c:v>
                </c:pt>
                <c:pt idx="841">
                  <c:v>2.0430000000000001</c:v>
                </c:pt>
                <c:pt idx="842">
                  <c:v>3.4049999999999998</c:v>
                </c:pt>
                <c:pt idx="843">
                  <c:v>1.9870000000000001</c:v>
                </c:pt>
                <c:pt idx="844">
                  <c:v>2.0870000000000002</c:v>
                </c:pt>
                <c:pt idx="845">
                  <c:v>2.7170000000000001</c:v>
                </c:pt>
                <c:pt idx="846">
                  <c:v>2.8780000000000001</c:v>
                </c:pt>
                <c:pt idx="847">
                  <c:v>2.0819999999999999</c:v>
                </c:pt>
                <c:pt idx="848">
                  <c:v>2.9710000000000001</c:v>
                </c:pt>
                <c:pt idx="849">
                  <c:v>3.1469999999999998</c:v>
                </c:pt>
                <c:pt idx="850">
                  <c:v>2.68</c:v>
                </c:pt>
                <c:pt idx="851">
                  <c:v>2.5750000000000002</c:v>
                </c:pt>
                <c:pt idx="852">
                  <c:v>1.9</c:v>
                </c:pt>
                <c:pt idx="853">
                  <c:v>1.9970000000000001</c:v>
                </c:pt>
                <c:pt idx="854">
                  <c:v>3.2530000000000001</c:v>
                </c:pt>
                <c:pt idx="855">
                  <c:v>2.4359999999999999</c:v>
                </c:pt>
                <c:pt idx="856">
                  <c:v>3.2690000000000001</c:v>
                </c:pt>
                <c:pt idx="857">
                  <c:v>2.423</c:v>
                </c:pt>
                <c:pt idx="858">
                  <c:v>3.5630000000000002</c:v>
                </c:pt>
                <c:pt idx="859">
                  <c:v>2.4319999999999999</c:v>
                </c:pt>
                <c:pt idx="860">
                  <c:v>2.2970000000000002</c:v>
                </c:pt>
                <c:pt idx="861">
                  <c:v>1.1719999999999999</c:v>
                </c:pt>
                <c:pt idx="862">
                  <c:v>2.625</c:v>
                </c:pt>
                <c:pt idx="863">
                  <c:v>2.5339999999999998</c:v>
                </c:pt>
                <c:pt idx="864">
                  <c:v>2.3860000000000001</c:v>
                </c:pt>
                <c:pt idx="865">
                  <c:v>1.5</c:v>
                </c:pt>
                <c:pt idx="866">
                  <c:v>2.1259999999999999</c:v>
                </c:pt>
                <c:pt idx="867">
                  <c:v>1.6859999999999999</c:v>
                </c:pt>
                <c:pt idx="868">
                  <c:v>2.7389999999999999</c:v>
                </c:pt>
                <c:pt idx="869">
                  <c:v>3.02</c:v>
                </c:pt>
                <c:pt idx="870">
                  <c:v>1.8280000000000001</c:v>
                </c:pt>
                <c:pt idx="871">
                  <c:v>1.095</c:v>
                </c:pt>
                <c:pt idx="872">
                  <c:v>2.5059999999999998</c:v>
                </c:pt>
                <c:pt idx="873">
                  <c:v>3.181</c:v>
                </c:pt>
                <c:pt idx="874">
                  <c:v>3.1160000000000001</c:v>
                </c:pt>
                <c:pt idx="875">
                  <c:v>2.3159999999999998</c:v>
                </c:pt>
                <c:pt idx="876">
                  <c:v>2.7509999999999999</c:v>
                </c:pt>
                <c:pt idx="877">
                  <c:v>2.9249999999999998</c:v>
                </c:pt>
                <c:pt idx="878">
                  <c:v>2.0459999999999998</c:v>
                </c:pt>
                <c:pt idx="879">
                  <c:v>2.3039999999999998</c:v>
                </c:pt>
                <c:pt idx="880">
                  <c:v>2.3039999999999998</c:v>
                </c:pt>
                <c:pt idx="881">
                  <c:v>2.46</c:v>
                </c:pt>
                <c:pt idx="882">
                  <c:v>3.0009999999999999</c:v>
                </c:pt>
                <c:pt idx="883">
                  <c:v>1.992</c:v>
                </c:pt>
                <c:pt idx="884">
                  <c:v>2.903</c:v>
                </c:pt>
                <c:pt idx="885">
                  <c:v>2.5129999999999999</c:v>
                </c:pt>
                <c:pt idx="886">
                  <c:v>2.097</c:v>
                </c:pt>
                <c:pt idx="887">
                  <c:v>2.7669999999999999</c:v>
                </c:pt>
                <c:pt idx="888">
                  <c:v>1.9039999999999999</c:v>
                </c:pt>
                <c:pt idx="889">
                  <c:v>2.968</c:v>
                </c:pt>
                <c:pt idx="890">
                  <c:v>2.59</c:v>
                </c:pt>
                <c:pt idx="891">
                  <c:v>2.5550000000000002</c:v>
                </c:pt>
                <c:pt idx="892">
                  <c:v>2.2309999999999999</c:v>
                </c:pt>
                <c:pt idx="893">
                  <c:v>2.952</c:v>
                </c:pt>
                <c:pt idx="894">
                  <c:v>1.51</c:v>
                </c:pt>
                <c:pt idx="895">
                  <c:v>3.4550000000000001</c:v>
                </c:pt>
                <c:pt idx="896">
                  <c:v>2.1800000000000002</c:v>
                </c:pt>
                <c:pt idx="897">
                  <c:v>2.254</c:v>
                </c:pt>
                <c:pt idx="898">
                  <c:v>2.46</c:v>
                </c:pt>
                <c:pt idx="899">
                  <c:v>2.6760000000000002</c:v>
                </c:pt>
                <c:pt idx="900">
                  <c:v>2.5139999999999998</c:v>
                </c:pt>
                <c:pt idx="901">
                  <c:v>2.117</c:v>
                </c:pt>
                <c:pt idx="902">
                  <c:v>2.5870000000000002</c:v>
                </c:pt>
                <c:pt idx="903">
                  <c:v>2.3969999999999998</c:v>
                </c:pt>
                <c:pt idx="904">
                  <c:v>2.5859999999999999</c:v>
                </c:pt>
                <c:pt idx="905">
                  <c:v>2.1190000000000002</c:v>
                </c:pt>
                <c:pt idx="906">
                  <c:v>2.282</c:v>
                </c:pt>
                <c:pt idx="907">
                  <c:v>2.855</c:v>
                </c:pt>
                <c:pt idx="908">
                  <c:v>4.1580000000000004</c:v>
                </c:pt>
                <c:pt idx="909">
                  <c:v>3.508</c:v>
                </c:pt>
                <c:pt idx="910">
                  <c:v>2.8109999999999999</c:v>
                </c:pt>
                <c:pt idx="911">
                  <c:v>1.831</c:v>
                </c:pt>
                <c:pt idx="912">
                  <c:v>1.18</c:v>
                </c:pt>
                <c:pt idx="913">
                  <c:v>2.141</c:v>
                </c:pt>
                <c:pt idx="914">
                  <c:v>3.363</c:v>
                </c:pt>
                <c:pt idx="915">
                  <c:v>2.6019999999999999</c:v>
                </c:pt>
                <c:pt idx="916">
                  <c:v>4.8360000000000003</c:v>
                </c:pt>
                <c:pt idx="917">
                  <c:v>3.0710000000000002</c:v>
                </c:pt>
                <c:pt idx="918">
                  <c:v>2.702</c:v>
                </c:pt>
                <c:pt idx="919">
                  <c:v>2.3279999999999998</c:v>
                </c:pt>
                <c:pt idx="920">
                  <c:v>1.911</c:v>
                </c:pt>
                <c:pt idx="921">
                  <c:v>1.766</c:v>
                </c:pt>
                <c:pt idx="922">
                  <c:v>2.1920000000000002</c:v>
                </c:pt>
                <c:pt idx="923">
                  <c:v>2.77</c:v>
                </c:pt>
                <c:pt idx="924">
                  <c:v>1.732</c:v>
                </c:pt>
                <c:pt idx="925">
                  <c:v>1.5569999999999999</c:v>
                </c:pt>
                <c:pt idx="926">
                  <c:v>2.4950000000000001</c:v>
                </c:pt>
                <c:pt idx="927">
                  <c:v>2.077</c:v>
                </c:pt>
                <c:pt idx="928">
                  <c:v>2.9249999999999998</c:v>
                </c:pt>
                <c:pt idx="929">
                  <c:v>2.69</c:v>
                </c:pt>
                <c:pt idx="930">
                  <c:v>2.0510000000000002</c:v>
                </c:pt>
                <c:pt idx="931">
                  <c:v>2.5150000000000001</c:v>
                </c:pt>
                <c:pt idx="932">
                  <c:v>2.1269999999999998</c:v>
                </c:pt>
                <c:pt idx="933">
                  <c:v>2.931</c:v>
                </c:pt>
                <c:pt idx="934">
                  <c:v>2.641</c:v>
                </c:pt>
                <c:pt idx="935">
                  <c:v>2.4039999999999999</c:v>
                </c:pt>
                <c:pt idx="936">
                  <c:v>3.319</c:v>
                </c:pt>
                <c:pt idx="937">
                  <c:v>2.4529999999999998</c:v>
                </c:pt>
                <c:pt idx="938">
                  <c:v>1.6919999999999999</c:v>
                </c:pt>
                <c:pt idx="939">
                  <c:v>2.681</c:v>
                </c:pt>
                <c:pt idx="940">
                  <c:v>3.42</c:v>
                </c:pt>
                <c:pt idx="941">
                  <c:v>2.77</c:v>
                </c:pt>
                <c:pt idx="942">
                  <c:v>3.339</c:v>
                </c:pt>
                <c:pt idx="943">
                  <c:v>2.75</c:v>
                </c:pt>
                <c:pt idx="944">
                  <c:v>2.827</c:v>
                </c:pt>
                <c:pt idx="945">
                  <c:v>2.21</c:v>
                </c:pt>
                <c:pt idx="946">
                  <c:v>2.2229999999999999</c:v>
                </c:pt>
                <c:pt idx="947">
                  <c:v>3.145</c:v>
                </c:pt>
                <c:pt idx="948">
                  <c:v>2.552</c:v>
                </c:pt>
                <c:pt idx="949">
                  <c:v>3.1760000000000002</c:v>
                </c:pt>
                <c:pt idx="950">
                  <c:v>3.1040000000000001</c:v>
                </c:pt>
                <c:pt idx="951">
                  <c:v>1.1559999999999999</c:v>
                </c:pt>
                <c:pt idx="952">
                  <c:v>2.702</c:v>
                </c:pt>
                <c:pt idx="953">
                  <c:v>1.6259999999999999</c:v>
                </c:pt>
                <c:pt idx="954">
                  <c:v>2.1760000000000002</c:v>
                </c:pt>
                <c:pt idx="955">
                  <c:v>1.3879999999999999</c:v>
                </c:pt>
                <c:pt idx="956">
                  <c:v>3.3679999999999999</c:v>
                </c:pt>
                <c:pt idx="957">
                  <c:v>2.2709999999999999</c:v>
                </c:pt>
                <c:pt idx="958">
                  <c:v>3.2069999999999999</c:v>
                </c:pt>
                <c:pt idx="959">
                  <c:v>2.8420000000000001</c:v>
                </c:pt>
                <c:pt idx="960">
                  <c:v>1.95</c:v>
                </c:pt>
                <c:pt idx="961">
                  <c:v>2.7109999999999999</c:v>
                </c:pt>
                <c:pt idx="962">
                  <c:v>3.206</c:v>
                </c:pt>
                <c:pt idx="963">
                  <c:v>3.24</c:v>
                </c:pt>
                <c:pt idx="964">
                  <c:v>2.7570000000000001</c:v>
                </c:pt>
                <c:pt idx="965">
                  <c:v>0.93600000000000005</c:v>
                </c:pt>
                <c:pt idx="966">
                  <c:v>2.5609999999999999</c:v>
                </c:pt>
                <c:pt idx="967">
                  <c:v>2.5150000000000001</c:v>
                </c:pt>
                <c:pt idx="968">
                  <c:v>2.97</c:v>
                </c:pt>
                <c:pt idx="969">
                  <c:v>1.9079999999999999</c:v>
                </c:pt>
                <c:pt idx="970">
                  <c:v>1.526</c:v>
                </c:pt>
                <c:pt idx="971">
                  <c:v>3.0659999999999998</c:v>
                </c:pt>
                <c:pt idx="972">
                  <c:v>2.194</c:v>
                </c:pt>
                <c:pt idx="973">
                  <c:v>3.1059999999999999</c:v>
                </c:pt>
                <c:pt idx="974">
                  <c:v>3.181</c:v>
                </c:pt>
                <c:pt idx="975">
                  <c:v>1.3759999999999999</c:v>
                </c:pt>
                <c:pt idx="976">
                  <c:v>2.8540000000000001</c:v>
                </c:pt>
                <c:pt idx="977">
                  <c:v>2.1080000000000001</c:v>
                </c:pt>
                <c:pt idx="978">
                  <c:v>2.06</c:v>
                </c:pt>
                <c:pt idx="979">
                  <c:v>2.3069999999999999</c:v>
                </c:pt>
                <c:pt idx="980">
                  <c:v>3.1909999999999998</c:v>
                </c:pt>
                <c:pt idx="981">
                  <c:v>2.5590000000000002</c:v>
                </c:pt>
                <c:pt idx="982">
                  <c:v>2.157</c:v>
                </c:pt>
                <c:pt idx="983">
                  <c:v>2.6429999999999998</c:v>
                </c:pt>
                <c:pt idx="984">
                  <c:v>0.93100000000000005</c:v>
                </c:pt>
                <c:pt idx="985">
                  <c:v>2.8570000000000002</c:v>
                </c:pt>
                <c:pt idx="986">
                  <c:v>2.919</c:v>
                </c:pt>
                <c:pt idx="987">
                  <c:v>2.1419999999999999</c:v>
                </c:pt>
                <c:pt idx="988">
                  <c:v>2.6139999999999999</c:v>
                </c:pt>
                <c:pt idx="989">
                  <c:v>1.8640000000000001</c:v>
                </c:pt>
                <c:pt idx="990">
                  <c:v>2.9060000000000001</c:v>
                </c:pt>
                <c:pt idx="991">
                  <c:v>2.351</c:v>
                </c:pt>
                <c:pt idx="992">
                  <c:v>2.8839999999999999</c:v>
                </c:pt>
                <c:pt idx="993">
                  <c:v>2.9390000000000001</c:v>
                </c:pt>
                <c:pt idx="994">
                  <c:v>2.3839999999999999</c:v>
                </c:pt>
                <c:pt idx="995">
                  <c:v>2.4980000000000002</c:v>
                </c:pt>
                <c:pt idx="996">
                  <c:v>3.0350000000000001</c:v>
                </c:pt>
                <c:pt idx="997">
                  <c:v>1.8620000000000001</c:v>
                </c:pt>
                <c:pt idx="998">
                  <c:v>2.7970000000000002</c:v>
                </c:pt>
                <c:pt idx="999">
                  <c:v>2.8929999999999998</c:v>
                </c:pt>
                <c:pt idx="1000">
                  <c:v>2.2450000000000001</c:v>
                </c:pt>
                <c:pt idx="1001">
                  <c:v>1.137</c:v>
                </c:pt>
                <c:pt idx="1002">
                  <c:v>1.016</c:v>
                </c:pt>
                <c:pt idx="1003">
                  <c:v>1.536</c:v>
                </c:pt>
                <c:pt idx="1004">
                  <c:v>1.431</c:v>
                </c:pt>
                <c:pt idx="1005">
                  <c:v>2.097</c:v>
                </c:pt>
                <c:pt idx="1006">
                  <c:v>2.306</c:v>
                </c:pt>
                <c:pt idx="1007">
                  <c:v>2.706</c:v>
                </c:pt>
                <c:pt idx="1008">
                  <c:v>2.2719999999999998</c:v>
                </c:pt>
                <c:pt idx="1009">
                  <c:v>2.5169999999999999</c:v>
                </c:pt>
                <c:pt idx="1010">
                  <c:v>2.1459999999999999</c:v>
                </c:pt>
                <c:pt idx="1011">
                  <c:v>2.1619999999999999</c:v>
                </c:pt>
                <c:pt idx="1012">
                  <c:v>2.625</c:v>
                </c:pt>
                <c:pt idx="1013">
                  <c:v>2.7160000000000002</c:v>
                </c:pt>
                <c:pt idx="1014">
                  <c:v>1.84</c:v>
                </c:pt>
                <c:pt idx="1015">
                  <c:v>2.4929999999999999</c:v>
                </c:pt>
                <c:pt idx="1016">
                  <c:v>2.3769999999999998</c:v>
                </c:pt>
                <c:pt idx="1017">
                  <c:v>2.004</c:v>
                </c:pt>
                <c:pt idx="1018">
                  <c:v>1.391</c:v>
                </c:pt>
                <c:pt idx="1019">
                  <c:v>1.3660000000000001</c:v>
                </c:pt>
                <c:pt idx="1020">
                  <c:v>2.3380000000000001</c:v>
                </c:pt>
                <c:pt idx="1021">
                  <c:v>1.4019999999999999</c:v>
                </c:pt>
                <c:pt idx="1022">
                  <c:v>1.5940000000000001</c:v>
                </c:pt>
                <c:pt idx="1023">
                  <c:v>2.2200000000000002</c:v>
                </c:pt>
                <c:pt idx="1024">
                  <c:v>2.0299999999999998</c:v>
                </c:pt>
                <c:pt idx="1025">
                  <c:v>2.0259999999999998</c:v>
                </c:pt>
                <c:pt idx="1026">
                  <c:v>2.5640000000000001</c:v>
                </c:pt>
                <c:pt idx="1027">
                  <c:v>2.6179999999999999</c:v>
                </c:pt>
                <c:pt idx="1028">
                  <c:v>2.5489999999999999</c:v>
                </c:pt>
                <c:pt idx="1029">
                  <c:v>3.5190000000000001</c:v>
                </c:pt>
                <c:pt idx="1030">
                  <c:v>1.64</c:v>
                </c:pt>
                <c:pt idx="1031">
                  <c:v>2.6150000000000002</c:v>
                </c:pt>
                <c:pt idx="1032">
                  <c:v>1.8380000000000001</c:v>
                </c:pt>
                <c:pt idx="1033">
                  <c:v>2.9489999999999998</c:v>
                </c:pt>
                <c:pt idx="1034">
                  <c:v>4.2450000000000001</c:v>
                </c:pt>
                <c:pt idx="1035">
                  <c:v>3.8210000000000002</c:v>
                </c:pt>
                <c:pt idx="1036">
                  <c:v>2.3119999999999998</c:v>
                </c:pt>
                <c:pt idx="1037">
                  <c:v>1.198</c:v>
                </c:pt>
                <c:pt idx="1038">
                  <c:v>1.516</c:v>
                </c:pt>
                <c:pt idx="1039">
                  <c:v>1.651</c:v>
                </c:pt>
                <c:pt idx="1040">
                  <c:v>1.7110000000000001</c:v>
                </c:pt>
                <c:pt idx="1041">
                  <c:v>2.875</c:v>
                </c:pt>
                <c:pt idx="1042">
                  <c:v>3.01</c:v>
                </c:pt>
                <c:pt idx="1043">
                  <c:v>1.095</c:v>
                </c:pt>
                <c:pt idx="1044">
                  <c:v>2.7069999999999999</c:v>
                </c:pt>
                <c:pt idx="1045">
                  <c:v>2.4430000000000001</c:v>
                </c:pt>
                <c:pt idx="1046">
                  <c:v>2.085</c:v>
                </c:pt>
                <c:pt idx="1047">
                  <c:v>2.2599999999999998</c:v>
                </c:pt>
                <c:pt idx="1048">
                  <c:v>3.0019999999999998</c:v>
                </c:pt>
                <c:pt idx="1049">
                  <c:v>2.59</c:v>
                </c:pt>
                <c:pt idx="1050">
                  <c:v>2.2210000000000001</c:v>
                </c:pt>
                <c:pt idx="1051">
                  <c:v>1.754</c:v>
                </c:pt>
                <c:pt idx="1052">
                  <c:v>1.8640000000000001</c:v>
                </c:pt>
                <c:pt idx="1053">
                  <c:v>2.4489999999999998</c:v>
                </c:pt>
                <c:pt idx="1054">
                  <c:v>2.5619999999999998</c:v>
                </c:pt>
                <c:pt idx="1055">
                  <c:v>2.8940000000000001</c:v>
                </c:pt>
                <c:pt idx="1056">
                  <c:v>3.238</c:v>
                </c:pt>
                <c:pt idx="1057">
                  <c:v>2.6080000000000001</c:v>
                </c:pt>
                <c:pt idx="1058">
                  <c:v>2.8959999999999999</c:v>
                </c:pt>
                <c:pt idx="1059">
                  <c:v>2.38</c:v>
                </c:pt>
                <c:pt idx="1060">
                  <c:v>1.3620000000000001</c:v>
                </c:pt>
                <c:pt idx="1061">
                  <c:v>2.1509999999999998</c:v>
                </c:pt>
                <c:pt idx="1062">
                  <c:v>2.863</c:v>
                </c:pt>
                <c:pt idx="1063">
                  <c:v>1.0629999999999999</c:v>
                </c:pt>
                <c:pt idx="1064">
                  <c:v>1.7609999999999999</c:v>
                </c:pt>
                <c:pt idx="1065">
                  <c:v>2.1749999999999998</c:v>
                </c:pt>
                <c:pt idx="1066">
                  <c:v>2.0950000000000002</c:v>
                </c:pt>
                <c:pt idx="1067">
                  <c:v>3.1579999999999999</c:v>
                </c:pt>
                <c:pt idx="1068">
                  <c:v>2.5870000000000002</c:v>
                </c:pt>
                <c:pt idx="1069">
                  <c:v>3.0449999999999999</c:v>
                </c:pt>
                <c:pt idx="1070">
                  <c:v>1.3220000000000001</c:v>
                </c:pt>
                <c:pt idx="1071">
                  <c:v>1.5429999999999999</c:v>
                </c:pt>
                <c:pt idx="1072">
                  <c:v>1.972</c:v>
                </c:pt>
                <c:pt idx="1073">
                  <c:v>1.669</c:v>
                </c:pt>
                <c:pt idx="1074">
                  <c:v>2.8769999999999998</c:v>
                </c:pt>
                <c:pt idx="1075">
                  <c:v>2.5049999999999999</c:v>
                </c:pt>
                <c:pt idx="1076">
                  <c:v>1.8029999999999999</c:v>
                </c:pt>
                <c:pt idx="1077">
                  <c:v>3.1680000000000001</c:v>
                </c:pt>
                <c:pt idx="1078">
                  <c:v>2.4910000000000001</c:v>
                </c:pt>
                <c:pt idx="1079">
                  <c:v>3.2269999999999999</c:v>
                </c:pt>
                <c:pt idx="1080">
                  <c:v>2.883</c:v>
                </c:pt>
                <c:pt idx="1081">
                  <c:v>2.133</c:v>
                </c:pt>
                <c:pt idx="1082">
                  <c:v>2.5209999999999999</c:v>
                </c:pt>
                <c:pt idx="1083">
                  <c:v>1.748</c:v>
                </c:pt>
                <c:pt idx="1084">
                  <c:v>3.0350000000000001</c:v>
                </c:pt>
                <c:pt idx="1085">
                  <c:v>3.0619999999999998</c:v>
                </c:pt>
                <c:pt idx="1086">
                  <c:v>3.0510000000000002</c:v>
                </c:pt>
                <c:pt idx="1087">
                  <c:v>1.768</c:v>
                </c:pt>
                <c:pt idx="1088">
                  <c:v>3.0539999999999998</c:v>
                </c:pt>
                <c:pt idx="1089">
                  <c:v>1.627</c:v>
                </c:pt>
                <c:pt idx="1090">
                  <c:v>2.6680000000000001</c:v>
                </c:pt>
                <c:pt idx="1091">
                  <c:v>2.8109999999999999</c:v>
                </c:pt>
                <c:pt idx="1092">
                  <c:v>2.9180000000000001</c:v>
                </c:pt>
                <c:pt idx="1093">
                  <c:v>3.2389999999999999</c:v>
                </c:pt>
                <c:pt idx="1094">
                  <c:v>2.1219999999999999</c:v>
                </c:pt>
                <c:pt idx="1095">
                  <c:v>2.3969999999999998</c:v>
                </c:pt>
                <c:pt idx="1096">
                  <c:v>3.19</c:v>
                </c:pt>
                <c:pt idx="1097">
                  <c:v>2.4830000000000001</c:v>
                </c:pt>
                <c:pt idx="1098">
                  <c:v>1.7689999999999999</c:v>
                </c:pt>
                <c:pt idx="1099">
                  <c:v>2.5609999999999999</c:v>
                </c:pt>
                <c:pt idx="1100">
                  <c:v>1.8879999999999999</c:v>
                </c:pt>
                <c:pt idx="1101">
                  <c:v>2.6030000000000002</c:v>
                </c:pt>
                <c:pt idx="1102">
                  <c:v>1.452</c:v>
                </c:pt>
                <c:pt idx="1103">
                  <c:v>2.4590000000000001</c:v>
                </c:pt>
                <c:pt idx="1104">
                  <c:v>1.855</c:v>
                </c:pt>
                <c:pt idx="1105">
                  <c:v>2.0590000000000002</c:v>
                </c:pt>
                <c:pt idx="1106">
                  <c:v>2.5419999999999998</c:v>
                </c:pt>
                <c:pt idx="1107">
                  <c:v>2.5979999999999999</c:v>
                </c:pt>
                <c:pt idx="1108">
                  <c:v>2.1309999999999998</c:v>
                </c:pt>
                <c:pt idx="1109">
                  <c:v>2.1429999999999998</c:v>
                </c:pt>
                <c:pt idx="1110">
                  <c:v>3.4430000000000001</c:v>
                </c:pt>
                <c:pt idx="1111">
                  <c:v>1.8480000000000001</c:v>
                </c:pt>
                <c:pt idx="1112">
                  <c:v>2.048</c:v>
                </c:pt>
                <c:pt idx="1113">
                  <c:v>3.323</c:v>
                </c:pt>
                <c:pt idx="1114">
                  <c:v>2.5739999999999998</c:v>
                </c:pt>
                <c:pt idx="1115">
                  <c:v>2.024</c:v>
                </c:pt>
                <c:pt idx="1116">
                  <c:v>3.6110000000000002</c:v>
                </c:pt>
                <c:pt idx="1117">
                  <c:v>1.8360000000000001</c:v>
                </c:pt>
                <c:pt idx="1118">
                  <c:v>2.9889999999999999</c:v>
                </c:pt>
                <c:pt idx="1119">
                  <c:v>2.84</c:v>
                </c:pt>
                <c:pt idx="1120">
                  <c:v>3.4260000000000002</c:v>
                </c:pt>
                <c:pt idx="1121">
                  <c:v>1.3120000000000001</c:v>
                </c:pt>
                <c:pt idx="1122">
                  <c:v>2.5720000000000001</c:v>
                </c:pt>
                <c:pt idx="1123">
                  <c:v>1.478</c:v>
                </c:pt>
                <c:pt idx="1124">
                  <c:v>1.845</c:v>
                </c:pt>
                <c:pt idx="1125">
                  <c:v>1.7250000000000001</c:v>
                </c:pt>
                <c:pt idx="1126">
                  <c:v>2.1459999999999999</c:v>
                </c:pt>
                <c:pt idx="1127">
                  <c:v>2.8690000000000002</c:v>
                </c:pt>
                <c:pt idx="1128">
                  <c:v>2.3490000000000002</c:v>
                </c:pt>
                <c:pt idx="1129">
                  <c:v>2.6440000000000001</c:v>
                </c:pt>
                <c:pt idx="1130">
                  <c:v>2.694</c:v>
                </c:pt>
                <c:pt idx="1131">
                  <c:v>2.7930000000000001</c:v>
                </c:pt>
                <c:pt idx="1132">
                  <c:v>2.907</c:v>
                </c:pt>
                <c:pt idx="1133">
                  <c:v>2.8980000000000001</c:v>
                </c:pt>
                <c:pt idx="1134">
                  <c:v>1.506</c:v>
                </c:pt>
                <c:pt idx="1135">
                  <c:v>1.548</c:v>
                </c:pt>
                <c:pt idx="1136">
                  <c:v>2.7639999999999998</c:v>
                </c:pt>
                <c:pt idx="1137">
                  <c:v>0.73499999999999999</c:v>
                </c:pt>
                <c:pt idx="1138">
                  <c:v>1.411</c:v>
                </c:pt>
                <c:pt idx="1139">
                  <c:v>2.1150000000000002</c:v>
                </c:pt>
                <c:pt idx="1140">
                  <c:v>1.274</c:v>
                </c:pt>
                <c:pt idx="1141">
                  <c:v>3.54</c:v>
                </c:pt>
                <c:pt idx="1142">
                  <c:v>2.7509999999999999</c:v>
                </c:pt>
                <c:pt idx="1143">
                  <c:v>3.2610000000000001</c:v>
                </c:pt>
                <c:pt idx="1144">
                  <c:v>2.1440000000000001</c:v>
                </c:pt>
                <c:pt idx="1145">
                  <c:v>2.9729999999999999</c:v>
                </c:pt>
                <c:pt idx="1146">
                  <c:v>2.4729999999999999</c:v>
                </c:pt>
                <c:pt idx="1147">
                  <c:v>1.0229999999999999</c:v>
                </c:pt>
                <c:pt idx="1148">
                  <c:v>1.5169999999999999</c:v>
                </c:pt>
                <c:pt idx="1149">
                  <c:v>1.2370000000000001</c:v>
                </c:pt>
                <c:pt idx="1150">
                  <c:v>1.9219999999999999</c:v>
                </c:pt>
                <c:pt idx="1151">
                  <c:v>2.1070000000000002</c:v>
                </c:pt>
                <c:pt idx="1152">
                  <c:v>2.5289999999999999</c:v>
                </c:pt>
                <c:pt idx="1153">
                  <c:v>2.2370000000000001</c:v>
                </c:pt>
                <c:pt idx="1154">
                  <c:v>3.0939999999999999</c:v>
                </c:pt>
                <c:pt idx="1155">
                  <c:v>2.7829999999999999</c:v>
                </c:pt>
                <c:pt idx="1156">
                  <c:v>3.2519999999999998</c:v>
                </c:pt>
                <c:pt idx="1157">
                  <c:v>2.5190000000000001</c:v>
                </c:pt>
                <c:pt idx="1158">
                  <c:v>3.14</c:v>
                </c:pt>
                <c:pt idx="1159">
                  <c:v>1.2669999999999999</c:v>
                </c:pt>
                <c:pt idx="1160">
                  <c:v>1.84</c:v>
                </c:pt>
                <c:pt idx="1161">
                  <c:v>2.7330000000000001</c:v>
                </c:pt>
                <c:pt idx="1162">
                  <c:v>2.5350000000000001</c:v>
                </c:pt>
                <c:pt idx="1163">
                  <c:v>2.2909999999999999</c:v>
                </c:pt>
                <c:pt idx="1164">
                  <c:v>1.9159999999999999</c:v>
                </c:pt>
                <c:pt idx="1165">
                  <c:v>1.73</c:v>
                </c:pt>
                <c:pt idx="1166">
                  <c:v>2.375</c:v>
                </c:pt>
                <c:pt idx="1167">
                  <c:v>1.659</c:v>
                </c:pt>
                <c:pt idx="1168">
                  <c:v>2.319</c:v>
                </c:pt>
                <c:pt idx="1169">
                  <c:v>2.5939999999999999</c:v>
                </c:pt>
                <c:pt idx="1170">
                  <c:v>2.2330000000000001</c:v>
                </c:pt>
                <c:pt idx="1171">
                  <c:v>1.181</c:v>
                </c:pt>
                <c:pt idx="1172">
                  <c:v>3.1379999999999999</c:v>
                </c:pt>
                <c:pt idx="1173">
                  <c:v>2.7120000000000002</c:v>
                </c:pt>
                <c:pt idx="1174">
                  <c:v>2.1080000000000001</c:v>
                </c:pt>
                <c:pt idx="1175">
                  <c:v>1.4450000000000001</c:v>
                </c:pt>
                <c:pt idx="1176">
                  <c:v>2.0910000000000002</c:v>
                </c:pt>
                <c:pt idx="1177">
                  <c:v>2.657</c:v>
                </c:pt>
                <c:pt idx="1178">
                  <c:v>2.105</c:v>
                </c:pt>
                <c:pt idx="1179">
                  <c:v>2.6709999999999998</c:v>
                </c:pt>
                <c:pt idx="1180">
                  <c:v>3.274</c:v>
                </c:pt>
                <c:pt idx="1181">
                  <c:v>2.4460000000000002</c:v>
                </c:pt>
                <c:pt idx="1182">
                  <c:v>2.7109999999999999</c:v>
                </c:pt>
                <c:pt idx="1183">
                  <c:v>1.9339999999999999</c:v>
                </c:pt>
                <c:pt idx="1184">
                  <c:v>2.0270000000000001</c:v>
                </c:pt>
                <c:pt idx="1185">
                  <c:v>3.0270000000000001</c:v>
                </c:pt>
                <c:pt idx="1186">
                  <c:v>1.8919999999999999</c:v>
                </c:pt>
                <c:pt idx="1187">
                  <c:v>2.2290000000000001</c:v>
                </c:pt>
                <c:pt idx="1188">
                  <c:v>3.4060000000000001</c:v>
                </c:pt>
                <c:pt idx="1189">
                  <c:v>2.3639999999999999</c:v>
                </c:pt>
                <c:pt idx="1190">
                  <c:v>2.6280000000000001</c:v>
                </c:pt>
                <c:pt idx="1191">
                  <c:v>2.931</c:v>
                </c:pt>
                <c:pt idx="1192">
                  <c:v>3.3450000000000002</c:v>
                </c:pt>
                <c:pt idx="1193">
                  <c:v>2.7719999999999998</c:v>
                </c:pt>
                <c:pt idx="1194">
                  <c:v>1.863</c:v>
                </c:pt>
                <c:pt idx="1195">
                  <c:v>1.462</c:v>
                </c:pt>
                <c:pt idx="1196">
                  <c:v>2.4500000000000002</c:v>
                </c:pt>
                <c:pt idx="1197">
                  <c:v>1.752</c:v>
                </c:pt>
                <c:pt idx="1198">
                  <c:v>1.8680000000000001</c:v>
                </c:pt>
                <c:pt idx="1199">
                  <c:v>3.1880000000000002</c:v>
                </c:pt>
                <c:pt idx="1200">
                  <c:v>2.7959999999999998</c:v>
                </c:pt>
                <c:pt idx="1201">
                  <c:v>1.8320000000000001</c:v>
                </c:pt>
                <c:pt idx="1202">
                  <c:v>2.992</c:v>
                </c:pt>
                <c:pt idx="1203">
                  <c:v>2.2160000000000002</c:v>
                </c:pt>
                <c:pt idx="1204">
                  <c:v>2.68</c:v>
                </c:pt>
                <c:pt idx="1205">
                  <c:v>2.02</c:v>
                </c:pt>
                <c:pt idx="1206">
                  <c:v>3.32</c:v>
                </c:pt>
                <c:pt idx="1207">
                  <c:v>2.3239999999999998</c:v>
                </c:pt>
                <c:pt idx="1208">
                  <c:v>2.7069999999999999</c:v>
                </c:pt>
                <c:pt idx="1209">
                  <c:v>1.6619999999999999</c:v>
                </c:pt>
                <c:pt idx="1210">
                  <c:v>2.5419999999999998</c:v>
                </c:pt>
                <c:pt idx="1211">
                  <c:v>1.802</c:v>
                </c:pt>
                <c:pt idx="1212">
                  <c:v>3.1539999999999999</c:v>
                </c:pt>
                <c:pt idx="1213">
                  <c:v>2.6859999999999999</c:v>
                </c:pt>
                <c:pt idx="1214">
                  <c:v>1.962</c:v>
                </c:pt>
                <c:pt idx="1215">
                  <c:v>2.77</c:v>
                </c:pt>
                <c:pt idx="1216">
                  <c:v>1.3819999999999999</c:v>
                </c:pt>
                <c:pt idx="1217">
                  <c:v>2.0249999999999999</c:v>
                </c:pt>
                <c:pt idx="1218">
                  <c:v>1.784</c:v>
                </c:pt>
                <c:pt idx="1219">
                  <c:v>2.75</c:v>
                </c:pt>
                <c:pt idx="1220">
                  <c:v>3.1389999999999998</c:v>
                </c:pt>
                <c:pt idx="1221">
                  <c:v>3.214</c:v>
                </c:pt>
                <c:pt idx="1222">
                  <c:v>2.222</c:v>
                </c:pt>
                <c:pt idx="1223">
                  <c:v>2.21</c:v>
                </c:pt>
                <c:pt idx="1224">
                  <c:v>2.556</c:v>
                </c:pt>
                <c:pt idx="1225">
                  <c:v>2.5579999999999998</c:v>
                </c:pt>
                <c:pt idx="1226">
                  <c:v>2.4980000000000002</c:v>
                </c:pt>
                <c:pt idx="1227">
                  <c:v>2.1219999999999999</c:v>
                </c:pt>
                <c:pt idx="1228">
                  <c:v>1.5940000000000001</c:v>
                </c:pt>
                <c:pt idx="1229">
                  <c:v>2.6920000000000002</c:v>
                </c:pt>
                <c:pt idx="1230">
                  <c:v>1.7509999999999999</c:v>
                </c:pt>
                <c:pt idx="1231">
                  <c:v>2.6389999999999998</c:v>
                </c:pt>
                <c:pt idx="1232">
                  <c:v>1.792</c:v>
                </c:pt>
                <c:pt idx="1233">
                  <c:v>3.2989999999999999</c:v>
                </c:pt>
                <c:pt idx="1234">
                  <c:v>1.55</c:v>
                </c:pt>
                <c:pt idx="1235">
                  <c:v>1.8220000000000001</c:v>
                </c:pt>
                <c:pt idx="1236">
                  <c:v>2.6680000000000001</c:v>
                </c:pt>
                <c:pt idx="1237">
                  <c:v>2.3199999999999998</c:v>
                </c:pt>
                <c:pt idx="1238">
                  <c:v>2.9119999999999999</c:v>
                </c:pt>
                <c:pt idx="1239">
                  <c:v>2.536</c:v>
                </c:pt>
                <c:pt idx="1240">
                  <c:v>2.1179999999999999</c:v>
                </c:pt>
                <c:pt idx="1241">
                  <c:v>1.9079999999999999</c:v>
                </c:pt>
                <c:pt idx="1242">
                  <c:v>2.673</c:v>
                </c:pt>
                <c:pt idx="1243">
                  <c:v>3.3039999999999998</c:v>
                </c:pt>
                <c:pt idx="1244">
                  <c:v>2.6480000000000001</c:v>
                </c:pt>
                <c:pt idx="1245">
                  <c:v>3.1640000000000001</c:v>
                </c:pt>
                <c:pt idx="1246">
                  <c:v>2.0139999999999998</c:v>
                </c:pt>
                <c:pt idx="1247">
                  <c:v>2.109</c:v>
                </c:pt>
                <c:pt idx="1248">
                  <c:v>2.1070000000000002</c:v>
                </c:pt>
                <c:pt idx="1249">
                  <c:v>2.2589999999999999</c:v>
                </c:pt>
                <c:pt idx="1250">
                  <c:v>2.0670000000000002</c:v>
                </c:pt>
                <c:pt idx="1251">
                  <c:v>3.06</c:v>
                </c:pt>
                <c:pt idx="1252">
                  <c:v>2.8759999999999999</c:v>
                </c:pt>
                <c:pt idx="1253">
                  <c:v>2.4169999999999998</c:v>
                </c:pt>
                <c:pt idx="1254">
                  <c:v>2.8159999999999998</c:v>
                </c:pt>
                <c:pt idx="1255">
                  <c:v>2.0590000000000002</c:v>
                </c:pt>
                <c:pt idx="1256">
                  <c:v>2.6320000000000001</c:v>
                </c:pt>
                <c:pt idx="1257">
                  <c:v>2.0089999999999999</c:v>
                </c:pt>
                <c:pt idx="1258">
                  <c:v>2.4750000000000001</c:v>
                </c:pt>
                <c:pt idx="1259">
                  <c:v>2.7530000000000001</c:v>
                </c:pt>
                <c:pt idx="1260">
                  <c:v>2.7389999999999999</c:v>
                </c:pt>
                <c:pt idx="1261">
                  <c:v>2.7970000000000002</c:v>
                </c:pt>
                <c:pt idx="1262">
                  <c:v>2.306</c:v>
                </c:pt>
                <c:pt idx="1263">
                  <c:v>4.1970000000000001</c:v>
                </c:pt>
                <c:pt idx="1264">
                  <c:v>2.4500000000000002</c:v>
                </c:pt>
                <c:pt idx="1265">
                  <c:v>2.0680000000000001</c:v>
                </c:pt>
                <c:pt idx="1266">
                  <c:v>1.419</c:v>
                </c:pt>
                <c:pt idx="1267">
                  <c:v>1.611</c:v>
                </c:pt>
                <c:pt idx="1268">
                  <c:v>2.355</c:v>
                </c:pt>
                <c:pt idx="1269">
                  <c:v>2.7690000000000001</c:v>
                </c:pt>
                <c:pt idx="1270">
                  <c:v>2.274</c:v>
                </c:pt>
                <c:pt idx="1271">
                  <c:v>2.4980000000000002</c:v>
                </c:pt>
                <c:pt idx="1272">
                  <c:v>2.6080000000000001</c:v>
                </c:pt>
                <c:pt idx="1273">
                  <c:v>1.583</c:v>
                </c:pt>
                <c:pt idx="1274">
                  <c:v>2.3039999999999998</c:v>
                </c:pt>
                <c:pt idx="1275">
                  <c:v>3.4910000000000001</c:v>
                </c:pt>
                <c:pt idx="1276">
                  <c:v>2.0710000000000002</c:v>
                </c:pt>
                <c:pt idx="1277">
                  <c:v>2.15</c:v>
                </c:pt>
                <c:pt idx="1278">
                  <c:v>2.399</c:v>
                </c:pt>
                <c:pt idx="1279">
                  <c:v>1.7350000000000001</c:v>
                </c:pt>
                <c:pt idx="1280">
                  <c:v>2.8010000000000002</c:v>
                </c:pt>
                <c:pt idx="1281">
                  <c:v>2.3090000000000002</c:v>
                </c:pt>
                <c:pt idx="1282">
                  <c:v>2.786</c:v>
                </c:pt>
                <c:pt idx="1283">
                  <c:v>3.4249999999999998</c:v>
                </c:pt>
                <c:pt idx="1284">
                  <c:v>3.3380000000000001</c:v>
                </c:pt>
                <c:pt idx="1285">
                  <c:v>2.2599999999999998</c:v>
                </c:pt>
                <c:pt idx="1286">
                  <c:v>2.2480000000000002</c:v>
                </c:pt>
                <c:pt idx="1287">
                  <c:v>2.1930000000000001</c:v>
                </c:pt>
                <c:pt idx="1288">
                  <c:v>2.625</c:v>
                </c:pt>
                <c:pt idx="1289">
                  <c:v>2.2719999999999998</c:v>
                </c:pt>
                <c:pt idx="1290">
                  <c:v>2.0169999999999999</c:v>
                </c:pt>
                <c:pt idx="1291">
                  <c:v>1.6779999999999999</c:v>
                </c:pt>
                <c:pt idx="1292">
                  <c:v>2.9630000000000001</c:v>
                </c:pt>
                <c:pt idx="1293">
                  <c:v>1.5129999999999999</c:v>
                </c:pt>
                <c:pt idx="1294">
                  <c:v>2.5070000000000001</c:v>
                </c:pt>
                <c:pt idx="1295">
                  <c:v>1.869</c:v>
                </c:pt>
                <c:pt idx="1296">
                  <c:v>2.4390000000000001</c:v>
                </c:pt>
                <c:pt idx="1297">
                  <c:v>2.0350000000000001</c:v>
                </c:pt>
                <c:pt idx="1298">
                  <c:v>2.0960000000000001</c:v>
                </c:pt>
                <c:pt idx="1299">
                  <c:v>2.1019999999999999</c:v>
                </c:pt>
                <c:pt idx="1300">
                  <c:v>2.8690000000000002</c:v>
                </c:pt>
                <c:pt idx="1301">
                  <c:v>1.756</c:v>
                </c:pt>
                <c:pt idx="1302">
                  <c:v>2.1779999999999999</c:v>
                </c:pt>
                <c:pt idx="1303">
                  <c:v>0.81599999999999995</c:v>
                </c:pt>
                <c:pt idx="1304">
                  <c:v>2.7629999999999999</c:v>
                </c:pt>
                <c:pt idx="1305">
                  <c:v>2.0310000000000001</c:v>
                </c:pt>
                <c:pt idx="1306">
                  <c:v>3.0950000000000002</c:v>
                </c:pt>
                <c:pt idx="1307">
                  <c:v>2.4329999999999998</c:v>
                </c:pt>
                <c:pt idx="1308">
                  <c:v>1.4119999999999999</c:v>
                </c:pt>
                <c:pt idx="1309">
                  <c:v>1.79</c:v>
                </c:pt>
                <c:pt idx="1310">
                  <c:v>3.1829999999999998</c:v>
                </c:pt>
                <c:pt idx="1311">
                  <c:v>2.3420000000000001</c:v>
                </c:pt>
                <c:pt idx="1312">
                  <c:v>2.2330000000000001</c:v>
                </c:pt>
                <c:pt idx="1313">
                  <c:v>1.901</c:v>
                </c:pt>
                <c:pt idx="1314">
                  <c:v>2.7850000000000001</c:v>
                </c:pt>
                <c:pt idx="1315">
                  <c:v>2.4470000000000001</c:v>
                </c:pt>
                <c:pt idx="1316">
                  <c:v>2.9849999999999999</c:v>
                </c:pt>
                <c:pt idx="1317">
                  <c:v>2.036</c:v>
                </c:pt>
                <c:pt idx="1318">
                  <c:v>1.7050000000000001</c:v>
                </c:pt>
                <c:pt idx="1319">
                  <c:v>2.9390000000000001</c:v>
                </c:pt>
                <c:pt idx="1320">
                  <c:v>2.5139999999999998</c:v>
                </c:pt>
                <c:pt idx="1321">
                  <c:v>2.1480000000000001</c:v>
                </c:pt>
                <c:pt idx="1322">
                  <c:v>2.8050000000000002</c:v>
                </c:pt>
                <c:pt idx="1323">
                  <c:v>2.5680000000000001</c:v>
                </c:pt>
                <c:pt idx="1324">
                  <c:v>2.867</c:v>
                </c:pt>
                <c:pt idx="1325">
                  <c:v>2.7559999999999998</c:v>
                </c:pt>
                <c:pt idx="1326">
                  <c:v>1.8380000000000001</c:v>
                </c:pt>
                <c:pt idx="1327">
                  <c:v>1.885</c:v>
                </c:pt>
                <c:pt idx="1328">
                  <c:v>1.9079999999999999</c:v>
                </c:pt>
                <c:pt idx="1329">
                  <c:v>2.7320000000000002</c:v>
                </c:pt>
                <c:pt idx="1330">
                  <c:v>2.6859999999999999</c:v>
                </c:pt>
                <c:pt idx="1331">
                  <c:v>1.548</c:v>
                </c:pt>
                <c:pt idx="1332">
                  <c:v>2.6720000000000002</c:v>
                </c:pt>
                <c:pt idx="1333">
                  <c:v>3.5070000000000001</c:v>
                </c:pt>
                <c:pt idx="1334">
                  <c:v>2.629</c:v>
                </c:pt>
                <c:pt idx="1335">
                  <c:v>1.72</c:v>
                </c:pt>
                <c:pt idx="1336">
                  <c:v>2.7450000000000001</c:v>
                </c:pt>
                <c:pt idx="1337">
                  <c:v>3.0550000000000002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2977256"/>
        <c:axId val="429173184"/>
      </c:scatterChart>
      <c:valAx>
        <c:axId val="412977256"/>
        <c:scaling>
          <c:orientation val="minMax"/>
          <c:min val="30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0000"/>
                <a:lumOff val="8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173184"/>
        <c:crosses val="autoZero"/>
        <c:crossBetween val="midCat"/>
      </c:valAx>
      <c:valAx>
        <c:axId val="429173184"/>
        <c:scaling>
          <c:orientation val="minMax"/>
          <c:max val="5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977256"/>
        <c:crosses val="autoZero"/>
        <c:crossBetween val="midCat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>
                <a:alpha val="0"/>
              </a:schemeClr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/>
              <a:t>Team Performance - Carlyle vs Horachek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Sheet6!$A$5</c:f>
              <c:strCache>
                <c:ptCount val="1"/>
                <c:pt idx="0">
                  <c:v>CF60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Sheet6!$B$1:$C$1</c:f>
              <c:strCache>
                <c:ptCount val="2"/>
                <c:pt idx="0">
                  <c:v>Carlyle</c:v>
                </c:pt>
                <c:pt idx="1">
                  <c:v>Horachek</c:v>
                </c:pt>
              </c:strCache>
            </c:strRef>
          </c:cat>
          <c:val>
            <c:numRef>
              <c:f>Sheet6!$B$5:$C$5</c:f>
              <c:numCache>
                <c:formatCode>General</c:formatCode>
                <c:ptCount val="2"/>
                <c:pt idx="0">
                  <c:v>50.79</c:v>
                </c:pt>
                <c:pt idx="1">
                  <c:v>53.3</c:v>
                </c:pt>
              </c:numCache>
            </c:numRef>
          </c:val>
        </c:ser>
        <c:ser>
          <c:idx val="1"/>
          <c:order val="1"/>
          <c:tx>
            <c:strRef>
              <c:f>Sheet6!$A$6</c:f>
              <c:strCache>
                <c:ptCount val="1"/>
                <c:pt idx="0">
                  <c:v>CA60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Sheet6!$B$1:$C$1</c:f>
              <c:strCache>
                <c:ptCount val="2"/>
                <c:pt idx="0">
                  <c:v>Carlyle</c:v>
                </c:pt>
                <c:pt idx="1">
                  <c:v>Horachek</c:v>
                </c:pt>
              </c:strCache>
            </c:strRef>
          </c:cat>
          <c:val>
            <c:numRef>
              <c:f>Sheet6!$B$6:$C$6</c:f>
              <c:numCache>
                <c:formatCode>General</c:formatCode>
                <c:ptCount val="2"/>
                <c:pt idx="0">
                  <c:v>63.44</c:v>
                </c:pt>
                <c:pt idx="1">
                  <c:v>56.92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3518304"/>
        <c:axId val="333515952"/>
      </c:barChart>
      <c:catAx>
        <c:axId val="333518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515952"/>
        <c:crosses val="autoZero"/>
        <c:auto val="1"/>
        <c:lblAlgn val="ctr"/>
        <c:lblOffset val="100"/>
        <c:noMultiLvlLbl val="0"/>
      </c:catAx>
      <c:valAx>
        <c:axId val="333515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518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/>
              <a:t>Team Performance</a:t>
            </a:r>
            <a:r>
              <a:rPr lang="en-CA" baseline="0"/>
              <a:t> - Carlyle vs Horachek</a:t>
            </a:r>
            <a:endParaRPr lang="en-CA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Sheet6!$A$2</c:f>
              <c:strCache>
                <c:ptCount val="1"/>
                <c:pt idx="0">
                  <c:v>GF60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Sheet6!$B$1:$C$1</c:f>
              <c:strCache>
                <c:ptCount val="2"/>
                <c:pt idx="0">
                  <c:v>Carlyle</c:v>
                </c:pt>
                <c:pt idx="1">
                  <c:v>Horachek</c:v>
                </c:pt>
              </c:strCache>
            </c:strRef>
          </c:cat>
          <c:val>
            <c:numRef>
              <c:f>Sheet6!$B$2:$C$2</c:f>
              <c:numCache>
                <c:formatCode>General</c:formatCode>
                <c:ptCount val="2"/>
                <c:pt idx="0">
                  <c:v>2.61</c:v>
                </c:pt>
                <c:pt idx="1">
                  <c:v>1.64</c:v>
                </c:pt>
              </c:numCache>
            </c:numRef>
          </c:val>
        </c:ser>
        <c:ser>
          <c:idx val="1"/>
          <c:order val="1"/>
          <c:tx>
            <c:strRef>
              <c:f>Sheet6!$A$3</c:f>
              <c:strCache>
                <c:ptCount val="1"/>
                <c:pt idx="0">
                  <c:v>GA60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Sheet6!$B$1:$C$1</c:f>
              <c:strCache>
                <c:ptCount val="2"/>
                <c:pt idx="0">
                  <c:v>Carlyle</c:v>
                </c:pt>
                <c:pt idx="1">
                  <c:v>Horachek</c:v>
                </c:pt>
              </c:strCache>
            </c:strRef>
          </c:cat>
          <c:val>
            <c:numRef>
              <c:f>Sheet6!$B$3:$C$3</c:f>
              <c:numCache>
                <c:formatCode>General</c:formatCode>
                <c:ptCount val="2"/>
                <c:pt idx="0">
                  <c:v>2.64</c:v>
                </c:pt>
                <c:pt idx="1">
                  <c:v>2.68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3515168"/>
        <c:axId val="333519088"/>
      </c:barChart>
      <c:catAx>
        <c:axId val="333515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519088"/>
        <c:crosses val="autoZero"/>
        <c:auto val="1"/>
        <c:lblAlgn val="ctr"/>
        <c:lblOffset val="100"/>
        <c:noMultiLvlLbl val="0"/>
      </c:catAx>
      <c:valAx>
        <c:axId val="333519088"/>
        <c:scaling>
          <c:orientation val="minMax"/>
          <c:max val="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515168"/>
        <c:crosses val="autoZero"/>
        <c:crossBetween val="between"/>
        <c:majorUnit val="0.30000000000000004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'Sheet3 (2)'!$C$16</c:f>
              <c:strCache>
                <c:ptCount val="1"/>
                <c:pt idx="0">
                  <c:v>CF60 Rel (Carlyle)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5000"/>
                    <a:shade val="92000"/>
                    <a:satMod val="130000"/>
                  </a:schemeClr>
                </a:gs>
                <a:gs pos="45000">
                  <a:schemeClr val="accent1">
                    <a:tint val="60000"/>
                    <a:shade val="99000"/>
                    <a:satMod val="120000"/>
                  </a:schemeClr>
                </a:gs>
                <a:gs pos="100000">
                  <a:schemeClr val="accent1">
                    <a:tint val="55000"/>
                    <a:satMod val="140000"/>
                  </a:schemeClr>
                </a:gs>
              </a:gsLst>
              <a:path path="circle">
                <a:fillToRect l="100000" t="100000" r="100000" b="100000"/>
              </a:path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cat>
            <c:strRef>
              <c:f>'Sheet3 (2)'!$B$17:$B$26</c:f>
              <c:strCache>
                <c:ptCount val="10"/>
                <c:pt idx="0">
                  <c:v>NAZEM KADRI</c:v>
                </c:pt>
                <c:pt idx="1">
                  <c:v>JOFFREY LUPUL</c:v>
                </c:pt>
                <c:pt idx="2">
                  <c:v>PHIL KESSEL</c:v>
                </c:pt>
                <c:pt idx="3">
                  <c:v>JAMES VAN_RIEMSDYK</c:v>
                </c:pt>
                <c:pt idx="4">
                  <c:v>TYLER BOZAK</c:v>
                </c:pt>
                <c:pt idx="5">
                  <c:v>LEO KOMAROV</c:v>
                </c:pt>
                <c:pt idx="6">
                  <c:v>RICHARD PANIK</c:v>
                </c:pt>
                <c:pt idx="7">
                  <c:v>PETER HOLLAND</c:v>
                </c:pt>
                <c:pt idx="8">
                  <c:v>DAVID BOOTH</c:v>
                </c:pt>
                <c:pt idx="9">
                  <c:v>TREVOR SMITH</c:v>
                </c:pt>
              </c:strCache>
            </c:strRef>
          </c:cat>
          <c:val>
            <c:numRef>
              <c:f>'Sheet3 (2)'!$C$17:$C$26</c:f>
              <c:numCache>
                <c:formatCode>General</c:formatCode>
                <c:ptCount val="10"/>
                <c:pt idx="0">
                  <c:v>9.9265000000000008</c:v>
                </c:pt>
                <c:pt idx="1">
                  <c:v>5.6749999999999998</c:v>
                </c:pt>
                <c:pt idx="2">
                  <c:v>2.1219000000000001</c:v>
                </c:pt>
                <c:pt idx="3">
                  <c:v>-2.24E-2</c:v>
                </c:pt>
                <c:pt idx="4">
                  <c:v>-0.20660000000000001</c:v>
                </c:pt>
                <c:pt idx="5">
                  <c:v>-2.5948000000000002</c:v>
                </c:pt>
                <c:pt idx="6">
                  <c:v>-3.8149000000000002</c:v>
                </c:pt>
                <c:pt idx="7">
                  <c:v>-4.5561999999999996</c:v>
                </c:pt>
                <c:pt idx="8">
                  <c:v>-5.5587</c:v>
                </c:pt>
                <c:pt idx="9">
                  <c:v>-8.1880000000000006</c:v>
                </c:pt>
              </c:numCache>
            </c:numRef>
          </c:val>
        </c:ser>
        <c:ser>
          <c:idx val="1"/>
          <c:order val="1"/>
          <c:tx>
            <c:strRef>
              <c:f>'Sheet3 (2)'!$D$16</c:f>
              <c:strCache>
                <c:ptCount val="1"/>
                <c:pt idx="0">
                  <c:v>CF60 Rel (Horachek)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65000"/>
                    <a:shade val="92000"/>
                    <a:satMod val="130000"/>
                  </a:schemeClr>
                </a:gs>
                <a:gs pos="45000">
                  <a:schemeClr val="accent2">
                    <a:tint val="60000"/>
                    <a:shade val="99000"/>
                    <a:satMod val="120000"/>
                  </a:schemeClr>
                </a:gs>
                <a:gs pos="100000">
                  <a:schemeClr val="accent2">
                    <a:tint val="55000"/>
                    <a:satMod val="140000"/>
                  </a:schemeClr>
                </a:gs>
              </a:gsLst>
              <a:path path="circle">
                <a:fillToRect l="100000" t="100000" r="100000" b="100000"/>
              </a:path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invertIfNegative val="0"/>
          <c:cat>
            <c:strRef>
              <c:f>'Sheet3 (2)'!$B$17:$B$26</c:f>
              <c:strCache>
                <c:ptCount val="10"/>
                <c:pt idx="0">
                  <c:v>NAZEM KADRI</c:v>
                </c:pt>
                <c:pt idx="1">
                  <c:v>JOFFREY LUPUL</c:v>
                </c:pt>
                <c:pt idx="2">
                  <c:v>PHIL KESSEL</c:v>
                </c:pt>
                <c:pt idx="3">
                  <c:v>JAMES VAN_RIEMSDYK</c:v>
                </c:pt>
                <c:pt idx="4">
                  <c:v>TYLER BOZAK</c:v>
                </c:pt>
                <c:pt idx="5">
                  <c:v>LEO KOMAROV</c:v>
                </c:pt>
                <c:pt idx="6">
                  <c:v>RICHARD PANIK</c:v>
                </c:pt>
                <c:pt idx="7">
                  <c:v>PETER HOLLAND</c:v>
                </c:pt>
                <c:pt idx="8">
                  <c:v>DAVID BOOTH</c:v>
                </c:pt>
                <c:pt idx="9">
                  <c:v>TREVOR SMITH</c:v>
                </c:pt>
              </c:strCache>
            </c:strRef>
          </c:cat>
          <c:val>
            <c:numRef>
              <c:f>'Sheet3 (2)'!$D$17:$D$26</c:f>
              <c:numCache>
                <c:formatCode>General</c:formatCode>
                <c:ptCount val="10"/>
                <c:pt idx="0">
                  <c:v>0.24529999999999999</c:v>
                </c:pt>
                <c:pt idx="1">
                  <c:v>-6.4801000000000002</c:v>
                </c:pt>
                <c:pt idx="2">
                  <c:v>6.0921000000000003</c:v>
                </c:pt>
                <c:pt idx="3">
                  <c:v>5.0384000000000002</c:v>
                </c:pt>
                <c:pt idx="4">
                  <c:v>7.0502000000000002</c:v>
                </c:pt>
                <c:pt idx="5">
                  <c:v>-2.2953000000000001</c:v>
                </c:pt>
                <c:pt idx="6">
                  <c:v>-1.0743</c:v>
                </c:pt>
                <c:pt idx="7">
                  <c:v>-6.2706999999999997</c:v>
                </c:pt>
                <c:pt idx="8">
                  <c:v>-1.3838999999999999</c:v>
                </c:pt>
                <c:pt idx="9">
                  <c:v>-7.9200000000000007E-2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333520264"/>
        <c:axId val="333512816"/>
      </c:barChart>
      <c:catAx>
        <c:axId val="333520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512816"/>
        <c:crosses val="autoZero"/>
        <c:auto val="1"/>
        <c:lblAlgn val="ctr"/>
        <c:lblOffset val="100"/>
        <c:noMultiLvlLbl val="0"/>
      </c:catAx>
      <c:valAx>
        <c:axId val="333512816"/>
        <c:scaling>
          <c:orientation val="minMax"/>
          <c:max val="15"/>
          <c:min val="-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520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'Sheet3 (2)'!$C$30</c:f>
              <c:strCache>
                <c:ptCount val="1"/>
                <c:pt idx="0">
                  <c:v>CA60 Rel (Carlyle)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5000"/>
                    <a:shade val="92000"/>
                    <a:satMod val="130000"/>
                  </a:schemeClr>
                </a:gs>
                <a:gs pos="45000">
                  <a:schemeClr val="accent1">
                    <a:tint val="60000"/>
                    <a:shade val="99000"/>
                    <a:satMod val="120000"/>
                  </a:schemeClr>
                </a:gs>
                <a:gs pos="100000">
                  <a:schemeClr val="accent1">
                    <a:tint val="55000"/>
                    <a:satMod val="140000"/>
                  </a:schemeClr>
                </a:gs>
              </a:gsLst>
              <a:path path="circle">
                <a:fillToRect l="100000" t="100000" r="100000" b="100000"/>
              </a:path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cat>
            <c:strRef>
              <c:f>'Sheet3 (2)'!$B$31:$B$40</c:f>
              <c:strCache>
                <c:ptCount val="10"/>
                <c:pt idx="0">
                  <c:v>DAVID BOOTH</c:v>
                </c:pt>
                <c:pt idx="1">
                  <c:v>TREVOR SMITH</c:v>
                </c:pt>
                <c:pt idx="2">
                  <c:v>RICHARD PANIK</c:v>
                </c:pt>
                <c:pt idx="3">
                  <c:v>LEO KOMAROV</c:v>
                </c:pt>
                <c:pt idx="4">
                  <c:v>PETER HOLLAND</c:v>
                </c:pt>
                <c:pt idx="5">
                  <c:v>NAZEM KADRI</c:v>
                </c:pt>
                <c:pt idx="6">
                  <c:v>JOFFREY LUPUL</c:v>
                </c:pt>
                <c:pt idx="7">
                  <c:v>TYLER BOZAK</c:v>
                </c:pt>
                <c:pt idx="8">
                  <c:v>PHIL KESSEL</c:v>
                </c:pt>
                <c:pt idx="9">
                  <c:v>JAMES VAN_RIEMSDYK</c:v>
                </c:pt>
              </c:strCache>
            </c:strRef>
          </c:cat>
          <c:val>
            <c:numRef>
              <c:f>'Sheet3 (2)'!$C$31:$C$40</c:f>
              <c:numCache>
                <c:formatCode>General</c:formatCode>
                <c:ptCount val="10"/>
                <c:pt idx="0">
                  <c:v>-12.4971</c:v>
                </c:pt>
                <c:pt idx="1">
                  <c:v>-11.2789</c:v>
                </c:pt>
                <c:pt idx="2">
                  <c:v>-8.1395</c:v>
                </c:pt>
                <c:pt idx="3">
                  <c:v>-4.2096999999999998</c:v>
                </c:pt>
                <c:pt idx="4">
                  <c:v>-1.2725</c:v>
                </c:pt>
                <c:pt idx="5">
                  <c:v>-0.92889999999999995</c:v>
                </c:pt>
                <c:pt idx="6">
                  <c:v>1.0663</c:v>
                </c:pt>
                <c:pt idx="7">
                  <c:v>7.4130000000000003</c:v>
                </c:pt>
                <c:pt idx="8">
                  <c:v>9.5609999999999999</c:v>
                </c:pt>
                <c:pt idx="9">
                  <c:v>10.29</c:v>
                </c:pt>
              </c:numCache>
            </c:numRef>
          </c:val>
        </c:ser>
        <c:ser>
          <c:idx val="1"/>
          <c:order val="1"/>
          <c:tx>
            <c:strRef>
              <c:f>'Sheet3 (2)'!$D$30</c:f>
              <c:strCache>
                <c:ptCount val="1"/>
                <c:pt idx="0">
                  <c:v>CA60 Rel (Horachek)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65000"/>
                    <a:shade val="92000"/>
                    <a:satMod val="130000"/>
                  </a:schemeClr>
                </a:gs>
                <a:gs pos="45000">
                  <a:schemeClr val="accent2">
                    <a:tint val="60000"/>
                    <a:shade val="99000"/>
                    <a:satMod val="120000"/>
                  </a:schemeClr>
                </a:gs>
                <a:gs pos="100000">
                  <a:schemeClr val="accent2">
                    <a:tint val="55000"/>
                    <a:satMod val="140000"/>
                  </a:schemeClr>
                </a:gs>
              </a:gsLst>
              <a:path path="circle">
                <a:fillToRect l="100000" t="100000" r="100000" b="100000"/>
              </a:path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invertIfNegative val="0"/>
          <c:cat>
            <c:strRef>
              <c:f>'Sheet3 (2)'!$B$31:$B$40</c:f>
              <c:strCache>
                <c:ptCount val="10"/>
                <c:pt idx="0">
                  <c:v>DAVID BOOTH</c:v>
                </c:pt>
                <c:pt idx="1">
                  <c:v>TREVOR SMITH</c:v>
                </c:pt>
                <c:pt idx="2">
                  <c:v>RICHARD PANIK</c:v>
                </c:pt>
                <c:pt idx="3">
                  <c:v>LEO KOMAROV</c:v>
                </c:pt>
                <c:pt idx="4">
                  <c:v>PETER HOLLAND</c:v>
                </c:pt>
                <c:pt idx="5">
                  <c:v>NAZEM KADRI</c:v>
                </c:pt>
                <c:pt idx="6">
                  <c:v>JOFFREY LUPUL</c:v>
                </c:pt>
                <c:pt idx="7">
                  <c:v>TYLER BOZAK</c:v>
                </c:pt>
                <c:pt idx="8">
                  <c:v>PHIL KESSEL</c:v>
                </c:pt>
                <c:pt idx="9">
                  <c:v>JAMES VAN_RIEMSDYK</c:v>
                </c:pt>
              </c:strCache>
            </c:strRef>
          </c:cat>
          <c:val>
            <c:numRef>
              <c:f>'Sheet3 (2)'!$D$31:$D$40</c:f>
              <c:numCache>
                <c:formatCode>General</c:formatCode>
                <c:ptCount val="10"/>
                <c:pt idx="0">
                  <c:v>-2.1254</c:v>
                </c:pt>
                <c:pt idx="1">
                  <c:v>1.4483999999999999</c:v>
                </c:pt>
                <c:pt idx="2">
                  <c:v>-1.9135</c:v>
                </c:pt>
                <c:pt idx="3">
                  <c:v>-0.45900000000000002</c:v>
                </c:pt>
                <c:pt idx="4">
                  <c:v>-1.0918000000000001</c:v>
                </c:pt>
                <c:pt idx="5">
                  <c:v>-2.5011000000000001</c:v>
                </c:pt>
                <c:pt idx="6">
                  <c:v>7.1543000000000001</c:v>
                </c:pt>
                <c:pt idx="7">
                  <c:v>4.0053999999999998</c:v>
                </c:pt>
                <c:pt idx="8">
                  <c:v>3.3355999999999999</c:v>
                </c:pt>
                <c:pt idx="9">
                  <c:v>5.3634000000000004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333513600"/>
        <c:axId val="333513992"/>
      </c:barChart>
      <c:catAx>
        <c:axId val="333513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513992"/>
        <c:crosses val="autoZero"/>
        <c:auto val="1"/>
        <c:lblAlgn val="ctr"/>
        <c:lblOffset val="100"/>
        <c:noMultiLvlLbl val="0"/>
      </c:catAx>
      <c:valAx>
        <c:axId val="333513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513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'Sheet3 (2)'!$C$51</c:f>
              <c:strCache>
                <c:ptCount val="1"/>
                <c:pt idx="0">
                  <c:v>CF% Rel (Carlyle)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5000"/>
                    <a:shade val="92000"/>
                    <a:satMod val="130000"/>
                  </a:schemeClr>
                </a:gs>
                <a:gs pos="45000">
                  <a:schemeClr val="accent1">
                    <a:tint val="60000"/>
                    <a:shade val="99000"/>
                    <a:satMod val="120000"/>
                  </a:schemeClr>
                </a:gs>
                <a:gs pos="100000">
                  <a:schemeClr val="accent1">
                    <a:tint val="55000"/>
                    <a:satMod val="140000"/>
                  </a:schemeClr>
                </a:gs>
              </a:gsLst>
              <a:path path="circle">
                <a:fillToRect l="100000" t="100000" r="100000" b="100000"/>
              </a:path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cat>
            <c:strRef>
              <c:f>'Sheet3 (2)'!$B$52:$B$61</c:f>
              <c:strCache>
                <c:ptCount val="10"/>
                <c:pt idx="0">
                  <c:v>NAZEM KADRI</c:v>
                </c:pt>
                <c:pt idx="1">
                  <c:v>JOFFREY LUPUL</c:v>
                </c:pt>
                <c:pt idx="2">
                  <c:v>DAVID BOOTH</c:v>
                </c:pt>
                <c:pt idx="3">
                  <c:v>RICHARD PANIK</c:v>
                </c:pt>
                <c:pt idx="4">
                  <c:v>LEO KOMAROV</c:v>
                </c:pt>
                <c:pt idx="5">
                  <c:v>TREVOR SMITH</c:v>
                </c:pt>
                <c:pt idx="6">
                  <c:v>PETER HOLLAND</c:v>
                </c:pt>
                <c:pt idx="7">
                  <c:v>PHIL KESSEL</c:v>
                </c:pt>
                <c:pt idx="8">
                  <c:v>TYLER BOZAK</c:v>
                </c:pt>
                <c:pt idx="9">
                  <c:v>JAMES VAN_RIEMSDYK</c:v>
                </c:pt>
              </c:strCache>
            </c:strRef>
          </c:cat>
          <c:val>
            <c:numRef>
              <c:f>'Sheet3 (2)'!$C$52:$C$61</c:f>
              <c:numCache>
                <c:formatCode>General</c:formatCode>
                <c:ptCount val="10"/>
                <c:pt idx="0">
                  <c:v>4.7600000000000003E-2</c:v>
                </c:pt>
                <c:pt idx="1">
                  <c:v>2.23E-2</c:v>
                </c:pt>
                <c:pt idx="2">
                  <c:v>2.07E-2</c:v>
                </c:pt>
                <c:pt idx="3">
                  <c:v>1.4800000000000001E-2</c:v>
                </c:pt>
                <c:pt idx="4">
                  <c:v>5.1999999999999998E-3</c:v>
                </c:pt>
                <c:pt idx="5">
                  <c:v>2.3999999999999998E-3</c:v>
                </c:pt>
                <c:pt idx="6">
                  <c:v>-1.78E-2</c:v>
                </c:pt>
                <c:pt idx="7">
                  <c:v>-2.4400000000000002E-2</c:v>
                </c:pt>
                <c:pt idx="8">
                  <c:v>-2.8000000000000001E-2</c:v>
                </c:pt>
                <c:pt idx="9">
                  <c:v>-3.6799999999999999E-2</c:v>
                </c:pt>
              </c:numCache>
            </c:numRef>
          </c:val>
        </c:ser>
        <c:ser>
          <c:idx val="1"/>
          <c:order val="1"/>
          <c:tx>
            <c:strRef>
              <c:f>'Sheet3 (2)'!$D$51</c:f>
              <c:strCache>
                <c:ptCount val="1"/>
                <c:pt idx="0">
                  <c:v>CF% Rel (Horachek)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65000"/>
                    <a:shade val="92000"/>
                    <a:satMod val="130000"/>
                  </a:schemeClr>
                </a:gs>
                <a:gs pos="45000">
                  <a:schemeClr val="accent2">
                    <a:tint val="60000"/>
                    <a:shade val="99000"/>
                    <a:satMod val="120000"/>
                  </a:schemeClr>
                </a:gs>
                <a:gs pos="100000">
                  <a:schemeClr val="accent2">
                    <a:tint val="55000"/>
                    <a:satMod val="140000"/>
                  </a:schemeClr>
                </a:gs>
              </a:gsLst>
              <a:path path="circle">
                <a:fillToRect l="100000" t="100000" r="100000" b="100000"/>
              </a:path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invertIfNegative val="0"/>
          <c:cat>
            <c:strRef>
              <c:f>'Sheet3 (2)'!$B$52:$B$61</c:f>
              <c:strCache>
                <c:ptCount val="10"/>
                <c:pt idx="0">
                  <c:v>NAZEM KADRI</c:v>
                </c:pt>
                <c:pt idx="1">
                  <c:v>JOFFREY LUPUL</c:v>
                </c:pt>
                <c:pt idx="2">
                  <c:v>DAVID BOOTH</c:v>
                </c:pt>
                <c:pt idx="3">
                  <c:v>RICHARD PANIK</c:v>
                </c:pt>
                <c:pt idx="4">
                  <c:v>LEO KOMAROV</c:v>
                </c:pt>
                <c:pt idx="5">
                  <c:v>TREVOR SMITH</c:v>
                </c:pt>
                <c:pt idx="6">
                  <c:v>PETER HOLLAND</c:v>
                </c:pt>
                <c:pt idx="7">
                  <c:v>PHIL KESSEL</c:v>
                </c:pt>
                <c:pt idx="8">
                  <c:v>TYLER BOZAK</c:v>
                </c:pt>
                <c:pt idx="9">
                  <c:v>JAMES VAN_RIEMSDYK</c:v>
                </c:pt>
              </c:strCache>
            </c:strRef>
          </c:cat>
          <c:val>
            <c:numRef>
              <c:f>'Sheet3 (2)'!$D$52:$D$61</c:f>
              <c:numCache>
                <c:formatCode>General</c:formatCode>
                <c:ptCount val="10"/>
                <c:pt idx="0">
                  <c:v>1.24E-2</c:v>
                </c:pt>
                <c:pt idx="1">
                  <c:v>-6.0600000000000001E-2</c:v>
                </c:pt>
                <c:pt idx="2">
                  <c:v>2.8E-3</c:v>
                </c:pt>
                <c:pt idx="3">
                  <c:v>3.3999999999999998E-3</c:v>
                </c:pt>
                <c:pt idx="4">
                  <c:v>-9.1000000000000004E-3</c:v>
                </c:pt>
                <c:pt idx="5">
                  <c:v>-6.6E-3</c:v>
                </c:pt>
                <c:pt idx="6">
                  <c:v>-2.6499999999999999E-2</c:v>
                </c:pt>
                <c:pt idx="7">
                  <c:v>1.2800000000000001E-2</c:v>
                </c:pt>
                <c:pt idx="8">
                  <c:v>1.41E-2</c:v>
                </c:pt>
                <c:pt idx="9">
                  <c:v>1E-4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333514776"/>
        <c:axId val="334533408"/>
      </c:barChart>
      <c:catAx>
        <c:axId val="333514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533408"/>
        <c:crosses val="autoZero"/>
        <c:auto val="1"/>
        <c:lblAlgn val="ctr"/>
        <c:lblOffset val="100"/>
        <c:noMultiLvlLbl val="0"/>
      </c:catAx>
      <c:valAx>
        <c:axId val="334533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514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/>
              <a:t>Team Performance - Sutter vs Murray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Sheet6!$A$5</c:f>
              <c:strCache>
                <c:ptCount val="1"/>
                <c:pt idx="0">
                  <c:v>CF60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Sheet6!$B$1:$C$1</c:f>
              <c:strCache>
                <c:ptCount val="2"/>
                <c:pt idx="0">
                  <c:v>Murray</c:v>
                </c:pt>
                <c:pt idx="1">
                  <c:v>Sutter</c:v>
                </c:pt>
              </c:strCache>
            </c:strRef>
          </c:cat>
          <c:val>
            <c:numRef>
              <c:f>Sheet6!$B$5:$C$5</c:f>
              <c:numCache>
                <c:formatCode>General</c:formatCode>
                <c:ptCount val="2"/>
                <c:pt idx="0">
                  <c:v>57.26</c:v>
                </c:pt>
                <c:pt idx="1">
                  <c:v>60.36</c:v>
                </c:pt>
              </c:numCache>
            </c:numRef>
          </c:val>
        </c:ser>
        <c:ser>
          <c:idx val="1"/>
          <c:order val="1"/>
          <c:tx>
            <c:strRef>
              <c:f>Sheet6!$A$6</c:f>
              <c:strCache>
                <c:ptCount val="1"/>
                <c:pt idx="0">
                  <c:v>CA60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Sheet6!$B$1:$C$1</c:f>
              <c:strCache>
                <c:ptCount val="2"/>
                <c:pt idx="0">
                  <c:v>Murray</c:v>
                </c:pt>
                <c:pt idx="1">
                  <c:v>Sutter</c:v>
                </c:pt>
              </c:strCache>
            </c:strRef>
          </c:cat>
          <c:val>
            <c:numRef>
              <c:f>Sheet6!$B$6:$C$6</c:f>
              <c:numCache>
                <c:formatCode>General</c:formatCode>
                <c:ptCount val="2"/>
                <c:pt idx="0">
                  <c:v>52.51</c:v>
                </c:pt>
                <c:pt idx="1">
                  <c:v>47.28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4531056"/>
        <c:axId val="334535760"/>
      </c:barChart>
      <c:catAx>
        <c:axId val="334531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535760"/>
        <c:crosses val="autoZero"/>
        <c:auto val="1"/>
        <c:lblAlgn val="ctr"/>
        <c:lblOffset val="100"/>
        <c:noMultiLvlLbl val="0"/>
      </c:catAx>
      <c:valAx>
        <c:axId val="33453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531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/>
              <a:t>Team Performance</a:t>
            </a:r>
            <a:r>
              <a:rPr lang="en-CA" baseline="0"/>
              <a:t> - Sutter vs Murray</a:t>
            </a:r>
            <a:endParaRPr lang="en-CA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Sheet6!$A$2</c:f>
              <c:strCache>
                <c:ptCount val="1"/>
                <c:pt idx="0">
                  <c:v>GF60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Sheet6!$B$1:$C$1</c:f>
              <c:strCache>
                <c:ptCount val="2"/>
                <c:pt idx="0">
                  <c:v>Murray</c:v>
                </c:pt>
                <c:pt idx="1">
                  <c:v>Sutter</c:v>
                </c:pt>
              </c:strCache>
            </c:strRef>
          </c:cat>
          <c:val>
            <c:numRef>
              <c:f>Sheet6!$B$2:$C$2</c:f>
              <c:numCache>
                <c:formatCode>General</c:formatCode>
                <c:ptCount val="2"/>
                <c:pt idx="0">
                  <c:v>1.72</c:v>
                </c:pt>
                <c:pt idx="1">
                  <c:v>1.91</c:v>
                </c:pt>
              </c:numCache>
            </c:numRef>
          </c:val>
        </c:ser>
        <c:ser>
          <c:idx val="1"/>
          <c:order val="1"/>
          <c:tx>
            <c:strRef>
              <c:f>Sheet6!$A$3</c:f>
              <c:strCache>
                <c:ptCount val="1"/>
                <c:pt idx="0">
                  <c:v>GA60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Sheet6!$B$1:$C$1</c:f>
              <c:strCache>
                <c:ptCount val="2"/>
                <c:pt idx="0">
                  <c:v>Murray</c:v>
                </c:pt>
                <c:pt idx="1">
                  <c:v>Sutter</c:v>
                </c:pt>
              </c:strCache>
            </c:strRef>
          </c:cat>
          <c:val>
            <c:numRef>
              <c:f>Sheet6!$B$3:$C$3</c:f>
              <c:numCache>
                <c:formatCode>General</c:formatCode>
                <c:ptCount val="2"/>
                <c:pt idx="0">
                  <c:v>1.91</c:v>
                </c:pt>
                <c:pt idx="1">
                  <c:v>1.81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4528312"/>
        <c:axId val="334529880"/>
      </c:barChart>
      <c:catAx>
        <c:axId val="334528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529880"/>
        <c:crosses val="autoZero"/>
        <c:auto val="1"/>
        <c:lblAlgn val="ctr"/>
        <c:lblOffset val="100"/>
        <c:noMultiLvlLbl val="0"/>
      </c:catAx>
      <c:valAx>
        <c:axId val="334529880"/>
        <c:scaling>
          <c:orientation val="minMax"/>
          <c:max val="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528312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'Sheet3 (2)'!$C$16</c:f>
              <c:strCache>
                <c:ptCount val="1"/>
                <c:pt idx="0">
                  <c:v>CF60Rel (Murray)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cat>
            <c:strRef>
              <c:f>'Sheet3 (2)'!$B$17:$B$27</c:f>
              <c:strCache>
                <c:ptCount val="11"/>
                <c:pt idx="0">
                  <c:v>ANZE KOPITAR</c:v>
                </c:pt>
                <c:pt idx="1">
                  <c:v>JUSTIN WILLIAMS</c:v>
                </c:pt>
                <c:pt idx="2">
                  <c:v>BRAD RICHARDSON</c:v>
                </c:pt>
                <c:pt idx="3">
                  <c:v>TRENT HUNTER</c:v>
                </c:pt>
                <c:pt idx="4">
                  <c:v>DUSTIN PENNER</c:v>
                </c:pt>
                <c:pt idx="5">
                  <c:v>ANDREI LOKTIONOV</c:v>
                </c:pt>
                <c:pt idx="6">
                  <c:v>DUSTIN BROWN</c:v>
                </c:pt>
                <c:pt idx="7">
                  <c:v>JARRET STOLL</c:v>
                </c:pt>
                <c:pt idx="8">
                  <c:v>MIKE RICHARDS</c:v>
                </c:pt>
                <c:pt idx="9">
                  <c:v>KYLE CLIFFORD</c:v>
                </c:pt>
                <c:pt idx="10">
                  <c:v>TREVOR LEWIS</c:v>
                </c:pt>
              </c:strCache>
            </c:strRef>
          </c:cat>
          <c:val>
            <c:numRef>
              <c:f>'Sheet3 (2)'!$C$17:$C$27</c:f>
              <c:numCache>
                <c:formatCode>General</c:formatCode>
                <c:ptCount val="11"/>
                <c:pt idx="0">
                  <c:v>9.9793000000000003</c:v>
                </c:pt>
                <c:pt idx="1">
                  <c:v>9.6800999999999995</c:v>
                </c:pt>
                <c:pt idx="2">
                  <c:v>6.367</c:v>
                </c:pt>
                <c:pt idx="3">
                  <c:v>5.9584000000000001</c:v>
                </c:pt>
                <c:pt idx="4">
                  <c:v>2.7431000000000001</c:v>
                </c:pt>
                <c:pt idx="5">
                  <c:v>-1.0754999999999999</c:v>
                </c:pt>
                <c:pt idx="6">
                  <c:v>-1.2482</c:v>
                </c:pt>
                <c:pt idx="7">
                  <c:v>-3.2174999999999998</c:v>
                </c:pt>
                <c:pt idx="8">
                  <c:v>-5.9785000000000004</c:v>
                </c:pt>
                <c:pt idx="9">
                  <c:v>-9.4870999999999999</c:v>
                </c:pt>
                <c:pt idx="10">
                  <c:v>-12.6997</c:v>
                </c:pt>
              </c:numCache>
            </c:numRef>
          </c:val>
        </c:ser>
        <c:ser>
          <c:idx val="1"/>
          <c:order val="1"/>
          <c:tx>
            <c:strRef>
              <c:f>'Sheet3 (2)'!$D$16</c:f>
              <c:strCache>
                <c:ptCount val="1"/>
                <c:pt idx="0">
                  <c:v>CF60Rel (Sutter)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invertIfNegative val="0"/>
          <c:cat>
            <c:strRef>
              <c:f>'Sheet3 (2)'!$B$17:$B$27</c:f>
              <c:strCache>
                <c:ptCount val="11"/>
                <c:pt idx="0">
                  <c:v>ANZE KOPITAR</c:v>
                </c:pt>
                <c:pt idx="1">
                  <c:v>JUSTIN WILLIAMS</c:v>
                </c:pt>
                <c:pt idx="2">
                  <c:v>BRAD RICHARDSON</c:v>
                </c:pt>
                <c:pt idx="3">
                  <c:v>TRENT HUNTER</c:v>
                </c:pt>
                <c:pt idx="4">
                  <c:v>DUSTIN PENNER</c:v>
                </c:pt>
                <c:pt idx="5">
                  <c:v>ANDREI LOKTIONOV</c:v>
                </c:pt>
                <c:pt idx="6">
                  <c:v>DUSTIN BROWN</c:v>
                </c:pt>
                <c:pt idx="7">
                  <c:v>JARRET STOLL</c:v>
                </c:pt>
                <c:pt idx="8">
                  <c:v>MIKE RICHARDS</c:v>
                </c:pt>
                <c:pt idx="9">
                  <c:v>KYLE CLIFFORD</c:v>
                </c:pt>
                <c:pt idx="10">
                  <c:v>TREVOR LEWIS</c:v>
                </c:pt>
              </c:strCache>
            </c:strRef>
          </c:cat>
          <c:val>
            <c:numRef>
              <c:f>'Sheet3 (2)'!$D$17:$D$27</c:f>
              <c:numCache>
                <c:formatCode>General</c:formatCode>
                <c:ptCount val="11"/>
                <c:pt idx="0">
                  <c:v>8.7469000000000001</c:v>
                </c:pt>
                <c:pt idx="1">
                  <c:v>12.353899999999999</c:v>
                </c:pt>
                <c:pt idx="2">
                  <c:v>6.6344000000000003</c:v>
                </c:pt>
                <c:pt idx="3">
                  <c:v>-11.306800000000001</c:v>
                </c:pt>
                <c:pt idx="4">
                  <c:v>-2.4258000000000002</c:v>
                </c:pt>
                <c:pt idx="5">
                  <c:v>-2.2879</c:v>
                </c:pt>
                <c:pt idx="6">
                  <c:v>8.5417000000000005</c:v>
                </c:pt>
                <c:pt idx="7">
                  <c:v>-3.2465000000000002</c:v>
                </c:pt>
                <c:pt idx="8">
                  <c:v>-4.0454999999999997</c:v>
                </c:pt>
                <c:pt idx="9">
                  <c:v>-10.1275</c:v>
                </c:pt>
                <c:pt idx="10">
                  <c:v>-7.2325999999999997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334532624"/>
        <c:axId val="334535368"/>
      </c:barChart>
      <c:catAx>
        <c:axId val="334532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535368"/>
        <c:crosses val="autoZero"/>
        <c:auto val="1"/>
        <c:lblAlgn val="ctr"/>
        <c:lblOffset val="100"/>
        <c:noMultiLvlLbl val="0"/>
      </c:catAx>
      <c:valAx>
        <c:axId val="334535368"/>
        <c:scaling>
          <c:orientation val="minMax"/>
          <c:max val="15"/>
          <c:min val="-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532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'Sheet3 (2)'!$C$31</c:f>
              <c:strCache>
                <c:ptCount val="1"/>
                <c:pt idx="0">
                  <c:v>CA60Rel (Murray)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cat>
            <c:strRef>
              <c:f>'Sheet3 (2)'!$B$32:$B$42</c:f>
              <c:strCache>
                <c:ptCount val="11"/>
                <c:pt idx="0">
                  <c:v>TRENT HUNTER</c:v>
                </c:pt>
                <c:pt idx="1">
                  <c:v>TREVOR LEWIS</c:v>
                </c:pt>
                <c:pt idx="2">
                  <c:v>JARRET STOLL</c:v>
                </c:pt>
                <c:pt idx="3">
                  <c:v>KYLE CLIFFORD</c:v>
                </c:pt>
                <c:pt idx="4">
                  <c:v>BRAD RICHARDSON</c:v>
                </c:pt>
                <c:pt idx="5">
                  <c:v>DUSTIN PENNER</c:v>
                </c:pt>
                <c:pt idx="6">
                  <c:v>ANZE KOPITAR</c:v>
                </c:pt>
                <c:pt idx="7">
                  <c:v>JUSTIN WILLIAMS</c:v>
                </c:pt>
                <c:pt idx="8">
                  <c:v>DUSTIN BROWN</c:v>
                </c:pt>
                <c:pt idx="9">
                  <c:v>ANDREI LOKTIONOV</c:v>
                </c:pt>
                <c:pt idx="10">
                  <c:v>MIKE RICHARDS</c:v>
                </c:pt>
              </c:strCache>
            </c:strRef>
          </c:cat>
          <c:val>
            <c:numRef>
              <c:f>'Sheet3 (2)'!$C$32:$C$42</c:f>
              <c:numCache>
                <c:formatCode>General</c:formatCode>
                <c:ptCount val="11"/>
                <c:pt idx="0">
                  <c:v>-10.902699999999999</c:v>
                </c:pt>
                <c:pt idx="1">
                  <c:v>-7.3811</c:v>
                </c:pt>
                <c:pt idx="2">
                  <c:v>-7.0965999999999996</c:v>
                </c:pt>
                <c:pt idx="3">
                  <c:v>-7.0372000000000003</c:v>
                </c:pt>
                <c:pt idx="4">
                  <c:v>-6.4573999999999998</c:v>
                </c:pt>
                <c:pt idx="5">
                  <c:v>-1.9238</c:v>
                </c:pt>
                <c:pt idx="6">
                  <c:v>1.1426000000000001</c:v>
                </c:pt>
                <c:pt idx="7">
                  <c:v>3.0362</c:v>
                </c:pt>
                <c:pt idx="8">
                  <c:v>4.4958</c:v>
                </c:pt>
                <c:pt idx="9">
                  <c:v>4.7344999999999997</c:v>
                </c:pt>
                <c:pt idx="10">
                  <c:v>7.2816000000000001</c:v>
                </c:pt>
              </c:numCache>
            </c:numRef>
          </c:val>
        </c:ser>
        <c:ser>
          <c:idx val="1"/>
          <c:order val="1"/>
          <c:tx>
            <c:strRef>
              <c:f>'Sheet3 (2)'!$D$31</c:f>
              <c:strCache>
                <c:ptCount val="1"/>
                <c:pt idx="0">
                  <c:v>CA60Rel (Sutter)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invertIfNegative val="0"/>
          <c:cat>
            <c:strRef>
              <c:f>'Sheet3 (2)'!$B$32:$B$42</c:f>
              <c:strCache>
                <c:ptCount val="11"/>
                <c:pt idx="0">
                  <c:v>TRENT HUNTER</c:v>
                </c:pt>
                <c:pt idx="1">
                  <c:v>TREVOR LEWIS</c:v>
                </c:pt>
                <c:pt idx="2">
                  <c:v>JARRET STOLL</c:v>
                </c:pt>
                <c:pt idx="3">
                  <c:v>KYLE CLIFFORD</c:v>
                </c:pt>
                <c:pt idx="4">
                  <c:v>BRAD RICHARDSON</c:v>
                </c:pt>
                <c:pt idx="5">
                  <c:v>DUSTIN PENNER</c:v>
                </c:pt>
                <c:pt idx="6">
                  <c:v>ANZE KOPITAR</c:v>
                </c:pt>
                <c:pt idx="7">
                  <c:v>JUSTIN WILLIAMS</c:v>
                </c:pt>
                <c:pt idx="8">
                  <c:v>DUSTIN BROWN</c:v>
                </c:pt>
                <c:pt idx="9">
                  <c:v>ANDREI LOKTIONOV</c:v>
                </c:pt>
                <c:pt idx="10">
                  <c:v>MIKE RICHARDS</c:v>
                </c:pt>
              </c:strCache>
            </c:strRef>
          </c:cat>
          <c:val>
            <c:numRef>
              <c:f>'Sheet3 (2)'!$D$32:$D$42</c:f>
              <c:numCache>
                <c:formatCode>General</c:formatCode>
                <c:ptCount val="11"/>
                <c:pt idx="0">
                  <c:v>4.0204000000000004</c:v>
                </c:pt>
                <c:pt idx="1">
                  <c:v>-0.64449999999999996</c:v>
                </c:pt>
                <c:pt idx="2">
                  <c:v>-1.8311999999999999</c:v>
                </c:pt>
                <c:pt idx="3">
                  <c:v>-0.93730000000000002</c:v>
                </c:pt>
                <c:pt idx="4">
                  <c:v>-1.8693</c:v>
                </c:pt>
                <c:pt idx="5">
                  <c:v>-1.2951999999999999</c:v>
                </c:pt>
                <c:pt idx="6">
                  <c:v>-0.5534</c:v>
                </c:pt>
                <c:pt idx="7">
                  <c:v>-1.8183</c:v>
                </c:pt>
                <c:pt idx="8">
                  <c:v>-1.4353</c:v>
                </c:pt>
                <c:pt idx="9">
                  <c:v>-1.3788</c:v>
                </c:pt>
                <c:pt idx="10">
                  <c:v>7.0372000000000003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334530664"/>
        <c:axId val="334530272"/>
      </c:barChart>
      <c:catAx>
        <c:axId val="334530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530272"/>
        <c:crosses val="autoZero"/>
        <c:auto val="1"/>
        <c:lblAlgn val="ctr"/>
        <c:lblOffset val="100"/>
        <c:noMultiLvlLbl val="0"/>
      </c:catAx>
      <c:valAx>
        <c:axId val="334530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530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>
              <a:lumMod val="75000"/>
              <a:lumOff val="25000"/>
            </a:schemeClr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'Sheet3 (2)'!$C$50</c:f>
              <c:strCache>
                <c:ptCount val="1"/>
                <c:pt idx="0">
                  <c:v>CF% Rel (Murray)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cat>
            <c:strRef>
              <c:f>'Sheet3 (2)'!$B$51:$B$61</c:f>
              <c:strCache>
                <c:ptCount val="11"/>
                <c:pt idx="0">
                  <c:v>TRENT HUNTER</c:v>
                </c:pt>
                <c:pt idx="1">
                  <c:v>BRAD RICHARDSON</c:v>
                </c:pt>
                <c:pt idx="2">
                  <c:v>ANZE KOPITAR</c:v>
                </c:pt>
                <c:pt idx="3">
                  <c:v>JUSTIN WILLIAMS</c:v>
                </c:pt>
                <c:pt idx="4">
                  <c:v>JARRET STOLL</c:v>
                </c:pt>
                <c:pt idx="5">
                  <c:v>DUSTIN PENNER</c:v>
                </c:pt>
                <c:pt idx="6">
                  <c:v>KYLE CLIFFORD</c:v>
                </c:pt>
                <c:pt idx="7">
                  <c:v>TREVOR LEWIS</c:v>
                </c:pt>
                <c:pt idx="8">
                  <c:v>ANDREI LOKTIONOV</c:v>
                </c:pt>
                <c:pt idx="9">
                  <c:v>DUSTIN BROWN</c:v>
                </c:pt>
                <c:pt idx="10">
                  <c:v>MIKE RICHARDS</c:v>
                </c:pt>
              </c:strCache>
            </c:strRef>
          </c:cat>
          <c:val>
            <c:numRef>
              <c:f>'Sheet3 (2)'!$C$51:$C$61</c:f>
              <c:numCache>
                <c:formatCode>General</c:formatCode>
                <c:ptCount val="11"/>
                <c:pt idx="0">
                  <c:v>8.3299999999999999E-2</c:v>
                </c:pt>
                <c:pt idx="1">
                  <c:v>5.8900000000000001E-2</c:v>
                </c:pt>
                <c:pt idx="2">
                  <c:v>3.4500000000000003E-2</c:v>
                </c:pt>
                <c:pt idx="3">
                  <c:v>2.4899999999999999E-2</c:v>
                </c:pt>
                <c:pt idx="4">
                  <c:v>2.1600000000000001E-2</c:v>
                </c:pt>
                <c:pt idx="5">
                  <c:v>2.06E-2</c:v>
                </c:pt>
                <c:pt idx="6">
                  <c:v>-9.4000000000000004E-3</c:v>
                </c:pt>
                <c:pt idx="7">
                  <c:v>-2.1999999999999999E-2</c:v>
                </c:pt>
                <c:pt idx="8">
                  <c:v>-2.53E-2</c:v>
                </c:pt>
                <c:pt idx="9">
                  <c:v>-2.5999999999999999E-2</c:v>
                </c:pt>
                <c:pt idx="10">
                  <c:v>-6.0600000000000001E-2</c:v>
                </c:pt>
              </c:numCache>
            </c:numRef>
          </c:val>
        </c:ser>
        <c:ser>
          <c:idx val="1"/>
          <c:order val="1"/>
          <c:tx>
            <c:strRef>
              <c:f>'Sheet3 (2)'!$D$50</c:f>
              <c:strCache>
                <c:ptCount val="1"/>
                <c:pt idx="0">
                  <c:v>CF% Rel (Sutter)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invertIfNegative val="0"/>
          <c:cat>
            <c:strRef>
              <c:f>'Sheet3 (2)'!$B$51:$B$61</c:f>
              <c:strCache>
                <c:ptCount val="11"/>
                <c:pt idx="0">
                  <c:v>TRENT HUNTER</c:v>
                </c:pt>
                <c:pt idx="1">
                  <c:v>BRAD RICHARDSON</c:v>
                </c:pt>
                <c:pt idx="2">
                  <c:v>ANZE KOPITAR</c:v>
                </c:pt>
                <c:pt idx="3">
                  <c:v>JUSTIN WILLIAMS</c:v>
                </c:pt>
                <c:pt idx="4">
                  <c:v>JARRET STOLL</c:v>
                </c:pt>
                <c:pt idx="5">
                  <c:v>DUSTIN PENNER</c:v>
                </c:pt>
                <c:pt idx="6">
                  <c:v>KYLE CLIFFORD</c:v>
                </c:pt>
                <c:pt idx="7">
                  <c:v>TREVOR LEWIS</c:v>
                </c:pt>
                <c:pt idx="8">
                  <c:v>ANDREI LOKTIONOV</c:v>
                </c:pt>
                <c:pt idx="9">
                  <c:v>DUSTIN BROWN</c:v>
                </c:pt>
                <c:pt idx="10">
                  <c:v>MIKE RICHARDS</c:v>
                </c:pt>
              </c:strCache>
            </c:strRef>
          </c:cat>
          <c:val>
            <c:numRef>
              <c:f>'Sheet3 (2)'!$D$51:$D$61</c:f>
              <c:numCache>
                <c:formatCode>General</c:formatCode>
                <c:ptCount val="11"/>
                <c:pt idx="0">
                  <c:v>-7.2300000000000003E-2</c:v>
                </c:pt>
                <c:pt idx="1">
                  <c:v>3.5200000000000002E-2</c:v>
                </c:pt>
                <c:pt idx="2">
                  <c:v>3.5700000000000003E-2</c:v>
                </c:pt>
                <c:pt idx="3">
                  <c:v>5.4399999999999997E-2</c:v>
                </c:pt>
                <c:pt idx="4">
                  <c:v>-3.8999999999999998E-3</c:v>
                </c:pt>
                <c:pt idx="5">
                  <c:v>-3.3E-3</c:v>
                </c:pt>
                <c:pt idx="6">
                  <c:v>-4.0099999999999997E-2</c:v>
                </c:pt>
                <c:pt idx="7">
                  <c:v>-2.8400000000000002E-2</c:v>
                </c:pt>
                <c:pt idx="8">
                  <c:v>-2.3E-3</c:v>
                </c:pt>
                <c:pt idx="9">
                  <c:v>3.9600000000000003E-2</c:v>
                </c:pt>
                <c:pt idx="10">
                  <c:v>-5.1900000000000002E-2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3821024"/>
        <c:axId val="13819848"/>
      </c:barChart>
      <c:catAx>
        <c:axId val="13821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19848"/>
        <c:crosses val="autoZero"/>
        <c:auto val="1"/>
        <c:lblAlgn val="ctr"/>
        <c:lblOffset val="100"/>
        <c:noMultiLvlLbl val="0"/>
      </c:catAx>
      <c:valAx>
        <c:axId val="13819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21024"/>
        <c:crosses val="autoZero"/>
        <c:crossBetween val="between"/>
        <c:majorUnit val="4.0000000000000008E-2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>
              <a:lumMod val="75000"/>
              <a:lumOff val="25000"/>
            </a:schemeClr>
          </a:solidFill>
        </a:defRPr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/>
    <cs:effectRef idx="1"/>
    <cs:fontRef idx="minor">
      <a:schemeClr val="dk1"/>
    </cs:fontRef>
    <cs:spPr>
      <a:ln w="9525" cap="flat" cmpd="sng" algn="ctr">
        <a:solidFill>
          <a:schemeClr val="phClr">
            <a:alpha val="70000"/>
          </a:schemeClr>
        </a:solidFill>
        <a:prstDash val="sysDot"/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rnd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0" baseline="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>
              <a:alpha val="0"/>
            </a:schemeClr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5000"/>
            <a:lumOff val="75000"/>
          </a:schemeClr>
        </a:solidFill>
        <a:round/>
      </a:ln>
    </cs:spPr>
    <cs:defRPr sz="900" kern="1200" spc="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4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/>
    <cs:effectRef idx="1"/>
    <cs:fontRef idx="minor">
      <a:schemeClr val="dk1"/>
    </cs:fontRef>
    <cs:spPr>
      <a:ln w="9525" cap="flat" cmpd="sng" algn="ctr">
        <a:solidFill>
          <a:schemeClr val="phClr">
            <a:alpha val="70000"/>
          </a:schemeClr>
        </a:solidFill>
        <a:prstDash val="sysDot"/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rnd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0" baseline="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>
              <a:alpha val="0"/>
            </a:schemeClr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5000"/>
            <a:lumOff val="75000"/>
          </a:schemeClr>
        </a:solidFill>
        <a:round/>
      </a:ln>
    </cs:spPr>
    <cs:defRPr sz="900" kern="1200" spc="0" baseline="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4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/>
    <cs:effectRef idx="1"/>
    <cs:fontRef idx="minor">
      <a:schemeClr val="dk1"/>
    </cs:fontRef>
    <cs:spPr>
      <a:ln w="9525" cap="flat" cmpd="sng" algn="ctr">
        <a:solidFill>
          <a:schemeClr val="phClr">
            <a:alpha val="70000"/>
          </a:schemeClr>
        </a:solidFill>
        <a:prstDash val="sysDot"/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rnd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0" baseline="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>
              <a:alpha val="0"/>
            </a:schemeClr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5000"/>
            <a:lumOff val="75000"/>
          </a:schemeClr>
        </a:solidFill>
        <a:round/>
      </a:ln>
    </cs:spPr>
    <cs:defRPr sz="900" kern="1200" spc="0" baseline="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4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/>
    <cs:effectRef idx="1"/>
    <cs:fontRef idx="minor">
      <a:schemeClr val="dk1"/>
    </cs:fontRef>
    <cs:spPr>
      <a:ln w="9525" cap="flat" cmpd="sng" algn="ctr">
        <a:solidFill>
          <a:schemeClr val="phClr">
            <a:alpha val="70000"/>
          </a:schemeClr>
        </a:solidFill>
        <a:prstDash val="sysDot"/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rnd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0" baseline="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>
              <a:alpha val="0"/>
            </a:schemeClr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5000"/>
            <a:lumOff val="75000"/>
          </a:schemeClr>
        </a:solidFill>
        <a:round/>
      </a:ln>
    </cs:spPr>
    <cs:defRPr sz="900" kern="1200" spc="0" baseline="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4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/>
    <cs:effectRef idx="1"/>
    <cs:fontRef idx="minor">
      <a:schemeClr val="dk1"/>
    </cs:fontRef>
    <cs:spPr>
      <a:ln w="9525" cap="flat" cmpd="sng" algn="ctr">
        <a:solidFill>
          <a:schemeClr val="phClr">
            <a:alpha val="70000"/>
          </a:schemeClr>
        </a:solidFill>
        <a:prstDash val="sysDot"/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rnd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0" baseline="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>
              <a:alpha val="0"/>
            </a:schemeClr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5000"/>
            <a:lumOff val="75000"/>
          </a:schemeClr>
        </a:solidFill>
        <a:round/>
      </a:ln>
    </cs:spPr>
    <cs:defRPr sz="900" kern="1200" spc="0" baseline="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4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/>
    <cs:effectRef idx="1"/>
    <cs:fontRef idx="minor">
      <a:schemeClr val="dk1"/>
    </cs:fontRef>
    <cs:spPr>
      <a:ln w="9525" cap="flat" cmpd="sng" algn="ctr">
        <a:solidFill>
          <a:schemeClr val="phClr">
            <a:alpha val="70000"/>
          </a:schemeClr>
        </a:solidFill>
        <a:prstDash val="sysDot"/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rnd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0" baseline="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>
              <a:alpha val="0"/>
            </a:schemeClr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5000"/>
            <a:lumOff val="75000"/>
          </a:schemeClr>
        </a:solidFill>
        <a:round/>
      </a:ln>
    </cs:spPr>
    <cs:defRPr sz="900" kern="1200" spc="0" baseline="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4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/>
    <cs:effectRef idx="1"/>
    <cs:fontRef idx="minor">
      <a:schemeClr val="dk1"/>
    </cs:fontRef>
    <cs:spPr>
      <a:ln w="9525" cap="flat" cmpd="sng" algn="ctr">
        <a:solidFill>
          <a:schemeClr val="phClr">
            <a:alpha val="70000"/>
          </a:schemeClr>
        </a:solidFill>
        <a:prstDash val="sysDot"/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rnd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0" baseline="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>
              <a:alpha val="0"/>
            </a:schemeClr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5000"/>
            <a:lumOff val="75000"/>
          </a:schemeClr>
        </a:solidFill>
        <a:round/>
      </a:ln>
    </cs:spPr>
    <cs:defRPr sz="900" kern="1200" spc="0" baseline="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4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/>
    <cs:effectRef idx="1"/>
    <cs:fontRef idx="minor">
      <a:schemeClr val="dk1"/>
    </cs:fontRef>
    <cs:spPr>
      <a:ln w="9525" cap="flat" cmpd="sng" algn="ctr">
        <a:solidFill>
          <a:schemeClr val="phClr">
            <a:alpha val="70000"/>
          </a:schemeClr>
        </a:solidFill>
        <a:prstDash val="sysDot"/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rnd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0" baseline="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>
              <a:alpha val="0"/>
            </a:schemeClr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5000"/>
            <a:lumOff val="75000"/>
          </a:schemeClr>
        </a:solidFill>
        <a:round/>
      </a:ln>
    </cs:spPr>
    <cs:defRPr sz="900" kern="1200" spc="0" baseline="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4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/>
    <cs:effectRef idx="1"/>
    <cs:fontRef idx="minor">
      <a:schemeClr val="dk1"/>
    </cs:fontRef>
    <cs:spPr>
      <a:ln w="9525" cap="flat" cmpd="sng" algn="ctr">
        <a:solidFill>
          <a:schemeClr val="phClr">
            <a:alpha val="70000"/>
          </a:schemeClr>
        </a:solidFill>
        <a:prstDash val="sysDot"/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rnd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0" baseline="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>
              <a:alpha val="0"/>
            </a:schemeClr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5000"/>
            <a:lumOff val="75000"/>
          </a:schemeClr>
        </a:solidFill>
        <a:round/>
      </a:ln>
    </cs:spPr>
    <cs:defRPr sz="900" kern="1200" spc="0" baseline="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4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/>
    <cs:effectRef idx="1"/>
    <cs:fontRef idx="minor">
      <a:schemeClr val="dk1"/>
    </cs:fontRef>
    <cs:spPr>
      <a:ln w="9525" cap="flat" cmpd="sng" algn="ctr">
        <a:solidFill>
          <a:schemeClr val="phClr">
            <a:alpha val="70000"/>
          </a:schemeClr>
        </a:solidFill>
        <a:prstDash val="sysDot"/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rnd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0" baseline="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>
              <a:alpha val="0"/>
            </a:schemeClr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5000"/>
            <a:lumOff val="75000"/>
          </a:schemeClr>
        </a:solidFill>
        <a:round/>
      </a:ln>
    </cs:spPr>
    <cs:defRPr sz="900" kern="1200" spc="0" baseline="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4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/>
    <cs:effectRef idx="1"/>
    <cs:fontRef idx="minor">
      <a:schemeClr val="dk1"/>
    </cs:fontRef>
    <cs:spPr>
      <a:ln w="9525" cap="flat" cmpd="sng" algn="ctr">
        <a:solidFill>
          <a:schemeClr val="phClr">
            <a:alpha val="70000"/>
          </a:schemeClr>
        </a:solidFill>
        <a:prstDash val="sysDot"/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rnd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0" baseline="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>
              <a:alpha val="0"/>
            </a:schemeClr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5000"/>
            <a:lumOff val="75000"/>
          </a:schemeClr>
        </a:solidFill>
        <a:round/>
      </a:ln>
    </cs:spPr>
    <cs:defRPr sz="900" kern="1200" spc="0" baseline="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4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/>
    <cs:effectRef idx="1"/>
    <cs:fontRef idx="minor">
      <a:schemeClr val="dk1"/>
    </cs:fontRef>
    <cs:spPr>
      <a:ln w="9525" cap="flat" cmpd="sng" algn="ctr">
        <a:solidFill>
          <a:schemeClr val="phClr">
            <a:alpha val="70000"/>
          </a:schemeClr>
        </a:solidFill>
        <a:prstDash val="sysDot"/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rnd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0" baseline="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>
              <a:alpha val="0"/>
            </a:schemeClr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5000"/>
            <a:lumOff val="75000"/>
          </a:schemeClr>
        </a:solidFill>
        <a:round/>
      </a:ln>
    </cs:spPr>
    <cs:defRPr sz="900" kern="1200" spc="0" baseline="0"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4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/>
    <cs:effectRef idx="1"/>
    <cs:fontRef idx="minor">
      <a:schemeClr val="dk1"/>
    </cs:fontRef>
    <cs:spPr>
      <a:ln w="9525" cap="flat" cmpd="sng" algn="ctr">
        <a:solidFill>
          <a:schemeClr val="phClr">
            <a:alpha val="70000"/>
          </a:schemeClr>
        </a:solidFill>
        <a:prstDash val="sysDot"/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rnd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0" baseline="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>
              <a:alpha val="0"/>
            </a:schemeClr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5000"/>
            <a:lumOff val="75000"/>
          </a:schemeClr>
        </a:solidFill>
        <a:round/>
      </a:ln>
    </cs:spPr>
    <cs:defRPr sz="900" kern="1200" spc="0" baseline="0"/>
  </cs:valueAxis>
  <cs:wall>
    <cs:lnRef idx="0"/>
    <cs:fillRef idx="0"/>
    <cs:effectRef idx="0"/>
    <cs:fontRef idx="minor">
      <a:schemeClr val="dk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24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/>
    <cs:effectRef idx="1"/>
    <cs:fontRef idx="minor">
      <a:schemeClr val="dk1"/>
    </cs:fontRef>
    <cs:spPr>
      <a:ln w="9525" cap="flat" cmpd="sng" algn="ctr">
        <a:solidFill>
          <a:schemeClr val="phClr">
            <a:alpha val="70000"/>
          </a:schemeClr>
        </a:solidFill>
        <a:prstDash val="sysDot"/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rnd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0" baseline="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>
              <a:alpha val="0"/>
            </a:schemeClr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5000"/>
            <a:lumOff val="75000"/>
          </a:schemeClr>
        </a:solidFill>
        <a:round/>
      </a:ln>
    </cs:spPr>
    <cs:defRPr sz="900" kern="1200" spc="0" baseline="0"/>
  </cs:valueAxis>
  <cs:wall>
    <cs:lnRef idx="0"/>
    <cs:fillRef idx="0"/>
    <cs:effectRef idx="0"/>
    <cs:fontRef idx="minor">
      <a:schemeClr val="dk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24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/>
    <cs:effectRef idx="1"/>
    <cs:fontRef idx="minor">
      <a:schemeClr val="dk1"/>
    </cs:fontRef>
    <cs:spPr>
      <a:ln w="9525" cap="flat" cmpd="sng" algn="ctr">
        <a:solidFill>
          <a:schemeClr val="phClr">
            <a:alpha val="70000"/>
          </a:schemeClr>
        </a:solidFill>
        <a:prstDash val="sysDot"/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rnd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0" baseline="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>
              <a:alpha val="0"/>
            </a:schemeClr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5000"/>
            <a:lumOff val="75000"/>
          </a:schemeClr>
        </a:solidFill>
        <a:round/>
      </a:ln>
    </cs:spPr>
    <cs:defRPr sz="900" kern="1200" spc="0" baseline="0"/>
  </cs:valueAxis>
  <cs:wall>
    <cs:lnRef idx="0"/>
    <cs:fillRef idx="0"/>
    <cs:effectRef idx="0"/>
    <cs:fontRef idx="minor">
      <a:schemeClr val="dk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24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/>
    <cs:effectRef idx="1"/>
    <cs:fontRef idx="minor">
      <a:schemeClr val="dk1"/>
    </cs:fontRef>
    <cs:spPr>
      <a:ln w="9525" cap="flat" cmpd="sng" algn="ctr">
        <a:solidFill>
          <a:schemeClr val="phClr">
            <a:alpha val="70000"/>
          </a:schemeClr>
        </a:solidFill>
        <a:prstDash val="sysDot"/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rnd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0" baseline="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>
              <a:alpha val="0"/>
            </a:schemeClr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5000"/>
            <a:lumOff val="75000"/>
          </a:schemeClr>
        </a:solidFill>
        <a:round/>
      </a:ln>
    </cs:spPr>
    <cs:defRPr sz="900" kern="1200" spc="0" baseline="0"/>
  </cs:valueAxis>
  <cs:wall>
    <cs:lnRef idx="0"/>
    <cs:fillRef idx="0"/>
    <cs:effectRef idx="0"/>
    <cs:fontRef idx="minor">
      <a:schemeClr val="dk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24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/>
    <cs:effectRef idx="1"/>
    <cs:fontRef idx="minor">
      <a:schemeClr val="dk1"/>
    </cs:fontRef>
    <cs:spPr>
      <a:ln w="9525" cap="flat" cmpd="sng" algn="ctr">
        <a:solidFill>
          <a:schemeClr val="phClr">
            <a:alpha val="70000"/>
          </a:schemeClr>
        </a:solidFill>
        <a:prstDash val="sysDot"/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rnd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0" baseline="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>
              <a:alpha val="0"/>
            </a:schemeClr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5000"/>
            <a:lumOff val="75000"/>
          </a:schemeClr>
        </a:solidFill>
        <a:round/>
      </a:ln>
    </cs:spPr>
    <cs:defRPr sz="900" kern="1200" spc="0" baseline="0"/>
  </cs:valueAxis>
  <cs:wall>
    <cs:lnRef idx="0"/>
    <cs:fillRef idx="0"/>
    <cs:effectRef idx="0"/>
    <cs:fontRef idx="minor">
      <a:schemeClr val="dk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24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/>
    <cs:effectRef idx="1"/>
    <cs:fontRef idx="minor">
      <a:schemeClr val="dk1"/>
    </cs:fontRef>
    <cs:spPr>
      <a:ln w="9525" cap="flat" cmpd="sng" algn="ctr">
        <a:solidFill>
          <a:schemeClr val="phClr">
            <a:alpha val="70000"/>
          </a:schemeClr>
        </a:solidFill>
        <a:prstDash val="sysDot"/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rnd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0" baseline="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>
              <a:alpha val="0"/>
            </a:schemeClr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5000"/>
            <a:lumOff val="75000"/>
          </a:schemeClr>
        </a:solidFill>
        <a:round/>
      </a:ln>
    </cs:spPr>
    <cs:defRPr sz="900" kern="1200" spc="0" baseline="0"/>
  </cs:valueAxis>
  <cs:wall>
    <cs:lnRef idx="0"/>
    <cs:fillRef idx="0"/>
    <cs:effectRef idx="0"/>
    <cs:fontRef idx="minor">
      <a:schemeClr val="dk1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24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/>
    <cs:effectRef idx="1"/>
    <cs:fontRef idx="minor">
      <a:schemeClr val="dk1"/>
    </cs:fontRef>
    <cs:spPr>
      <a:ln w="9525" cap="flat" cmpd="sng" algn="ctr">
        <a:solidFill>
          <a:schemeClr val="phClr">
            <a:alpha val="70000"/>
          </a:schemeClr>
        </a:solidFill>
        <a:prstDash val="sysDot"/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rnd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0" baseline="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>
              <a:alpha val="0"/>
            </a:schemeClr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5000"/>
            <a:lumOff val="75000"/>
          </a:schemeClr>
        </a:solidFill>
        <a:round/>
      </a:ln>
    </cs:spPr>
    <cs:defRPr sz="900" kern="1200" spc="0" baseline="0"/>
  </cs:valueAxis>
  <cs:wall>
    <cs:lnRef idx="0"/>
    <cs:fillRef idx="0"/>
    <cs:effectRef idx="0"/>
    <cs:fontRef idx="minor">
      <a:schemeClr val="dk1"/>
    </cs:fontRef>
  </cs:wall>
</cs:chartStyle>
</file>

<file path=ppt/charts/style21.xml><?xml version="1.0" encoding="utf-8"?>
<cs:chartStyle xmlns:cs="http://schemas.microsoft.com/office/drawing/2012/chartStyle" xmlns:a="http://schemas.openxmlformats.org/drawingml/2006/main" id="24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/>
    <cs:effectRef idx="1"/>
    <cs:fontRef idx="minor">
      <a:schemeClr val="dk1"/>
    </cs:fontRef>
    <cs:spPr>
      <a:ln w="9525" cap="flat" cmpd="sng" algn="ctr">
        <a:solidFill>
          <a:schemeClr val="phClr">
            <a:alpha val="70000"/>
          </a:schemeClr>
        </a:solidFill>
        <a:prstDash val="sysDot"/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rnd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0" baseline="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>
              <a:alpha val="0"/>
            </a:schemeClr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5000"/>
            <a:lumOff val="75000"/>
          </a:schemeClr>
        </a:solidFill>
        <a:round/>
      </a:ln>
    </cs:spPr>
    <cs:defRPr sz="900" kern="1200" spc="0" baseline="0"/>
  </cs:valueAxis>
  <cs:wall>
    <cs:lnRef idx="0"/>
    <cs:fillRef idx="0"/>
    <cs:effectRef idx="0"/>
    <cs:fontRef idx="minor">
      <a:schemeClr val="dk1"/>
    </cs:fontRef>
  </cs:wall>
</cs:chartStyle>
</file>

<file path=ppt/charts/style22.xml><?xml version="1.0" encoding="utf-8"?>
<cs:chartStyle xmlns:cs="http://schemas.microsoft.com/office/drawing/2012/chartStyle" xmlns:a="http://schemas.openxmlformats.org/drawingml/2006/main" id="24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/>
    <cs:effectRef idx="1"/>
    <cs:fontRef idx="minor">
      <a:schemeClr val="dk1"/>
    </cs:fontRef>
    <cs:spPr>
      <a:ln w="9525" cap="flat" cmpd="sng" algn="ctr">
        <a:solidFill>
          <a:schemeClr val="phClr">
            <a:alpha val="70000"/>
          </a:schemeClr>
        </a:solidFill>
        <a:prstDash val="sysDot"/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rnd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0" baseline="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>
              <a:alpha val="0"/>
            </a:schemeClr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5000"/>
            <a:lumOff val="75000"/>
          </a:schemeClr>
        </a:solidFill>
        <a:round/>
      </a:ln>
    </cs:spPr>
    <cs:defRPr sz="900" kern="1200" spc="0" baseline="0"/>
  </cs:valueAxis>
  <cs:wall>
    <cs:lnRef idx="0"/>
    <cs:fillRef idx="0"/>
    <cs:effectRef idx="0"/>
    <cs:fontRef idx="minor">
      <a:schemeClr val="dk1"/>
    </cs:fontRef>
  </cs:wall>
</cs:chartStyle>
</file>

<file path=ppt/charts/style23.xml><?xml version="1.0" encoding="utf-8"?>
<cs:chartStyle xmlns:cs="http://schemas.microsoft.com/office/drawing/2012/chartStyle" xmlns:a="http://schemas.openxmlformats.org/drawingml/2006/main" id="24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/>
    <cs:effectRef idx="1"/>
    <cs:fontRef idx="minor">
      <a:schemeClr val="dk1"/>
    </cs:fontRef>
    <cs:spPr>
      <a:ln w="9525" cap="flat" cmpd="sng" algn="ctr">
        <a:solidFill>
          <a:schemeClr val="phClr">
            <a:alpha val="70000"/>
          </a:schemeClr>
        </a:solidFill>
        <a:prstDash val="sysDot"/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rnd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0" baseline="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>
              <a:alpha val="0"/>
            </a:schemeClr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5000"/>
            <a:lumOff val="75000"/>
          </a:schemeClr>
        </a:solidFill>
        <a:round/>
      </a:ln>
    </cs:spPr>
    <cs:defRPr sz="900" kern="1200" spc="0" baseline="0"/>
  </cs:valueAxis>
  <cs:wall>
    <cs:lnRef idx="0"/>
    <cs:fillRef idx="0"/>
    <cs:effectRef idx="0"/>
    <cs:fontRef idx="minor">
      <a:schemeClr val="dk1"/>
    </cs:fontRef>
  </cs:wall>
</cs:chartStyle>
</file>

<file path=ppt/charts/style24.xml><?xml version="1.0" encoding="utf-8"?>
<cs:chartStyle xmlns:cs="http://schemas.microsoft.com/office/drawing/2012/chartStyle" xmlns:a="http://schemas.openxmlformats.org/drawingml/2006/main" id="24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/>
    <cs:effectRef idx="1"/>
    <cs:fontRef idx="minor">
      <a:schemeClr val="dk1"/>
    </cs:fontRef>
    <cs:spPr>
      <a:ln w="9525" cap="flat" cmpd="sng" algn="ctr">
        <a:solidFill>
          <a:schemeClr val="phClr">
            <a:alpha val="70000"/>
          </a:schemeClr>
        </a:solidFill>
        <a:prstDash val="sysDot"/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rnd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0" baseline="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>
              <a:alpha val="0"/>
            </a:schemeClr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5000"/>
            <a:lumOff val="75000"/>
          </a:schemeClr>
        </a:solidFill>
        <a:round/>
      </a:ln>
    </cs:spPr>
    <cs:defRPr sz="900" kern="1200" spc="0" baseline="0"/>
  </cs:valueAxis>
  <cs:wall>
    <cs:lnRef idx="0"/>
    <cs:fillRef idx="0"/>
    <cs:effectRef idx="0"/>
    <cs:fontRef idx="minor">
      <a:schemeClr val="dk1"/>
    </cs:fontRef>
  </cs:wall>
</cs:chartStyle>
</file>

<file path=ppt/charts/style25.xml><?xml version="1.0" encoding="utf-8"?>
<cs:chartStyle xmlns:cs="http://schemas.microsoft.com/office/drawing/2012/chartStyle" xmlns:a="http://schemas.openxmlformats.org/drawingml/2006/main" id="24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/>
    <cs:effectRef idx="1"/>
    <cs:fontRef idx="minor">
      <a:schemeClr val="dk1"/>
    </cs:fontRef>
    <cs:spPr>
      <a:ln w="9525" cap="flat" cmpd="sng" algn="ctr">
        <a:solidFill>
          <a:schemeClr val="phClr">
            <a:alpha val="70000"/>
          </a:schemeClr>
        </a:solidFill>
        <a:prstDash val="sysDot"/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rnd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0" baseline="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>
              <a:alpha val="0"/>
            </a:schemeClr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5000"/>
            <a:lumOff val="75000"/>
          </a:schemeClr>
        </a:solidFill>
        <a:round/>
      </a:ln>
    </cs:spPr>
    <cs:defRPr sz="900" kern="1200" spc="0" baseline="0"/>
  </cs:valueAxis>
  <cs:wall>
    <cs:lnRef idx="0"/>
    <cs:fillRef idx="0"/>
    <cs:effectRef idx="0"/>
    <cs:fontRef idx="minor">
      <a:schemeClr val="dk1"/>
    </cs:fontRef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4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/>
    <cs:effectRef idx="1"/>
    <cs:fontRef idx="minor">
      <a:schemeClr val="dk1"/>
    </cs:fontRef>
    <cs:spPr>
      <a:ln w="9525" cap="flat" cmpd="sng" algn="ctr">
        <a:solidFill>
          <a:schemeClr val="phClr">
            <a:alpha val="70000"/>
          </a:schemeClr>
        </a:solidFill>
        <a:prstDash val="sysDot"/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rnd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0" baseline="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>
              <a:alpha val="0"/>
            </a:schemeClr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5000"/>
            <a:lumOff val="75000"/>
          </a:schemeClr>
        </a:solidFill>
        <a:round/>
      </a:ln>
    </cs:spPr>
    <cs:defRPr sz="900" kern="1200" spc="0" baseline="0"/>
  </cs:valueAxis>
  <cs:wall>
    <cs:lnRef idx="0"/>
    <cs:fillRef idx="0"/>
    <cs:effectRef idx="0"/>
    <cs:fontRef idx="minor">
      <a:schemeClr val="dk1"/>
    </cs:fontRef>
  </cs:wall>
</cs:chartStyle>
</file>

<file path=ppt/charts/style28.xml><?xml version="1.0" encoding="utf-8"?>
<cs:chartStyle xmlns:cs="http://schemas.microsoft.com/office/drawing/2012/chartStyle" xmlns:a="http://schemas.openxmlformats.org/drawingml/2006/main" id="24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/>
    <cs:effectRef idx="1"/>
    <cs:fontRef idx="minor">
      <a:schemeClr val="dk1"/>
    </cs:fontRef>
    <cs:spPr>
      <a:ln w="9525" cap="flat" cmpd="sng" algn="ctr">
        <a:solidFill>
          <a:schemeClr val="phClr">
            <a:alpha val="70000"/>
          </a:schemeClr>
        </a:solidFill>
        <a:prstDash val="sysDot"/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rnd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0" baseline="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>
              <a:alpha val="0"/>
            </a:schemeClr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5000"/>
            <a:lumOff val="75000"/>
          </a:schemeClr>
        </a:solidFill>
        <a:round/>
      </a:ln>
    </cs:spPr>
    <cs:defRPr sz="900" kern="1200" spc="0" baseline="0"/>
  </cs:valueAxis>
  <cs:wall>
    <cs:lnRef idx="0"/>
    <cs:fillRef idx="0"/>
    <cs:effectRef idx="0"/>
    <cs:fontRef idx="minor">
      <a:schemeClr val="dk1"/>
    </cs:fontRef>
  </cs:wall>
</cs:chartStyle>
</file>

<file path=ppt/charts/style29.xml><?xml version="1.0" encoding="utf-8"?>
<cs:chartStyle xmlns:cs="http://schemas.microsoft.com/office/drawing/2012/chartStyle" xmlns:a="http://schemas.openxmlformats.org/drawingml/2006/main" id="24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/>
    <cs:effectRef idx="1"/>
    <cs:fontRef idx="minor">
      <a:schemeClr val="dk1"/>
    </cs:fontRef>
    <cs:spPr>
      <a:ln w="9525" cap="flat" cmpd="sng" algn="ctr">
        <a:solidFill>
          <a:schemeClr val="phClr">
            <a:alpha val="70000"/>
          </a:schemeClr>
        </a:solidFill>
        <a:prstDash val="sysDot"/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rnd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0" baseline="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>
              <a:alpha val="0"/>
            </a:schemeClr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5000"/>
            <a:lumOff val="75000"/>
          </a:schemeClr>
        </a:solidFill>
        <a:round/>
      </a:ln>
    </cs:spPr>
    <cs:defRPr sz="900" kern="1200" spc="0" baseline="0"/>
  </cs:valueAxis>
  <cs:wall>
    <cs:lnRef idx="0"/>
    <cs:fillRef idx="0"/>
    <cs:effectRef idx="0"/>
    <cs:fontRef idx="minor">
      <a:schemeClr val="dk1"/>
    </cs:fontRef>
  </cs:wall>
</cs:chartStyle>
</file>

<file path=ppt/charts/style30.xml><?xml version="1.0" encoding="utf-8"?>
<cs:chartStyle xmlns:cs="http://schemas.microsoft.com/office/drawing/2012/chartStyle" xmlns:a="http://schemas.openxmlformats.org/drawingml/2006/main" id="24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/>
    <cs:effectRef idx="1"/>
    <cs:fontRef idx="minor">
      <a:schemeClr val="dk1"/>
    </cs:fontRef>
    <cs:spPr>
      <a:ln w="9525" cap="flat" cmpd="sng" algn="ctr">
        <a:solidFill>
          <a:schemeClr val="phClr">
            <a:alpha val="70000"/>
          </a:schemeClr>
        </a:solidFill>
        <a:prstDash val="sysDot"/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rnd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0" baseline="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>
              <a:alpha val="0"/>
            </a:schemeClr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5000"/>
            <a:lumOff val="75000"/>
          </a:schemeClr>
        </a:solidFill>
        <a:round/>
      </a:ln>
    </cs:spPr>
    <cs:defRPr sz="900" kern="1200" spc="0" baseline="0"/>
  </cs:valueAxis>
  <cs:wall>
    <cs:lnRef idx="0"/>
    <cs:fillRef idx="0"/>
    <cs:effectRef idx="0"/>
    <cs:fontRef idx="minor">
      <a:schemeClr val="dk1"/>
    </cs:fontRef>
  </cs:wall>
</cs:chartStyle>
</file>

<file path=ppt/charts/style3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4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5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9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0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0.73333</cdr:x>
      <cdr:y>0.04841</cdr:y>
    </cdr:from>
    <cdr:to>
      <cdr:x>0.87048</cdr:x>
      <cdr:y>0.17698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889500" y="193675"/>
          <a:ext cx="914400" cy="5143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CA" sz="1400"/>
            <a:t>R</a:t>
          </a:r>
          <a:r>
            <a:rPr lang="en-CA" sz="1400" baseline="30000"/>
            <a:t>2</a:t>
          </a:r>
          <a:r>
            <a:rPr lang="en-CA" sz="1400"/>
            <a:t>=0.011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0.38619</cdr:x>
      <cdr:y>0.0627</cdr:y>
    </cdr:from>
    <cdr:to>
      <cdr:x>0.52333</cdr:x>
      <cdr:y>0.19127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74925" y="250825"/>
          <a:ext cx="914400" cy="5143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CA" sz="1400"/>
            <a:t>R</a:t>
          </a:r>
          <a:r>
            <a:rPr lang="en-CA" sz="1400" baseline="30000"/>
            <a:t>2</a:t>
          </a:r>
          <a:r>
            <a:rPr lang="en-CA" sz="1400"/>
            <a:t>=0.433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0.38619</cdr:x>
      <cdr:y>0.0627</cdr:y>
    </cdr:from>
    <cdr:to>
      <cdr:x>0.52333</cdr:x>
      <cdr:y>0.19127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74925" y="250825"/>
          <a:ext cx="914400" cy="5143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CA" sz="1400"/>
            <a:t>R</a:t>
          </a:r>
          <a:r>
            <a:rPr lang="en-CA" sz="1400" baseline="30000"/>
            <a:t>2</a:t>
          </a:r>
          <a:r>
            <a:rPr lang="en-CA" sz="1400"/>
            <a:t>=0.028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0.75048</cdr:x>
      <cdr:y>0.06984</cdr:y>
    </cdr:from>
    <cdr:to>
      <cdr:x>0.88762</cdr:x>
      <cdr:y>0.19841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003800" y="279400"/>
          <a:ext cx="914400" cy="5143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CA" sz="1400"/>
            <a:t>R</a:t>
          </a:r>
          <a:r>
            <a:rPr lang="en-CA" sz="1400" baseline="30000"/>
            <a:t>2</a:t>
          </a:r>
          <a:r>
            <a:rPr lang="en-CA" sz="1400"/>
            <a:t>=0.396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0.40476</cdr:x>
      <cdr:y>0.06746</cdr:y>
    </cdr:from>
    <cdr:to>
      <cdr:x>0.5419</cdr:x>
      <cdr:y>0.19603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8750" y="269875"/>
          <a:ext cx="914400" cy="5143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CA" sz="1400"/>
            <a:t>R</a:t>
          </a:r>
          <a:r>
            <a:rPr lang="en-CA" sz="1400" baseline="30000"/>
            <a:t>2</a:t>
          </a:r>
          <a:r>
            <a:rPr lang="en-CA" sz="1400"/>
            <a:t>=0.021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0.4919</cdr:x>
      <cdr:y>0.04603</cdr:y>
    </cdr:from>
    <cdr:to>
      <cdr:x>0.62904</cdr:x>
      <cdr:y>0.1746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79762" y="184149"/>
          <a:ext cx="914381" cy="5143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CA" sz="1400"/>
            <a:t>R</a:t>
          </a:r>
          <a:r>
            <a:rPr lang="en-CA" sz="1400" baseline="30000"/>
            <a:t>2</a:t>
          </a:r>
          <a:r>
            <a:rPr lang="en-CA" sz="1400"/>
            <a:t>=0.013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EE934-60CD-4E4E-A466-CE0087C9D4FC}" type="datetimeFigureOut">
              <a:rPr lang="en-CA" smtClean="0"/>
              <a:t>2015-09-24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DCE17-A60C-444C-8791-0BB157A9EB73}" type="slidenum">
              <a:rPr lang="en-CA" smtClean="0"/>
              <a:t>‹#›</a:t>
            </a:fld>
            <a:endParaRPr lang="en-C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48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EE934-60CD-4E4E-A466-CE0087C9D4FC}" type="datetimeFigureOut">
              <a:rPr lang="en-CA" smtClean="0"/>
              <a:t>2015-09-24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DCE17-A60C-444C-8791-0BB157A9EB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9219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EE934-60CD-4E4E-A466-CE0087C9D4FC}" type="datetimeFigureOut">
              <a:rPr lang="en-CA" smtClean="0"/>
              <a:t>2015-09-24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DCE17-A60C-444C-8791-0BB157A9EB73}" type="slidenum">
              <a:rPr lang="en-CA" smtClean="0"/>
              <a:t>‹#›</a:t>
            </a:fld>
            <a:endParaRPr lang="en-C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1885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EE934-60CD-4E4E-A466-CE0087C9D4FC}" type="datetimeFigureOut">
              <a:rPr lang="en-CA" smtClean="0"/>
              <a:t>2015-09-24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DCE17-A60C-444C-8791-0BB157A9EB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8861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EE934-60CD-4E4E-A466-CE0087C9D4FC}" type="datetimeFigureOut">
              <a:rPr lang="en-CA" smtClean="0"/>
              <a:t>2015-09-24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DCE17-A60C-444C-8791-0BB157A9EB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1128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EE934-60CD-4E4E-A466-CE0087C9D4FC}" type="datetimeFigureOut">
              <a:rPr lang="en-CA" smtClean="0"/>
              <a:t>2015-09-24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DCE17-A60C-444C-8791-0BB157A9EB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2239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EE934-60CD-4E4E-A466-CE0087C9D4FC}" type="datetimeFigureOut">
              <a:rPr lang="en-CA" smtClean="0"/>
              <a:t>2015-09-24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DCE17-A60C-444C-8791-0BB157A9EB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37520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F1EE934-60CD-4E4E-A466-CE0087C9D4FC}" type="datetimeFigureOut">
              <a:rPr lang="en-CA" smtClean="0"/>
              <a:t>2015-09-24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3FDCE17-A60C-444C-8791-0BB157A9EB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7039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EE934-60CD-4E4E-A466-CE0087C9D4FC}" type="datetimeFigureOut">
              <a:rPr lang="en-CA" smtClean="0"/>
              <a:t>2015-09-24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DCE17-A60C-444C-8791-0BB157A9EB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6649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EE934-60CD-4E4E-A466-CE0087C9D4FC}" type="datetimeFigureOut">
              <a:rPr lang="en-CA" smtClean="0"/>
              <a:t>2015-09-24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DCE17-A60C-444C-8791-0BB157A9EB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3636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EE934-60CD-4E4E-A466-CE0087C9D4FC}" type="datetimeFigureOut">
              <a:rPr lang="en-CA" smtClean="0"/>
              <a:t>2015-09-24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DCE17-A60C-444C-8791-0BB157A9EB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99789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F1EE934-60CD-4E4E-A466-CE0087C9D4FC}" type="datetimeFigureOut">
              <a:rPr lang="en-CA" smtClean="0"/>
              <a:t>2015-09-24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3FDCE17-A60C-444C-8791-0BB157A9EB73}" type="slidenum">
              <a:rPr lang="en-CA" smtClean="0"/>
              <a:t>‹#›</a:t>
            </a:fld>
            <a:endParaRPr lang="en-C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2539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david@hockeyanalyis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0.xml"/><Relationship Id="rId4" Type="http://schemas.openxmlformats.org/officeDocument/2006/relationships/chart" Target="../charts/char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ockeyanalysis.com/" TargetMode="External"/><Relationship Id="rId2" Type="http://schemas.openxmlformats.org/officeDocument/2006/relationships/hyperlink" Target="mailto:david@hockeyanalyis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uckalytics.com/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2800" dirty="0" smtClean="0"/>
              <a:t>Measuring Individual Talent and Ability: An Investigation into the Persistence of </a:t>
            </a:r>
            <a:r>
              <a:rPr lang="en-CA" sz="2800" dirty="0" smtClean="0"/>
              <a:t>Enhanced </a:t>
            </a:r>
            <a:r>
              <a:rPr lang="en-CA" sz="2800" dirty="0" smtClean="0"/>
              <a:t>Hockey Metrics </a:t>
            </a:r>
            <a:r>
              <a:rPr lang="en-CA" sz="2800" dirty="0" smtClean="0"/>
              <a:t>through Team </a:t>
            </a:r>
            <a:r>
              <a:rPr lang="en-CA" sz="2800" dirty="0" smtClean="0"/>
              <a:t>and Coaching Changes</a:t>
            </a:r>
            <a:r>
              <a:rPr lang="en-CA" sz="3600" dirty="0" smtClean="0"/>
              <a:t/>
            </a:r>
            <a:br>
              <a:rPr lang="en-CA" sz="3600" dirty="0" smtClean="0"/>
            </a:br>
            <a:r>
              <a:rPr lang="en-CA" sz="3600" dirty="0"/>
              <a:t/>
            </a:r>
            <a:br>
              <a:rPr lang="en-CA" sz="3600" dirty="0"/>
            </a:br>
            <a:r>
              <a:rPr lang="en-CA" sz="2000" dirty="0" smtClean="0"/>
              <a:t>David Johnson</a:t>
            </a:r>
            <a:br>
              <a:rPr lang="en-CA" sz="2000" dirty="0" smtClean="0"/>
            </a:br>
            <a:r>
              <a:rPr lang="en-CA" sz="2000" dirty="0" smtClean="0">
                <a:hlinkClick r:id="rId2"/>
              </a:rPr>
              <a:t>david@hockeyanalyis.com</a:t>
            </a:r>
            <a:r>
              <a:rPr lang="en-CA" sz="2000" dirty="0" smtClean="0"/>
              <a:t/>
            </a:r>
            <a:br>
              <a:rPr lang="en-CA" sz="2000" dirty="0" smtClean="0"/>
            </a:br>
            <a:r>
              <a:rPr lang="en-CA" sz="2000" dirty="0" smtClean="0"/>
              <a:t>@</a:t>
            </a:r>
            <a:r>
              <a:rPr lang="en-CA" sz="2000" dirty="0" err="1" smtClean="0"/>
              <a:t>hockeyanalysis</a:t>
            </a:r>
            <a:r>
              <a:rPr lang="en-CA" sz="2000" dirty="0" smtClean="0"/>
              <a:t/>
            </a:r>
            <a:br>
              <a:rPr lang="en-CA" sz="2000" dirty="0" smtClean="0"/>
            </a:br>
            <a:r>
              <a:rPr lang="en-CA" sz="2000" dirty="0" smtClean="0"/>
              <a:t>HockeyAnalysis.com and Puckalytics.com</a:t>
            </a:r>
            <a:br>
              <a:rPr lang="en-CA" sz="2000" dirty="0" smtClean="0"/>
            </a:br>
            <a:endParaRPr lang="en-CA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1600" dirty="0" smtClean="0"/>
              <a:t>Rochester Institute of Technology</a:t>
            </a:r>
          </a:p>
          <a:p>
            <a:pPr algn="ctr"/>
            <a:r>
              <a:rPr lang="en-CA" sz="1600" dirty="0" smtClean="0"/>
              <a:t>Hockey Analytics Conference</a:t>
            </a:r>
          </a:p>
          <a:p>
            <a:pPr algn="ctr"/>
            <a:r>
              <a:rPr lang="en-CA" sz="1600" dirty="0" smtClean="0"/>
              <a:t>October 10, 2015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177436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19175" y="1941095"/>
            <a:ext cx="1491916" cy="930442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Player Talent and Ability</a:t>
            </a:r>
            <a:endParaRPr lang="en-CA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086850" y="1772652"/>
            <a:ext cx="1491916" cy="123523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Measurable</a:t>
            </a:r>
          </a:p>
          <a:p>
            <a:pPr algn="ctr"/>
            <a:r>
              <a:rPr lang="en-CA" dirty="0" smtClean="0"/>
              <a:t>Outcomes</a:t>
            </a:r>
            <a:endParaRPr lang="en-CA" dirty="0" smtClean="0"/>
          </a:p>
          <a:p>
            <a:pPr algn="ctr"/>
            <a:r>
              <a:rPr lang="en-CA" sz="1200" dirty="0" smtClean="0"/>
              <a:t>(goals, assists, shot attempts, zone entries, passes, etc.)</a:t>
            </a:r>
            <a:endParaRPr lang="en-CA" sz="1200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511091" y="2406316"/>
            <a:ext cx="6585284" cy="0"/>
          </a:xfrm>
          <a:prstGeom prst="straightConnector1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2951747" y="1315453"/>
            <a:ext cx="986589" cy="449179"/>
          </a:xfrm>
          <a:prstGeom prst="rect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1400" b="1" dirty="0" smtClean="0"/>
              <a:t>Injuries</a:t>
            </a:r>
            <a:endParaRPr lang="en-CA" sz="1400" b="1" dirty="0"/>
          </a:p>
        </p:txBody>
      </p:sp>
      <p:sp>
        <p:nvSpPr>
          <p:cNvPr id="10" name="Rectangle 9"/>
          <p:cNvSpPr/>
          <p:nvPr/>
        </p:nvSpPr>
        <p:spPr>
          <a:xfrm>
            <a:off x="4327851" y="1315454"/>
            <a:ext cx="986589" cy="449179"/>
          </a:xfrm>
          <a:prstGeom prst="rect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1400" b="1" dirty="0" smtClean="0"/>
              <a:t>Usage</a:t>
            </a:r>
            <a:endParaRPr lang="en-CA" sz="1400" b="1" dirty="0"/>
          </a:p>
        </p:txBody>
      </p:sp>
      <p:sp>
        <p:nvSpPr>
          <p:cNvPr id="11" name="Rectangle 10"/>
          <p:cNvSpPr/>
          <p:nvPr/>
        </p:nvSpPr>
        <p:spPr>
          <a:xfrm>
            <a:off x="5859864" y="1323476"/>
            <a:ext cx="986589" cy="449179"/>
          </a:xfrm>
          <a:prstGeom prst="rect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1400" b="1" dirty="0" smtClean="0"/>
              <a:t>Coaching Tactics</a:t>
            </a:r>
            <a:endParaRPr lang="en-CA" sz="1400" b="1" dirty="0"/>
          </a:p>
        </p:txBody>
      </p:sp>
      <p:sp>
        <p:nvSpPr>
          <p:cNvPr id="12" name="Rectangle 11"/>
          <p:cNvSpPr/>
          <p:nvPr/>
        </p:nvSpPr>
        <p:spPr>
          <a:xfrm>
            <a:off x="7231428" y="1323474"/>
            <a:ext cx="1163518" cy="449179"/>
          </a:xfrm>
          <a:prstGeom prst="rect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1400" b="1" dirty="0" smtClean="0"/>
              <a:t>Luck and Randomness</a:t>
            </a:r>
            <a:endParaRPr lang="en-CA" sz="1400" b="1" dirty="0"/>
          </a:p>
        </p:txBody>
      </p:sp>
      <p:sp>
        <p:nvSpPr>
          <p:cNvPr id="13" name="Rectangle 12"/>
          <p:cNvSpPr/>
          <p:nvPr/>
        </p:nvSpPr>
        <p:spPr>
          <a:xfrm>
            <a:off x="5753046" y="3016407"/>
            <a:ext cx="1168123" cy="449179"/>
          </a:xfrm>
          <a:prstGeom prst="rect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1400" b="1" dirty="0" smtClean="0"/>
              <a:t>Score Effects</a:t>
            </a:r>
            <a:endParaRPr lang="en-CA" sz="1400" b="1" dirty="0"/>
          </a:p>
        </p:txBody>
      </p:sp>
      <p:sp>
        <p:nvSpPr>
          <p:cNvPr id="14" name="Rectangle 13"/>
          <p:cNvSpPr/>
          <p:nvPr/>
        </p:nvSpPr>
        <p:spPr>
          <a:xfrm>
            <a:off x="4247373" y="3015910"/>
            <a:ext cx="1163603" cy="449179"/>
          </a:xfrm>
          <a:prstGeom prst="rect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1400" b="1" dirty="0" smtClean="0"/>
              <a:t>Quality of Competition</a:t>
            </a:r>
            <a:endParaRPr lang="en-CA" sz="1400" b="1" dirty="0"/>
          </a:p>
        </p:txBody>
      </p:sp>
      <p:sp>
        <p:nvSpPr>
          <p:cNvPr id="15" name="Rectangle 14"/>
          <p:cNvSpPr/>
          <p:nvPr/>
        </p:nvSpPr>
        <p:spPr>
          <a:xfrm>
            <a:off x="2951747" y="3014399"/>
            <a:ext cx="1063298" cy="449179"/>
          </a:xfrm>
          <a:prstGeom prst="rect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1400" b="1" dirty="0" smtClean="0"/>
              <a:t>Quality of Teammates</a:t>
            </a:r>
            <a:endParaRPr lang="en-CA" sz="1400" b="1" dirty="0"/>
          </a:p>
        </p:txBody>
      </p:sp>
      <p:sp>
        <p:nvSpPr>
          <p:cNvPr id="16" name="Rectangle 15"/>
          <p:cNvSpPr/>
          <p:nvPr/>
        </p:nvSpPr>
        <p:spPr>
          <a:xfrm>
            <a:off x="7304250" y="3014399"/>
            <a:ext cx="1010654" cy="449179"/>
          </a:xfrm>
          <a:prstGeom prst="rect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1400" b="1" dirty="0" smtClean="0"/>
              <a:t>Other</a:t>
            </a:r>
            <a:endParaRPr lang="en-CA" sz="1400" b="1" dirty="0"/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7817202" y="2412827"/>
            <a:ext cx="502" cy="579015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9" idx="2"/>
          </p:cNvCxnSpPr>
          <p:nvPr/>
        </p:nvCxnSpPr>
        <p:spPr>
          <a:xfrm>
            <a:off x="3445042" y="1764632"/>
            <a:ext cx="12031" cy="633663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821146" y="1756612"/>
            <a:ext cx="8029" cy="633662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1" idx="2"/>
          </p:cNvCxnSpPr>
          <p:nvPr/>
        </p:nvCxnSpPr>
        <p:spPr>
          <a:xfrm flipH="1">
            <a:off x="6345129" y="1772655"/>
            <a:ext cx="8030" cy="625640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3441542" y="2438405"/>
            <a:ext cx="8028" cy="601573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1765134" y="2871537"/>
            <a:ext cx="8067674" cy="2716634"/>
            <a:chOff x="1765134" y="2871537"/>
            <a:chExt cx="8067674" cy="2716634"/>
          </a:xfrm>
        </p:grpSpPr>
        <p:sp>
          <p:nvSpPr>
            <p:cNvPr id="43" name="Cloud 42"/>
            <p:cNvSpPr/>
            <p:nvPr/>
          </p:nvSpPr>
          <p:spPr>
            <a:xfrm>
              <a:off x="4070183" y="3985455"/>
              <a:ext cx="2921167" cy="1602716"/>
            </a:xfrm>
            <a:prstGeom prst="cloud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CA" sz="2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Analytics</a:t>
              </a:r>
              <a:endParaRPr lang="en-CA" sz="2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cxnSp>
          <p:nvCxnSpPr>
            <p:cNvPr id="45" name="Elbow Connector 44"/>
            <p:cNvCxnSpPr>
              <a:stCxn id="6" idx="2"/>
              <a:endCxn id="43" idx="0"/>
            </p:cNvCxnSpPr>
            <p:nvPr/>
          </p:nvCxnSpPr>
          <p:spPr>
            <a:xfrm rot="5400000">
              <a:off x="7521400" y="2475405"/>
              <a:ext cx="1778924" cy="2843892"/>
            </a:xfrm>
            <a:prstGeom prst="bentConnector2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Elbow Connector 46"/>
            <p:cNvCxnSpPr>
              <a:stCxn id="43" idx="2"/>
              <a:endCxn id="3" idx="2"/>
            </p:cNvCxnSpPr>
            <p:nvPr/>
          </p:nvCxnSpPr>
          <p:spPr>
            <a:xfrm rot="10800000">
              <a:off x="1765134" y="2871537"/>
              <a:ext cx="2314111" cy="1915276"/>
            </a:xfrm>
            <a:prstGeom prst="bentConnector2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3" name="Straight Arrow Connector 52"/>
          <p:cNvCxnSpPr>
            <a:stCxn id="14" idx="0"/>
          </p:cNvCxnSpPr>
          <p:nvPr/>
        </p:nvCxnSpPr>
        <p:spPr>
          <a:xfrm flipH="1" flipV="1">
            <a:off x="4825405" y="2428869"/>
            <a:ext cx="3770" cy="58704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13" idx="0"/>
          </p:cNvCxnSpPr>
          <p:nvPr/>
        </p:nvCxnSpPr>
        <p:spPr>
          <a:xfrm flipH="1" flipV="1">
            <a:off x="6335096" y="2429372"/>
            <a:ext cx="2012" cy="587035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1661290" y="314373"/>
            <a:ext cx="9171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600" dirty="0" smtClean="0"/>
              <a:t>From Individual Talent to Measurable </a:t>
            </a:r>
            <a:r>
              <a:rPr lang="en-CA" sz="3600" dirty="0" smtClean="0"/>
              <a:t>Outcomes</a:t>
            </a:r>
            <a:endParaRPr lang="en-CA" sz="3600" dirty="0"/>
          </a:p>
        </p:txBody>
      </p:sp>
      <p:cxnSp>
        <p:nvCxnSpPr>
          <p:cNvPr id="64" name="Straight Arrow Connector 63"/>
          <p:cNvCxnSpPr/>
          <p:nvPr/>
        </p:nvCxnSpPr>
        <p:spPr>
          <a:xfrm flipH="1">
            <a:off x="7813187" y="1757096"/>
            <a:ext cx="8030" cy="625640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5716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309586"/>
          </a:xfrm>
        </p:spPr>
        <p:txBody>
          <a:bodyPr/>
          <a:lstStyle/>
          <a:p>
            <a:r>
              <a:rPr lang="en-CA" dirty="0" smtClean="0"/>
              <a:t>Measuring Player </a:t>
            </a:r>
            <a:r>
              <a:rPr lang="en-CA" dirty="0" smtClean="0"/>
              <a:t>Talent and </a:t>
            </a:r>
            <a:r>
              <a:rPr lang="en-CA" dirty="0" smtClean="0"/>
              <a:t>Ability…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Ø"/>
            </a:pPr>
            <a:r>
              <a:rPr lang="en-CA" sz="2400" dirty="0" smtClean="0"/>
              <a:t>Individual p</a:t>
            </a:r>
            <a:r>
              <a:rPr lang="en-CA" sz="2400" dirty="0" smtClean="0"/>
              <a:t>layer talent will not change much </a:t>
            </a:r>
            <a:r>
              <a:rPr lang="en-CA" sz="2400" dirty="0" smtClean="0"/>
              <a:t>from year to </a:t>
            </a:r>
            <a:r>
              <a:rPr lang="en-CA" sz="2400" dirty="0" smtClean="0"/>
              <a:t>year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CA" sz="2000" dirty="0" smtClean="0"/>
              <a:t>Aging and long-term (chronic) injuries will have impacts but generally speaking player talent should be quite persistent from year to year.</a:t>
            </a:r>
          </a:p>
          <a:p>
            <a:pPr lvl="2">
              <a:buFont typeface="Arial" panose="020B0604020202020204" pitchFamily="34" charset="0"/>
              <a:buChar char="•"/>
            </a:pPr>
            <a:endParaRPr lang="en-CA" sz="2000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CA" sz="2400" dirty="0" smtClean="0"/>
              <a:t>This means that any </a:t>
            </a:r>
            <a:r>
              <a:rPr lang="en-CA" sz="2400" dirty="0" smtClean="0"/>
              <a:t>metric that </a:t>
            </a:r>
            <a:r>
              <a:rPr lang="en-CA" sz="2400" dirty="0" smtClean="0"/>
              <a:t>claims </a:t>
            </a:r>
            <a:r>
              <a:rPr lang="en-CA" sz="2400" dirty="0" smtClean="0"/>
              <a:t>to measure talent </a:t>
            </a:r>
            <a:r>
              <a:rPr lang="en-CA" sz="2400" dirty="0" smtClean="0"/>
              <a:t>should </a:t>
            </a:r>
            <a:r>
              <a:rPr lang="en-CA" sz="2400" dirty="0" smtClean="0"/>
              <a:t>not see </a:t>
            </a:r>
            <a:r>
              <a:rPr lang="en-CA" sz="2400" dirty="0" smtClean="0"/>
              <a:t>significant year </a:t>
            </a:r>
            <a:r>
              <a:rPr lang="en-CA" sz="2400" dirty="0" smtClean="0"/>
              <a:t>to year variability – even if a players situation changes.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CA" sz="2000" dirty="0" smtClean="0"/>
              <a:t>Changing teams should not significantly impact a talent measuring metric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CA" sz="2000" dirty="0" smtClean="0"/>
              <a:t>Coaching changes should not significantly impact a talent measuring metric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CA" sz="2400" dirty="0" smtClean="0"/>
          </a:p>
        </p:txBody>
      </p:sp>
    </p:spTree>
    <p:extLst>
      <p:ext uri="{BB962C8B-B14F-4D97-AF65-F5344CB8AC3E}">
        <p14:creationId xmlns:p14="http://schemas.microsoft.com/office/powerpoint/2010/main" val="52177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195655"/>
          </a:xfrm>
        </p:spPr>
        <p:txBody>
          <a:bodyPr>
            <a:normAutofit/>
          </a:bodyPr>
          <a:lstStyle/>
          <a:p>
            <a:r>
              <a:rPr lang="en-CA" sz="4400" dirty="0" smtClean="0"/>
              <a:t>Putting some common metrics to the test…</a:t>
            </a:r>
            <a:endParaRPr lang="en-CA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901171"/>
          </a:xfrm>
        </p:spPr>
        <p:txBody>
          <a:bodyPr>
            <a:normAutofit/>
          </a:bodyPr>
          <a:lstStyle/>
          <a:p>
            <a:pPr algn="ctr"/>
            <a:r>
              <a:rPr lang="en-CA" sz="2800" cap="none" dirty="0" smtClean="0"/>
              <a:t>Metrics to Test</a:t>
            </a:r>
            <a:endParaRPr lang="en-CA" sz="2800" cap="non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901171"/>
          </a:xfrm>
        </p:spPr>
        <p:txBody>
          <a:bodyPr>
            <a:normAutofit/>
          </a:bodyPr>
          <a:lstStyle/>
          <a:p>
            <a:pPr algn="ctr"/>
            <a:r>
              <a:rPr lang="en-CA" sz="2800" cap="none" dirty="0" err="1" smtClean="0"/>
              <a:t>RelTM</a:t>
            </a:r>
            <a:r>
              <a:rPr lang="en-CA" sz="2800" cap="none" dirty="0" smtClean="0"/>
              <a:t> </a:t>
            </a:r>
            <a:r>
              <a:rPr lang="en-CA" sz="2800" cap="none" dirty="0" smtClean="0"/>
              <a:t>vs </a:t>
            </a:r>
            <a:r>
              <a:rPr lang="en-CA" sz="2800" cap="none" dirty="0" err="1" smtClean="0"/>
              <a:t>Rel</a:t>
            </a:r>
            <a:endParaRPr lang="en-CA" sz="2800" cap="non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en-CA" dirty="0" smtClean="0"/>
              <a:t>CF60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CA" dirty="0" smtClean="0"/>
              <a:t>CA60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CA" dirty="0" smtClean="0"/>
              <a:t>CF%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CA" dirty="0" smtClean="0"/>
              <a:t>CF60 </a:t>
            </a:r>
            <a:r>
              <a:rPr lang="en-CA" dirty="0" err="1" smtClean="0"/>
              <a:t>RelTM</a:t>
            </a:r>
            <a:endParaRPr lang="en-CA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CA" dirty="0" smtClean="0"/>
              <a:t>CA60 </a:t>
            </a:r>
            <a:r>
              <a:rPr lang="en-CA" dirty="0" err="1" smtClean="0"/>
              <a:t>RelTM</a:t>
            </a:r>
            <a:endParaRPr lang="en-CA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CA" dirty="0" smtClean="0"/>
              <a:t>CF% </a:t>
            </a:r>
            <a:r>
              <a:rPr lang="en-CA" dirty="0" err="1" smtClean="0"/>
              <a:t>RelTM</a:t>
            </a:r>
            <a:endParaRPr lang="en-CA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CA" dirty="0" smtClean="0"/>
              <a:t>CF60 </a:t>
            </a:r>
            <a:r>
              <a:rPr lang="en-CA" dirty="0" err="1" smtClean="0"/>
              <a:t>Rel</a:t>
            </a:r>
            <a:endParaRPr lang="en-CA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CA" dirty="0" smtClean="0"/>
              <a:t>CA60 </a:t>
            </a:r>
            <a:r>
              <a:rPr lang="en-CA" dirty="0" err="1" smtClean="0"/>
              <a:t>Rel</a:t>
            </a:r>
            <a:endParaRPr lang="en-CA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CA" dirty="0" smtClean="0"/>
              <a:t>CF% </a:t>
            </a:r>
            <a:r>
              <a:rPr lang="en-CA" dirty="0" err="1" smtClean="0"/>
              <a:t>Rel</a:t>
            </a:r>
            <a:endParaRPr lang="en-CA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>
            <a:normAutofit lnSpcReduction="10000"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CA" dirty="0" err="1" smtClean="0"/>
              <a:t>RelTM</a:t>
            </a:r>
            <a:endParaRPr lang="en-CA" dirty="0" smtClean="0"/>
          </a:p>
          <a:p>
            <a:pPr lvl="2">
              <a:buFont typeface="Arial" panose="020B0604020202020204" pitchFamily="34" charset="0"/>
              <a:buChar char="•"/>
            </a:pPr>
            <a:r>
              <a:rPr lang="en-CA" dirty="0" smtClean="0"/>
              <a:t>Compares teammate performance with player vs apart from player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CA" dirty="0" smtClean="0"/>
              <a:t>Attempts to isolate influence on teammates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CA" dirty="0" smtClean="0"/>
              <a:t>Some have called this a “combined WOWY”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CA" dirty="0" smtClean="0"/>
              <a:t>Players who play with really good players may get penalized for not being able to make their teammates stats better.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CA" dirty="0" err="1" smtClean="0"/>
              <a:t>Rel</a:t>
            </a:r>
            <a:endParaRPr lang="en-CA" dirty="0" smtClean="0"/>
          </a:p>
          <a:p>
            <a:pPr lvl="2">
              <a:buFont typeface="Arial" panose="020B0604020202020204" pitchFamily="34" charset="0"/>
              <a:buChar char="•"/>
            </a:pPr>
            <a:r>
              <a:rPr lang="en-CA" dirty="0" smtClean="0"/>
              <a:t>Compares on-ice performance vs off-ice performance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CA" dirty="0" smtClean="0"/>
              <a:t>Attempts to determine who are the best performing players on the team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CA" dirty="0" smtClean="0"/>
              <a:t>Teams with good depth will have less variability in </a:t>
            </a:r>
            <a:r>
              <a:rPr lang="en-CA" dirty="0" err="1" smtClean="0"/>
              <a:t>Rel</a:t>
            </a:r>
            <a:r>
              <a:rPr lang="en-CA" dirty="0" smtClean="0"/>
              <a:t> stats than teams with high end talent but lacking depth</a:t>
            </a:r>
            <a:endParaRPr lang="en-CA" dirty="0"/>
          </a:p>
        </p:txBody>
      </p:sp>
      <p:sp>
        <p:nvSpPr>
          <p:cNvPr id="7" name="Right Brace 6"/>
          <p:cNvSpPr/>
          <p:nvPr/>
        </p:nvSpPr>
        <p:spPr>
          <a:xfrm>
            <a:off x="2735179" y="2582334"/>
            <a:ext cx="944880" cy="2896045"/>
          </a:xfrm>
          <a:prstGeom prst="rightBrace">
            <a:avLst>
              <a:gd name="adj1" fmla="val 8333"/>
              <a:gd name="adj2" fmla="val 4972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TextBox 7"/>
          <p:cNvSpPr txBox="1"/>
          <p:nvPr/>
        </p:nvSpPr>
        <p:spPr>
          <a:xfrm>
            <a:off x="3680059" y="3291692"/>
            <a:ext cx="207883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Test Year1 vs Year2</a:t>
            </a:r>
          </a:p>
          <a:p>
            <a:r>
              <a:rPr lang="en-CA" dirty="0" smtClean="0"/>
              <a:t>persistence</a:t>
            </a:r>
          </a:p>
          <a:p>
            <a:r>
              <a:rPr lang="en-CA" dirty="0" smtClean="0"/>
              <a:t>for players who</a:t>
            </a:r>
          </a:p>
          <a:p>
            <a:r>
              <a:rPr lang="en-CA" dirty="0" smtClean="0"/>
              <a:t>change teams and</a:t>
            </a:r>
          </a:p>
          <a:p>
            <a:r>
              <a:rPr lang="en-CA" dirty="0" smtClean="0"/>
              <a:t>for those that don’t.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6557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smtClean="0"/>
              <a:t>Forwards – Year 1 vs Year 2 Correlations (5v5)</a:t>
            </a:r>
            <a:endParaRPr lang="en-CA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901700"/>
          </a:xfrm>
        </p:spPr>
        <p:txBody>
          <a:bodyPr/>
          <a:lstStyle/>
          <a:p>
            <a:pPr algn="ctr"/>
            <a:r>
              <a:rPr lang="en-CA" dirty="0" smtClean="0"/>
              <a:t>    Same </a:t>
            </a:r>
            <a:r>
              <a:rPr lang="en-CA" dirty="0" smtClean="0"/>
              <a:t>Team – CF60</a:t>
            </a:r>
            <a:endParaRPr lang="en-CA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216104120"/>
              </p:ext>
            </p:extLst>
          </p:nvPr>
        </p:nvGraphicFramePr>
        <p:xfrm>
          <a:off x="1096963" y="2582863"/>
          <a:ext cx="4938712" cy="328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901700"/>
          </a:xfrm>
        </p:spPr>
        <p:txBody>
          <a:bodyPr/>
          <a:lstStyle/>
          <a:p>
            <a:pPr algn="ctr"/>
            <a:r>
              <a:rPr lang="en-CA" dirty="0" smtClean="0"/>
              <a:t>Changed Teams – CF60</a:t>
            </a:r>
            <a:endParaRPr lang="en-CA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060267780"/>
              </p:ext>
            </p:extLst>
          </p:nvPr>
        </p:nvGraphicFramePr>
        <p:xfrm>
          <a:off x="6218238" y="2582863"/>
          <a:ext cx="4937125" cy="328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8754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smtClean="0"/>
              <a:t>Forwards – Year 1 vs Year 2 Correlations (5v5)</a:t>
            </a:r>
            <a:endParaRPr lang="en-CA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901700"/>
          </a:xfrm>
        </p:spPr>
        <p:txBody>
          <a:bodyPr/>
          <a:lstStyle/>
          <a:p>
            <a:pPr algn="ctr"/>
            <a:r>
              <a:rPr lang="en-CA" dirty="0" smtClean="0"/>
              <a:t>Same Team – CF60 </a:t>
            </a:r>
            <a:r>
              <a:rPr lang="en-CA" cap="none" dirty="0" err="1" smtClean="0"/>
              <a:t>RelTM</a:t>
            </a:r>
            <a:endParaRPr lang="en-CA" cap="none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2450710"/>
              </p:ext>
            </p:extLst>
          </p:nvPr>
        </p:nvGraphicFramePr>
        <p:xfrm>
          <a:off x="1096963" y="2582863"/>
          <a:ext cx="4938712" cy="328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901700"/>
          </a:xfrm>
        </p:spPr>
        <p:txBody>
          <a:bodyPr/>
          <a:lstStyle/>
          <a:p>
            <a:pPr algn="ctr"/>
            <a:r>
              <a:rPr lang="en-CA" dirty="0" smtClean="0"/>
              <a:t>Changed Teams – CF60 </a:t>
            </a:r>
            <a:r>
              <a:rPr lang="en-CA" cap="none" dirty="0" err="1" smtClean="0"/>
              <a:t>RelTM</a:t>
            </a:r>
            <a:endParaRPr lang="en-CA" cap="none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512702869"/>
              </p:ext>
            </p:extLst>
          </p:nvPr>
        </p:nvGraphicFramePr>
        <p:xfrm>
          <a:off x="6218238" y="2582863"/>
          <a:ext cx="4937125" cy="328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4199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smtClean="0"/>
              <a:t>Forwards – Year 1 vs Year 2 Correlations (5v5)</a:t>
            </a:r>
            <a:endParaRPr lang="en-CA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901700"/>
          </a:xfrm>
        </p:spPr>
        <p:txBody>
          <a:bodyPr/>
          <a:lstStyle/>
          <a:p>
            <a:pPr algn="ctr"/>
            <a:r>
              <a:rPr lang="en-CA" dirty="0" smtClean="0"/>
              <a:t>Same Team – CF60 </a:t>
            </a:r>
            <a:r>
              <a:rPr lang="en-CA" cap="none" dirty="0" err="1" smtClean="0"/>
              <a:t>Rel</a:t>
            </a:r>
            <a:endParaRPr lang="en-CA" cap="none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81510693"/>
              </p:ext>
            </p:extLst>
          </p:nvPr>
        </p:nvGraphicFramePr>
        <p:xfrm>
          <a:off x="1096963" y="2582863"/>
          <a:ext cx="4938712" cy="328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901700"/>
          </a:xfrm>
        </p:spPr>
        <p:txBody>
          <a:bodyPr/>
          <a:lstStyle/>
          <a:p>
            <a:pPr algn="ctr"/>
            <a:r>
              <a:rPr lang="en-CA" dirty="0" smtClean="0"/>
              <a:t>Changed Teams – CF60 </a:t>
            </a:r>
            <a:r>
              <a:rPr lang="en-CA" cap="none" dirty="0" err="1" smtClean="0"/>
              <a:t>Rel</a:t>
            </a:r>
            <a:endParaRPr lang="en-CA" cap="none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894901976"/>
              </p:ext>
            </p:extLst>
          </p:nvPr>
        </p:nvGraphicFramePr>
        <p:xfrm>
          <a:off x="6218238" y="2582863"/>
          <a:ext cx="4937125" cy="328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1940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smtClean="0"/>
              <a:t>Forwards – Year 1 vs Year 2 Correlations (5v5)</a:t>
            </a:r>
            <a:endParaRPr lang="en-CA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901700"/>
          </a:xfrm>
        </p:spPr>
        <p:txBody>
          <a:bodyPr/>
          <a:lstStyle/>
          <a:p>
            <a:pPr algn="ctr"/>
            <a:r>
              <a:rPr lang="en-CA" dirty="0" smtClean="0"/>
              <a:t>Same Team – CA60</a:t>
            </a:r>
            <a:endParaRPr lang="en-CA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09179260"/>
              </p:ext>
            </p:extLst>
          </p:nvPr>
        </p:nvGraphicFramePr>
        <p:xfrm>
          <a:off x="1096963" y="2582863"/>
          <a:ext cx="4938712" cy="328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901700"/>
          </a:xfrm>
        </p:spPr>
        <p:txBody>
          <a:bodyPr/>
          <a:lstStyle/>
          <a:p>
            <a:pPr algn="ctr"/>
            <a:r>
              <a:rPr lang="en-CA" dirty="0" smtClean="0"/>
              <a:t>Changed Teams – CA60</a:t>
            </a:r>
            <a:endParaRPr lang="en-CA" dirty="0"/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87607114"/>
              </p:ext>
            </p:extLst>
          </p:nvPr>
        </p:nvGraphicFramePr>
        <p:xfrm>
          <a:off x="6218238" y="2582863"/>
          <a:ext cx="4937125" cy="328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2927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smtClean="0"/>
              <a:t>Forwards – Year 1 vs Year 2 Correlations (5v5)</a:t>
            </a:r>
            <a:endParaRPr lang="en-CA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901700"/>
          </a:xfrm>
        </p:spPr>
        <p:txBody>
          <a:bodyPr/>
          <a:lstStyle/>
          <a:p>
            <a:pPr algn="ctr"/>
            <a:r>
              <a:rPr lang="en-CA" dirty="0" smtClean="0"/>
              <a:t>Same Team – CA60 </a:t>
            </a:r>
            <a:r>
              <a:rPr lang="en-CA" cap="none" dirty="0" err="1" smtClean="0"/>
              <a:t>RelTM</a:t>
            </a:r>
            <a:endParaRPr lang="en-CA" cap="none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6235631"/>
              </p:ext>
            </p:extLst>
          </p:nvPr>
        </p:nvGraphicFramePr>
        <p:xfrm>
          <a:off x="1096963" y="2582863"/>
          <a:ext cx="4938712" cy="328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901700"/>
          </a:xfrm>
        </p:spPr>
        <p:txBody>
          <a:bodyPr/>
          <a:lstStyle/>
          <a:p>
            <a:pPr algn="ctr"/>
            <a:r>
              <a:rPr lang="en-CA" dirty="0" smtClean="0"/>
              <a:t>Changed Teams – CA60 </a:t>
            </a:r>
            <a:r>
              <a:rPr lang="en-CA" cap="none" dirty="0" err="1" smtClean="0"/>
              <a:t>RelTM</a:t>
            </a:r>
            <a:endParaRPr lang="en-CA" cap="none" dirty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883465868"/>
              </p:ext>
            </p:extLst>
          </p:nvPr>
        </p:nvGraphicFramePr>
        <p:xfrm>
          <a:off x="6218238" y="2582863"/>
          <a:ext cx="4937125" cy="328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9026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smtClean="0"/>
              <a:t>Forwards – Year 1 vs Year 2 Correlations (5v5)</a:t>
            </a:r>
            <a:endParaRPr lang="en-CA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901700"/>
          </a:xfrm>
        </p:spPr>
        <p:txBody>
          <a:bodyPr/>
          <a:lstStyle/>
          <a:p>
            <a:pPr algn="ctr"/>
            <a:r>
              <a:rPr lang="en-CA" dirty="0" smtClean="0"/>
              <a:t>Same Team – CA60 </a:t>
            </a:r>
            <a:r>
              <a:rPr lang="en-CA" cap="none" dirty="0" err="1" smtClean="0"/>
              <a:t>Rel</a:t>
            </a:r>
            <a:endParaRPr lang="en-CA" cap="none" dirty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4276048"/>
              </p:ext>
            </p:extLst>
          </p:nvPr>
        </p:nvGraphicFramePr>
        <p:xfrm>
          <a:off x="1096963" y="2582863"/>
          <a:ext cx="4938712" cy="328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901700"/>
          </a:xfrm>
        </p:spPr>
        <p:txBody>
          <a:bodyPr/>
          <a:lstStyle/>
          <a:p>
            <a:pPr algn="ctr"/>
            <a:r>
              <a:rPr lang="en-CA" dirty="0" smtClean="0"/>
              <a:t>Changed Teams – CA60 </a:t>
            </a:r>
            <a:r>
              <a:rPr lang="en-CA" cap="none" dirty="0" err="1" smtClean="0"/>
              <a:t>Rel</a:t>
            </a:r>
            <a:endParaRPr lang="en-CA" cap="none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829449827"/>
              </p:ext>
            </p:extLst>
          </p:nvPr>
        </p:nvGraphicFramePr>
        <p:xfrm>
          <a:off x="6218238" y="2582863"/>
          <a:ext cx="4937125" cy="328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8329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</a:t>
            </a:r>
            <a:r>
              <a:rPr lang="en-CA" baseline="30000" dirty="0" smtClean="0"/>
              <a:t>2</a:t>
            </a:r>
            <a:r>
              <a:rPr lang="en-CA" dirty="0" smtClean="0"/>
              <a:t> Summary - Forwards</a:t>
            </a:r>
            <a:endParaRPr lang="en-CA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1493842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Straight Connector 5"/>
          <p:cNvCxnSpPr/>
          <p:nvPr/>
        </p:nvCxnSpPr>
        <p:spPr>
          <a:xfrm flipV="1">
            <a:off x="4562475" y="2352675"/>
            <a:ext cx="19050" cy="3095625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7877175" y="2352675"/>
            <a:ext cx="28575" cy="308610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127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/>
              <a:t>Defensemen </a:t>
            </a:r>
            <a:r>
              <a:rPr lang="en-CA" sz="4000" dirty="0" smtClean="0"/>
              <a:t>– Year 1 vs Year 2 Correlations (5v5)</a:t>
            </a:r>
            <a:endParaRPr lang="en-CA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901700"/>
          </a:xfrm>
        </p:spPr>
        <p:txBody>
          <a:bodyPr/>
          <a:lstStyle/>
          <a:p>
            <a:pPr algn="ctr"/>
            <a:r>
              <a:rPr lang="en-CA" dirty="0" smtClean="0"/>
              <a:t>    Same </a:t>
            </a:r>
            <a:r>
              <a:rPr lang="en-CA" dirty="0" smtClean="0"/>
              <a:t>Team – CF60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901700"/>
          </a:xfrm>
        </p:spPr>
        <p:txBody>
          <a:bodyPr/>
          <a:lstStyle/>
          <a:p>
            <a:pPr algn="ctr"/>
            <a:r>
              <a:rPr lang="en-CA" dirty="0" smtClean="0"/>
              <a:t>Changed Teams – CF60</a:t>
            </a:r>
            <a:endParaRPr lang="en-CA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44996767"/>
              </p:ext>
            </p:extLst>
          </p:nvPr>
        </p:nvGraphicFramePr>
        <p:xfrm>
          <a:off x="1096963" y="2582863"/>
          <a:ext cx="4938712" cy="328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ontent Placeholder 10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257920645"/>
              </p:ext>
            </p:extLst>
          </p:nvPr>
        </p:nvGraphicFramePr>
        <p:xfrm>
          <a:off x="6218238" y="2582863"/>
          <a:ext cx="4937125" cy="328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4613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/>
              <a:t>Defensemen </a:t>
            </a:r>
            <a:r>
              <a:rPr lang="en-CA" sz="4000" dirty="0" smtClean="0"/>
              <a:t>– Year 1 vs Year 2 Correlations (5v5)</a:t>
            </a:r>
            <a:endParaRPr lang="en-CA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901700"/>
          </a:xfrm>
        </p:spPr>
        <p:txBody>
          <a:bodyPr/>
          <a:lstStyle/>
          <a:p>
            <a:pPr algn="ctr"/>
            <a:r>
              <a:rPr lang="en-CA" dirty="0" smtClean="0"/>
              <a:t>Same Team – CF60 </a:t>
            </a:r>
            <a:r>
              <a:rPr lang="en-CA" cap="none" dirty="0" err="1" smtClean="0"/>
              <a:t>RelTM</a:t>
            </a:r>
            <a:endParaRPr lang="en-CA" cap="non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901700"/>
          </a:xfrm>
        </p:spPr>
        <p:txBody>
          <a:bodyPr/>
          <a:lstStyle/>
          <a:p>
            <a:pPr algn="ctr"/>
            <a:r>
              <a:rPr lang="en-CA" dirty="0" smtClean="0"/>
              <a:t>Changed Teams – CF60 </a:t>
            </a:r>
            <a:r>
              <a:rPr lang="en-CA" cap="none" dirty="0" err="1" smtClean="0"/>
              <a:t>RelTM</a:t>
            </a:r>
            <a:endParaRPr lang="en-CA" cap="none" dirty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794817614"/>
              </p:ext>
            </p:extLst>
          </p:nvPr>
        </p:nvGraphicFramePr>
        <p:xfrm>
          <a:off x="6218238" y="2582863"/>
          <a:ext cx="4937125" cy="328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ontent Placeholder 1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44747581"/>
              </p:ext>
            </p:extLst>
          </p:nvPr>
        </p:nvGraphicFramePr>
        <p:xfrm>
          <a:off x="1096963" y="2582863"/>
          <a:ext cx="4938712" cy="328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9576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smtClean="0"/>
              <a:t>Defensemen </a:t>
            </a:r>
            <a:r>
              <a:rPr lang="en-CA" sz="4000" dirty="0" smtClean="0"/>
              <a:t>– Year 1 vs Year 2 Correlations (5v5)</a:t>
            </a:r>
            <a:endParaRPr lang="en-CA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901700"/>
          </a:xfrm>
        </p:spPr>
        <p:txBody>
          <a:bodyPr/>
          <a:lstStyle/>
          <a:p>
            <a:pPr algn="ctr"/>
            <a:r>
              <a:rPr lang="en-CA" dirty="0" smtClean="0"/>
              <a:t>Same Team – CF60 </a:t>
            </a:r>
            <a:r>
              <a:rPr lang="en-CA" cap="none" dirty="0" err="1" smtClean="0"/>
              <a:t>Rel</a:t>
            </a:r>
            <a:endParaRPr lang="en-CA" cap="non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901700"/>
          </a:xfrm>
        </p:spPr>
        <p:txBody>
          <a:bodyPr/>
          <a:lstStyle/>
          <a:p>
            <a:pPr algn="ctr"/>
            <a:r>
              <a:rPr lang="en-CA" dirty="0" smtClean="0"/>
              <a:t>Changed Teams – CF60 </a:t>
            </a:r>
            <a:r>
              <a:rPr lang="en-CA" cap="none" dirty="0" err="1" smtClean="0"/>
              <a:t>Rel</a:t>
            </a:r>
            <a:endParaRPr lang="en-CA" cap="none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73300274"/>
              </p:ext>
            </p:extLst>
          </p:nvPr>
        </p:nvGraphicFramePr>
        <p:xfrm>
          <a:off x="1096963" y="2582863"/>
          <a:ext cx="4938712" cy="328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ontent Placeholder 9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007815887"/>
              </p:ext>
            </p:extLst>
          </p:nvPr>
        </p:nvGraphicFramePr>
        <p:xfrm>
          <a:off x="6218238" y="2582863"/>
          <a:ext cx="4937125" cy="328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6269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/>
              <a:t>Defensemen </a:t>
            </a:r>
            <a:r>
              <a:rPr lang="en-CA" sz="4000" dirty="0" smtClean="0"/>
              <a:t>– Year 1 vs Year 2 Correlations (5v5)</a:t>
            </a:r>
            <a:endParaRPr lang="en-CA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901700"/>
          </a:xfrm>
        </p:spPr>
        <p:txBody>
          <a:bodyPr/>
          <a:lstStyle/>
          <a:p>
            <a:pPr algn="ctr"/>
            <a:r>
              <a:rPr lang="en-CA" dirty="0" smtClean="0"/>
              <a:t>Same Team – CA60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901700"/>
          </a:xfrm>
        </p:spPr>
        <p:txBody>
          <a:bodyPr/>
          <a:lstStyle/>
          <a:p>
            <a:pPr algn="ctr"/>
            <a:r>
              <a:rPr lang="en-CA" dirty="0" smtClean="0"/>
              <a:t>Changed Teams – CA60</a:t>
            </a:r>
            <a:endParaRPr lang="en-CA" dirty="0"/>
          </a:p>
        </p:txBody>
      </p:sp>
      <p:graphicFrame>
        <p:nvGraphicFramePr>
          <p:cNvPr id="13" name="Content Placeholder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921811267"/>
              </p:ext>
            </p:extLst>
          </p:nvPr>
        </p:nvGraphicFramePr>
        <p:xfrm>
          <a:off x="6218238" y="2582863"/>
          <a:ext cx="4937125" cy="328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ontent Placeholder 1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35278789"/>
              </p:ext>
            </p:extLst>
          </p:nvPr>
        </p:nvGraphicFramePr>
        <p:xfrm>
          <a:off x="1096963" y="2582863"/>
          <a:ext cx="4938712" cy="328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91700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/>
              <a:t>Defensemen </a:t>
            </a:r>
            <a:r>
              <a:rPr lang="en-CA" sz="4000" dirty="0" smtClean="0"/>
              <a:t>– Year 1 vs Year 2 Correlations (5v5)</a:t>
            </a:r>
            <a:endParaRPr lang="en-CA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901700"/>
          </a:xfrm>
        </p:spPr>
        <p:txBody>
          <a:bodyPr/>
          <a:lstStyle/>
          <a:p>
            <a:pPr algn="ctr"/>
            <a:r>
              <a:rPr lang="en-CA" dirty="0" smtClean="0"/>
              <a:t>Same Team – CA60 </a:t>
            </a:r>
            <a:r>
              <a:rPr lang="en-CA" cap="none" dirty="0" err="1" smtClean="0"/>
              <a:t>RelTM</a:t>
            </a:r>
            <a:endParaRPr lang="en-CA" cap="non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901700"/>
          </a:xfrm>
        </p:spPr>
        <p:txBody>
          <a:bodyPr/>
          <a:lstStyle/>
          <a:p>
            <a:pPr algn="ctr"/>
            <a:r>
              <a:rPr lang="en-CA" dirty="0" smtClean="0"/>
              <a:t>Changed Teams – CA60 </a:t>
            </a:r>
            <a:r>
              <a:rPr lang="en-CA" cap="none" dirty="0" err="1" smtClean="0"/>
              <a:t>RelTM</a:t>
            </a:r>
            <a:endParaRPr lang="en-CA" cap="none" dirty="0"/>
          </a:p>
        </p:txBody>
      </p:sp>
      <p:graphicFrame>
        <p:nvGraphicFramePr>
          <p:cNvPr id="12" name="Content Placeholder 9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477208376"/>
              </p:ext>
            </p:extLst>
          </p:nvPr>
        </p:nvGraphicFramePr>
        <p:xfrm>
          <a:off x="6218238" y="2582863"/>
          <a:ext cx="4937125" cy="328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Content Placeholder 1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52649996"/>
              </p:ext>
            </p:extLst>
          </p:nvPr>
        </p:nvGraphicFramePr>
        <p:xfrm>
          <a:off x="1096963" y="2582863"/>
          <a:ext cx="4938712" cy="328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5211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/>
              <a:t>Defensemen </a:t>
            </a:r>
            <a:r>
              <a:rPr lang="en-CA" sz="4000" dirty="0" smtClean="0"/>
              <a:t>– Year 1 vs Year 2 Correlations (5v5)</a:t>
            </a:r>
            <a:endParaRPr lang="en-CA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901700"/>
          </a:xfrm>
        </p:spPr>
        <p:txBody>
          <a:bodyPr/>
          <a:lstStyle/>
          <a:p>
            <a:pPr algn="ctr"/>
            <a:r>
              <a:rPr lang="en-CA" dirty="0" smtClean="0"/>
              <a:t>Same Team – CA60 </a:t>
            </a:r>
            <a:r>
              <a:rPr lang="en-CA" cap="none" dirty="0" err="1" smtClean="0"/>
              <a:t>Rel</a:t>
            </a:r>
            <a:endParaRPr lang="en-CA" cap="non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901700"/>
          </a:xfrm>
        </p:spPr>
        <p:txBody>
          <a:bodyPr/>
          <a:lstStyle/>
          <a:p>
            <a:pPr algn="ctr"/>
            <a:r>
              <a:rPr lang="en-CA" dirty="0" smtClean="0"/>
              <a:t>Changed Teams – CA60 </a:t>
            </a:r>
            <a:r>
              <a:rPr lang="en-CA" cap="none" dirty="0" err="1" smtClean="0"/>
              <a:t>Rel</a:t>
            </a:r>
            <a:endParaRPr lang="en-CA" cap="none" dirty="0"/>
          </a:p>
        </p:txBody>
      </p:sp>
      <p:graphicFrame>
        <p:nvGraphicFramePr>
          <p:cNvPr id="12" name="Content Placeholder 9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907741605"/>
              </p:ext>
            </p:extLst>
          </p:nvPr>
        </p:nvGraphicFramePr>
        <p:xfrm>
          <a:off x="6218238" y="2582863"/>
          <a:ext cx="4937125" cy="328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Content Placeholder 1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99063296"/>
              </p:ext>
            </p:extLst>
          </p:nvPr>
        </p:nvGraphicFramePr>
        <p:xfrm>
          <a:off x="1096963" y="2582863"/>
          <a:ext cx="4938712" cy="328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1533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</a:t>
            </a:r>
            <a:r>
              <a:rPr lang="en-CA" baseline="30000" dirty="0" smtClean="0"/>
              <a:t>2</a:t>
            </a:r>
            <a:r>
              <a:rPr lang="en-CA" dirty="0" smtClean="0"/>
              <a:t> Summary - Defense</a:t>
            </a:r>
            <a:endParaRPr lang="en-CA" dirty="0"/>
          </a:p>
        </p:txBody>
      </p:sp>
      <p:graphicFrame>
        <p:nvGraphicFramePr>
          <p:cNvPr id="9" name="Content Placeholder 8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064013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Straight Connector 5"/>
          <p:cNvCxnSpPr/>
          <p:nvPr/>
        </p:nvCxnSpPr>
        <p:spPr>
          <a:xfrm flipV="1">
            <a:off x="4562475" y="2352675"/>
            <a:ext cx="19050" cy="3095625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7877175" y="2352675"/>
            <a:ext cx="28575" cy="308610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96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4767024"/>
              </p:ext>
            </p:extLst>
          </p:nvPr>
        </p:nvGraphicFramePr>
        <p:xfrm>
          <a:off x="1155031" y="338087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7858158"/>
              </p:ext>
            </p:extLst>
          </p:nvPr>
        </p:nvGraphicFramePr>
        <p:xfrm>
          <a:off x="5727031" y="338087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4872544"/>
              </p:ext>
            </p:extLst>
          </p:nvPr>
        </p:nvGraphicFramePr>
        <p:xfrm>
          <a:off x="5727031" y="63767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4698767"/>
              </p:ext>
            </p:extLst>
          </p:nvPr>
        </p:nvGraphicFramePr>
        <p:xfrm>
          <a:off x="1155031" y="63767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020214" y="176009"/>
            <a:ext cx="74136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 err="1" smtClean="0"/>
              <a:t>Corsi</a:t>
            </a:r>
            <a:r>
              <a:rPr lang="en-CA" sz="2400" dirty="0" smtClean="0"/>
              <a:t> Statistics predicting Future Goal Statistics (Forwards)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57265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Coaching Changes and </a:t>
            </a:r>
            <a:r>
              <a:rPr lang="en-CA" dirty="0" err="1" smtClean="0"/>
              <a:t>Rel</a:t>
            </a:r>
            <a:r>
              <a:rPr lang="en-CA" dirty="0" smtClean="0"/>
              <a:t> Statistics</a:t>
            </a:r>
            <a:endParaRPr lang="en-CA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CA" dirty="0" smtClean="0"/>
              <a:t>So, “</a:t>
            </a:r>
            <a:r>
              <a:rPr lang="en-CA" dirty="0" err="1" smtClean="0"/>
              <a:t>Rel</a:t>
            </a:r>
            <a:r>
              <a:rPr lang="en-CA" dirty="0" smtClean="0"/>
              <a:t>” stats are looking good, but how do coaching changes affect them?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dirty="0" smtClean="0"/>
              <a:t>Will </a:t>
            </a:r>
            <a:r>
              <a:rPr lang="en-CA" dirty="0" smtClean="0"/>
              <a:t>look at two coaching changes</a:t>
            </a:r>
          </a:p>
          <a:p>
            <a:pPr marL="201168" lvl="1" indent="0">
              <a:buNone/>
            </a:pPr>
            <a:endParaRPr lang="en-CA" dirty="0" smtClean="0"/>
          </a:p>
          <a:p>
            <a:pPr marL="201168" lvl="1" indent="0">
              <a:buNone/>
            </a:pPr>
            <a:r>
              <a:rPr lang="en-CA" dirty="0"/>
              <a:t>	</a:t>
            </a:r>
            <a:r>
              <a:rPr lang="en-CA" dirty="0" smtClean="0"/>
              <a:t>2014-15 Peter </a:t>
            </a:r>
            <a:r>
              <a:rPr lang="en-CA" dirty="0" err="1" smtClean="0"/>
              <a:t>Horachek</a:t>
            </a:r>
            <a:r>
              <a:rPr lang="en-CA" dirty="0" smtClean="0"/>
              <a:t> replaces Randy Carlyle (Leafs 18-Wheeler goes off a cliff…again)</a:t>
            </a:r>
          </a:p>
          <a:p>
            <a:pPr marL="201168" lvl="1" indent="0">
              <a:buNone/>
            </a:pPr>
            <a:r>
              <a:rPr lang="en-CA" dirty="0"/>
              <a:t>	</a:t>
            </a:r>
            <a:r>
              <a:rPr lang="en-CA" dirty="0" smtClean="0"/>
              <a:t>2011-12 Darryl Sutter replaces Terry Murray (Kings go on to win </a:t>
            </a:r>
            <a:r>
              <a:rPr lang="en-CA" dirty="0" smtClean="0"/>
              <a:t>Stanley </a:t>
            </a:r>
            <a:r>
              <a:rPr lang="en-CA" dirty="0" smtClean="0"/>
              <a:t>Cup)</a:t>
            </a:r>
          </a:p>
          <a:p>
            <a:pPr>
              <a:buFont typeface="Arial" panose="020B0604020202020204" pitchFamily="34" charset="0"/>
              <a:buChar char="•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2250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 smtClean="0"/>
              <a:t>2014-15 Toronto Maple Leafs</a:t>
            </a:r>
            <a:br>
              <a:rPr lang="en-CA" sz="3600" dirty="0" smtClean="0"/>
            </a:br>
            <a:r>
              <a:rPr lang="en-CA" sz="3200" dirty="0" smtClean="0"/>
              <a:t>Team Performance under Carlyle and </a:t>
            </a:r>
            <a:r>
              <a:rPr lang="en-CA" sz="3200" dirty="0" err="1" smtClean="0"/>
              <a:t>Horachek</a:t>
            </a:r>
            <a:r>
              <a:rPr lang="en-CA" sz="3200" dirty="0" smtClean="0"/>
              <a:t> (5v5 play)</a:t>
            </a:r>
            <a:endParaRPr lang="en-CA" sz="3200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7871270"/>
              </p:ext>
            </p:extLst>
          </p:nvPr>
        </p:nvGraphicFramePr>
        <p:xfrm>
          <a:off x="838200" y="1771650"/>
          <a:ext cx="381000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2805206"/>
              </p:ext>
            </p:extLst>
          </p:nvPr>
        </p:nvGraphicFramePr>
        <p:xfrm>
          <a:off x="7543800" y="1771650"/>
          <a:ext cx="381000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5127638"/>
              </p:ext>
            </p:extLst>
          </p:nvPr>
        </p:nvGraphicFramePr>
        <p:xfrm>
          <a:off x="4791075" y="2019294"/>
          <a:ext cx="2409825" cy="275273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793750"/>
                <a:gridCol w="793750"/>
                <a:gridCol w="822325"/>
              </a:tblGrid>
              <a:tr h="275273">
                <a:tc>
                  <a:txBody>
                    <a:bodyPr/>
                    <a:lstStyle/>
                    <a:p>
                      <a:pPr algn="ctr" fontAlgn="b"/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>
                          <a:effectLst/>
                        </a:rPr>
                        <a:t>Carlyle</a:t>
                      </a:r>
                      <a:endParaRPr lang="en-C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>
                          <a:effectLst/>
                        </a:rPr>
                        <a:t>Horachek</a:t>
                      </a:r>
                      <a:endParaRPr lang="en-C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5273"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effectLst/>
                        </a:rPr>
                        <a:t>GF60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>
                          <a:effectLst/>
                        </a:rPr>
                        <a:t>2.61</a:t>
                      </a:r>
                      <a:endParaRPr lang="en-C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1.64</a:t>
                      </a:r>
                      <a:endParaRPr lang="en-CA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5273"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effectLst/>
                        </a:rPr>
                        <a:t>GA60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>
                          <a:effectLst/>
                        </a:rPr>
                        <a:t>2.64</a:t>
                      </a:r>
                      <a:endParaRPr lang="en-C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>
                          <a:effectLst/>
                        </a:rPr>
                        <a:t>2.68</a:t>
                      </a:r>
                      <a:endParaRPr lang="en-C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5273"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effectLst/>
                        </a:rPr>
                        <a:t>GF%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effectLst/>
                        </a:rPr>
                        <a:t>49.7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38</a:t>
                      </a:r>
                      <a:endParaRPr lang="en-CA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5273"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>
                          <a:effectLst/>
                        </a:rPr>
                        <a:t>CF60</a:t>
                      </a:r>
                      <a:endParaRPr lang="en-C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effectLst/>
                        </a:rPr>
                        <a:t>50.79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53.3</a:t>
                      </a:r>
                      <a:endParaRPr lang="en-CA" sz="14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5273"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>
                          <a:effectLst/>
                        </a:rPr>
                        <a:t>CA60</a:t>
                      </a:r>
                      <a:endParaRPr lang="en-C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effectLst/>
                        </a:rPr>
                        <a:t>63.44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56.92</a:t>
                      </a:r>
                      <a:endParaRPr lang="en-CA" sz="14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5273"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>
                          <a:effectLst/>
                        </a:rPr>
                        <a:t>CF%</a:t>
                      </a:r>
                      <a:endParaRPr lang="en-C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effectLst/>
                        </a:rPr>
                        <a:t>44.5</a:t>
                      </a:r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48.4</a:t>
                      </a:r>
                      <a:endParaRPr lang="en-CA" sz="14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5273"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>
                          <a:effectLst/>
                        </a:rPr>
                        <a:t>Sh%</a:t>
                      </a:r>
                      <a:endParaRPr lang="en-C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>
                          <a:effectLst/>
                        </a:rPr>
                        <a:t>9.57</a:t>
                      </a:r>
                      <a:endParaRPr lang="en-C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5.72</a:t>
                      </a:r>
                      <a:endParaRPr lang="en-CA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5273"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>
                          <a:effectLst/>
                        </a:rPr>
                        <a:t>Sv%</a:t>
                      </a:r>
                      <a:endParaRPr lang="en-C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>
                          <a:effectLst/>
                        </a:rPr>
                        <a:t>92.16</a:t>
                      </a:r>
                      <a:endParaRPr lang="en-C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91.46</a:t>
                      </a:r>
                      <a:endParaRPr lang="en-CA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5273"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>
                          <a:effectLst/>
                        </a:rPr>
                        <a:t>PDO</a:t>
                      </a:r>
                      <a:endParaRPr lang="en-C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>
                          <a:effectLst/>
                        </a:rPr>
                        <a:t>101.73</a:t>
                      </a:r>
                      <a:endParaRPr lang="en-C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97.18</a:t>
                      </a:r>
                      <a:endParaRPr lang="en-CA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2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smtClean="0"/>
              <a:t>Forwards – Carlyle vs </a:t>
            </a:r>
            <a:r>
              <a:rPr lang="en-CA" sz="4000" dirty="0" err="1" smtClean="0"/>
              <a:t>Horachek</a:t>
            </a:r>
            <a:r>
              <a:rPr lang="en-CA" sz="4000" dirty="0" smtClean="0"/>
              <a:t> (5v5 CF60 </a:t>
            </a:r>
            <a:r>
              <a:rPr lang="en-CA" sz="4000" dirty="0" err="1" smtClean="0"/>
              <a:t>Rel</a:t>
            </a:r>
            <a:r>
              <a:rPr lang="en-CA" sz="4000" dirty="0" smtClean="0"/>
              <a:t>)</a:t>
            </a:r>
            <a:endParaRPr lang="en-CA" sz="4000" dirty="0"/>
          </a:p>
        </p:txBody>
      </p:sp>
      <p:graphicFrame>
        <p:nvGraphicFramePr>
          <p:cNvPr id="3" name="Char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18402"/>
              </p:ext>
            </p:extLst>
          </p:nvPr>
        </p:nvGraphicFramePr>
        <p:xfrm>
          <a:off x="2638425" y="1885950"/>
          <a:ext cx="666750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3750845" y="1866901"/>
            <a:ext cx="552450" cy="325755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TextBox 5"/>
          <p:cNvSpPr txBox="1"/>
          <p:nvPr/>
        </p:nvSpPr>
        <p:spPr>
          <a:xfrm>
            <a:off x="2176760" y="3241728"/>
            <a:ext cx="461665" cy="1288943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C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5v5 CF60 </a:t>
            </a:r>
            <a:r>
              <a:rPr lang="en-C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Rel</a:t>
            </a:r>
            <a:endParaRPr lang="en-CA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97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smtClean="0"/>
              <a:t>Forwards – Carlyle vs </a:t>
            </a:r>
            <a:r>
              <a:rPr lang="en-CA" sz="4000" dirty="0" err="1" smtClean="0"/>
              <a:t>Horachek</a:t>
            </a:r>
            <a:r>
              <a:rPr lang="en-CA" sz="4000" dirty="0" smtClean="0"/>
              <a:t> (5v5 CA60 </a:t>
            </a:r>
            <a:r>
              <a:rPr lang="en-CA" sz="4000" dirty="0" err="1" smtClean="0"/>
              <a:t>Rel</a:t>
            </a:r>
            <a:r>
              <a:rPr lang="en-CA" sz="4000" dirty="0" smtClean="0"/>
              <a:t>)</a:t>
            </a:r>
            <a:endParaRPr lang="en-CA" sz="4000" dirty="0"/>
          </a:p>
        </p:txBody>
      </p:sp>
      <p:graphicFrame>
        <p:nvGraphicFramePr>
          <p:cNvPr id="4" name="Char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4662834"/>
              </p:ext>
            </p:extLst>
          </p:nvPr>
        </p:nvGraphicFramePr>
        <p:xfrm>
          <a:off x="2695575" y="1690688"/>
          <a:ext cx="666750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3790950" y="1866901"/>
            <a:ext cx="552450" cy="325755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TextBox 5"/>
          <p:cNvSpPr txBox="1"/>
          <p:nvPr/>
        </p:nvSpPr>
        <p:spPr>
          <a:xfrm>
            <a:off x="2176760" y="3214477"/>
            <a:ext cx="461665" cy="1316194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C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5v5 CA60 </a:t>
            </a:r>
            <a:r>
              <a:rPr lang="en-C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Rel</a:t>
            </a:r>
            <a:endParaRPr lang="en-CA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17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smtClean="0"/>
              <a:t>Forwards – Carlyle vs </a:t>
            </a:r>
            <a:r>
              <a:rPr lang="en-CA" sz="4000" dirty="0" err="1" smtClean="0"/>
              <a:t>Horachek</a:t>
            </a:r>
            <a:r>
              <a:rPr lang="en-CA" sz="4000" dirty="0" smtClean="0"/>
              <a:t> (5v5 CF% </a:t>
            </a:r>
            <a:r>
              <a:rPr lang="en-CA" sz="4000" dirty="0" err="1" smtClean="0"/>
              <a:t>Rel</a:t>
            </a:r>
            <a:r>
              <a:rPr lang="en-CA" sz="4000" dirty="0" smtClean="0"/>
              <a:t>)</a:t>
            </a:r>
            <a:endParaRPr lang="en-CA" sz="4000" dirty="0"/>
          </a:p>
        </p:txBody>
      </p:sp>
      <p:graphicFrame>
        <p:nvGraphicFramePr>
          <p:cNvPr id="4" name="Char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009356"/>
              </p:ext>
            </p:extLst>
          </p:nvPr>
        </p:nvGraphicFramePr>
        <p:xfrm>
          <a:off x="2762250" y="1690688"/>
          <a:ext cx="666750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3952875" y="1866901"/>
            <a:ext cx="552450" cy="325755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ectangle 5"/>
          <p:cNvSpPr/>
          <p:nvPr/>
        </p:nvSpPr>
        <p:spPr>
          <a:xfrm>
            <a:off x="8143875" y="1866901"/>
            <a:ext cx="552450" cy="325755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/>
          <p:cNvSpPr txBox="1"/>
          <p:nvPr/>
        </p:nvSpPr>
        <p:spPr>
          <a:xfrm>
            <a:off x="2186285" y="3080931"/>
            <a:ext cx="461665" cy="1220014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C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5v5 CF% </a:t>
            </a:r>
            <a:r>
              <a:rPr lang="en-C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Rel</a:t>
            </a:r>
            <a:endParaRPr lang="en-CA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37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Chart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2662324"/>
              </p:ext>
            </p:extLst>
          </p:nvPr>
        </p:nvGraphicFramePr>
        <p:xfrm>
          <a:off x="704850" y="1738313"/>
          <a:ext cx="381000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3" name="Chart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4831811"/>
              </p:ext>
            </p:extLst>
          </p:nvPr>
        </p:nvGraphicFramePr>
        <p:xfrm>
          <a:off x="7429500" y="1738313"/>
          <a:ext cx="381000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884000"/>
              </p:ext>
            </p:extLst>
          </p:nvPr>
        </p:nvGraphicFramePr>
        <p:xfrm>
          <a:off x="4686300" y="1904998"/>
          <a:ext cx="2647950" cy="366713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82650"/>
                <a:gridCol w="882650"/>
                <a:gridCol w="882650"/>
              </a:tblGrid>
              <a:tr h="366713">
                <a:tc>
                  <a:txBody>
                    <a:bodyPr/>
                    <a:lstStyle/>
                    <a:p>
                      <a:pPr algn="l" fontAlgn="b"/>
                      <a:endParaRPr lang="en-CA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effectLst/>
                        </a:rPr>
                        <a:t>Murray</a:t>
                      </a:r>
                      <a:endParaRPr lang="en-CA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Sutter</a:t>
                      </a:r>
                      <a:endParaRPr lang="en-CA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66713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u="none" strike="noStrike" dirty="0">
                          <a:effectLst/>
                        </a:rPr>
                        <a:t>GF60</a:t>
                      </a:r>
                      <a:endParaRPr lang="en-CA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effectLst/>
                        </a:rPr>
                        <a:t>1.72</a:t>
                      </a:r>
                      <a:endParaRPr lang="en-CA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1.91</a:t>
                      </a:r>
                      <a:endParaRPr lang="en-CA" sz="16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66713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u="none" strike="noStrike" dirty="0">
                          <a:effectLst/>
                        </a:rPr>
                        <a:t>GA60</a:t>
                      </a:r>
                      <a:endParaRPr lang="en-CA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effectLst/>
                        </a:rPr>
                        <a:t>1.91</a:t>
                      </a:r>
                      <a:endParaRPr lang="en-CA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1.81</a:t>
                      </a:r>
                      <a:endParaRPr lang="en-CA" sz="16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66713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u="none" strike="noStrike" dirty="0">
                          <a:effectLst/>
                        </a:rPr>
                        <a:t>GF%</a:t>
                      </a:r>
                      <a:endParaRPr lang="en-CA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effectLst/>
                        </a:rPr>
                        <a:t>47.4</a:t>
                      </a:r>
                      <a:endParaRPr lang="en-CA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51.3</a:t>
                      </a:r>
                      <a:endParaRPr lang="en-CA" sz="16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66713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u="none" strike="noStrike" dirty="0">
                          <a:effectLst/>
                        </a:rPr>
                        <a:t>CF60</a:t>
                      </a:r>
                      <a:endParaRPr lang="en-CA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effectLst/>
                        </a:rPr>
                        <a:t>57.26</a:t>
                      </a:r>
                      <a:endParaRPr lang="en-CA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60.36</a:t>
                      </a:r>
                      <a:endParaRPr lang="en-CA" sz="16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66713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u="none" strike="noStrike">
                          <a:effectLst/>
                        </a:rPr>
                        <a:t>CA60</a:t>
                      </a:r>
                      <a:endParaRPr lang="en-CA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effectLst/>
                        </a:rPr>
                        <a:t>52.51</a:t>
                      </a:r>
                      <a:endParaRPr lang="en-CA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47.28</a:t>
                      </a:r>
                      <a:endParaRPr lang="en-CA" sz="16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66713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u="none" strike="noStrike">
                          <a:effectLst/>
                        </a:rPr>
                        <a:t>CF%</a:t>
                      </a:r>
                      <a:endParaRPr lang="en-CA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effectLst/>
                        </a:rPr>
                        <a:t>52.2</a:t>
                      </a:r>
                      <a:endParaRPr lang="en-CA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56.1</a:t>
                      </a:r>
                      <a:endParaRPr lang="en-CA" sz="16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66713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u="none" strike="noStrike">
                          <a:effectLst/>
                        </a:rPr>
                        <a:t>Sh%</a:t>
                      </a:r>
                      <a:endParaRPr lang="en-CA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effectLst/>
                        </a:rPr>
                        <a:t>5.84</a:t>
                      </a:r>
                      <a:endParaRPr lang="en-CA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6.15</a:t>
                      </a:r>
                      <a:endParaRPr lang="en-CA" sz="16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66713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u="none" strike="noStrike">
                          <a:effectLst/>
                        </a:rPr>
                        <a:t>Sv%</a:t>
                      </a:r>
                      <a:endParaRPr lang="en-CA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>
                          <a:effectLst/>
                        </a:rPr>
                        <a:t>93.14</a:t>
                      </a:r>
                      <a:endParaRPr lang="en-CA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92.78</a:t>
                      </a:r>
                      <a:endParaRPr lang="en-CA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66713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u="none" strike="noStrike" dirty="0">
                          <a:effectLst/>
                        </a:rPr>
                        <a:t>PDO</a:t>
                      </a:r>
                      <a:endParaRPr lang="en-CA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effectLst/>
                        </a:rPr>
                        <a:t>98.98</a:t>
                      </a:r>
                      <a:endParaRPr lang="en-CA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u="none" strike="noStrike" dirty="0">
                          <a:effectLst/>
                        </a:rPr>
                        <a:t>98.93</a:t>
                      </a:r>
                      <a:endParaRPr lang="en-CA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2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 smtClean="0"/>
              <a:t>2011-12 Los Angeles Kings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sz="3200" dirty="0" smtClean="0"/>
              <a:t>Terry Murray and Darryl Sutter (5v5 play)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336455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smtClean="0"/>
              <a:t>Forwards – Murray vs Sutter (5v5 CF60 </a:t>
            </a:r>
            <a:r>
              <a:rPr lang="en-CA" sz="4000" dirty="0" err="1" smtClean="0"/>
              <a:t>Rel</a:t>
            </a:r>
            <a:r>
              <a:rPr lang="en-CA" sz="4000" dirty="0" smtClean="0"/>
              <a:t>)</a:t>
            </a:r>
            <a:endParaRPr lang="en-CA" sz="4000" dirty="0"/>
          </a:p>
        </p:txBody>
      </p:sp>
      <p:graphicFrame>
        <p:nvGraphicFramePr>
          <p:cNvPr id="5" name="Char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8120830"/>
              </p:ext>
            </p:extLst>
          </p:nvPr>
        </p:nvGraphicFramePr>
        <p:xfrm>
          <a:off x="2505075" y="1847850"/>
          <a:ext cx="666750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4629150" y="2028826"/>
            <a:ext cx="552450" cy="325755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ectangle 6"/>
          <p:cNvSpPr/>
          <p:nvPr/>
        </p:nvSpPr>
        <p:spPr>
          <a:xfrm>
            <a:off x="6291262" y="2028826"/>
            <a:ext cx="552450" cy="325755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TextBox 7"/>
          <p:cNvSpPr txBox="1"/>
          <p:nvPr/>
        </p:nvSpPr>
        <p:spPr>
          <a:xfrm>
            <a:off x="2069454" y="3013129"/>
            <a:ext cx="461665" cy="1288943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C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5v5 CF60 </a:t>
            </a:r>
            <a:r>
              <a:rPr lang="en-C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Rel</a:t>
            </a:r>
            <a:endParaRPr lang="en-CA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24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smtClean="0"/>
              <a:t>Forwards – Murray vs Sutter (5v5 CA60 </a:t>
            </a:r>
            <a:r>
              <a:rPr lang="en-CA" sz="4000" dirty="0" err="1" smtClean="0"/>
              <a:t>Rel</a:t>
            </a:r>
            <a:r>
              <a:rPr lang="en-CA" sz="4000" dirty="0" smtClean="0"/>
              <a:t>)</a:t>
            </a:r>
            <a:endParaRPr lang="en-CA" sz="4000" dirty="0"/>
          </a:p>
        </p:txBody>
      </p:sp>
      <p:graphicFrame>
        <p:nvGraphicFramePr>
          <p:cNvPr id="5" name="Char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8358780"/>
              </p:ext>
            </p:extLst>
          </p:nvPr>
        </p:nvGraphicFramePr>
        <p:xfrm>
          <a:off x="2628900" y="1737360"/>
          <a:ext cx="666750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3124200" y="1905001"/>
            <a:ext cx="552450" cy="325755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/>
          <p:cNvSpPr txBox="1"/>
          <p:nvPr/>
        </p:nvSpPr>
        <p:spPr>
          <a:xfrm>
            <a:off x="2167235" y="3065887"/>
            <a:ext cx="461665" cy="1316194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C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5v5 CA60 </a:t>
            </a:r>
            <a:r>
              <a:rPr lang="en-C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Rel</a:t>
            </a:r>
            <a:endParaRPr lang="en-CA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64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har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3950844"/>
              </p:ext>
            </p:extLst>
          </p:nvPr>
        </p:nvGraphicFramePr>
        <p:xfrm>
          <a:off x="2380248" y="1771824"/>
          <a:ext cx="666750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smtClean="0"/>
              <a:t>Forwards – Murray vs Sutter (5v5 CF% </a:t>
            </a:r>
            <a:r>
              <a:rPr lang="en-CA" sz="4000" dirty="0" err="1" smtClean="0"/>
              <a:t>Rel</a:t>
            </a:r>
            <a:r>
              <a:rPr lang="en-CA" sz="4000" dirty="0" smtClean="0"/>
              <a:t>)</a:t>
            </a:r>
            <a:endParaRPr lang="en-CA" sz="4000" dirty="0"/>
          </a:p>
        </p:txBody>
      </p:sp>
      <p:sp>
        <p:nvSpPr>
          <p:cNvPr id="7" name="Rectangle 6"/>
          <p:cNvSpPr/>
          <p:nvPr/>
        </p:nvSpPr>
        <p:spPr>
          <a:xfrm>
            <a:off x="3128712" y="1905001"/>
            <a:ext cx="552450" cy="325755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/>
          <p:cNvSpPr/>
          <p:nvPr/>
        </p:nvSpPr>
        <p:spPr>
          <a:xfrm>
            <a:off x="7843587" y="1905001"/>
            <a:ext cx="552450" cy="325755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/>
          <p:cNvSpPr txBox="1"/>
          <p:nvPr/>
        </p:nvSpPr>
        <p:spPr>
          <a:xfrm>
            <a:off x="9184106" y="4516220"/>
            <a:ext cx="25105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Side Note: Maybe Richards wasn’t very good, even back then.</a:t>
            </a:r>
            <a:endParaRPr lang="en-CA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8879306" y="4243137"/>
            <a:ext cx="657726" cy="3529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025312" y="3162067"/>
            <a:ext cx="461665" cy="1220014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C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5v5 CF% </a:t>
            </a:r>
            <a:r>
              <a:rPr lang="en-CA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Rel</a:t>
            </a:r>
            <a:endParaRPr lang="en-CA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542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227872"/>
          </a:xfrm>
        </p:spPr>
        <p:txBody>
          <a:bodyPr/>
          <a:lstStyle/>
          <a:p>
            <a:r>
              <a:rPr lang="en-CA" dirty="0" smtClean="0"/>
              <a:t>Conclusions</a:t>
            </a:r>
            <a:endParaRPr lang="en-CA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097280" y="1781175"/>
            <a:ext cx="10058400" cy="4087919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CA" dirty="0"/>
              <a:t>All metrics claiming to be measures of individual talent must be tested for persistence through team and coaching changes. </a:t>
            </a:r>
          </a:p>
          <a:p>
            <a:pPr marL="201168" lvl="1" indent="0">
              <a:buNone/>
            </a:pPr>
            <a:r>
              <a:rPr lang="en-CA" dirty="0">
                <a:solidFill>
                  <a:srgbClr val="0070C0"/>
                </a:solidFill>
              </a:rPr>
              <a:t>Weak persistence = statistic is not measuring individual talent.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dirty="0" smtClean="0"/>
              <a:t>Raw </a:t>
            </a:r>
            <a:r>
              <a:rPr lang="en-CA" dirty="0" smtClean="0"/>
              <a:t>CF60, CA60 and CF% statistics are not </a:t>
            </a:r>
            <a:r>
              <a:rPr lang="en-CA" dirty="0" smtClean="0"/>
              <a:t>very persistent for players who change </a:t>
            </a:r>
            <a:r>
              <a:rPr lang="en-CA" dirty="0" smtClean="0"/>
              <a:t>teams</a:t>
            </a:r>
          </a:p>
          <a:p>
            <a:pPr marL="201168" lvl="1" indent="0">
              <a:buNone/>
            </a:pPr>
            <a:r>
              <a:rPr lang="en-CA" dirty="0" smtClean="0">
                <a:solidFill>
                  <a:srgbClr val="0070C0"/>
                </a:solidFill>
              </a:rPr>
              <a:t>Conclusion: CF60</a:t>
            </a:r>
            <a:r>
              <a:rPr lang="en-CA" dirty="0" smtClean="0">
                <a:solidFill>
                  <a:srgbClr val="0070C0"/>
                </a:solidFill>
              </a:rPr>
              <a:t>, CA60 and CF% should not be used when evaluating individual players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dirty="0" err="1" smtClean="0"/>
              <a:t>Rel</a:t>
            </a:r>
            <a:r>
              <a:rPr lang="en-CA" dirty="0" smtClean="0"/>
              <a:t> and </a:t>
            </a:r>
            <a:r>
              <a:rPr lang="en-CA" dirty="0" err="1" smtClean="0"/>
              <a:t>RelTM</a:t>
            </a:r>
            <a:r>
              <a:rPr lang="en-CA" dirty="0" smtClean="0"/>
              <a:t> </a:t>
            </a:r>
            <a:r>
              <a:rPr lang="en-CA" dirty="0" smtClean="0"/>
              <a:t>statistics are far more </a:t>
            </a:r>
            <a:r>
              <a:rPr lang="en-CA" dirty="0" smtClean="0"/>
              <a:t>persistent (and predictive) </a:t>
            </a:r>
            <a:r>
              <a:rPr lang="en-CA" dirty="0" smtClean="0"/>
              <a:t>through team and coaching </a:t>
            </a:r>
            <a:r>
              <a:rPr lang="en-CA" dirty="0" smtClean="0"/>
              <a:t>changes (though significant differences may exist for some players)</a:t>
            </a:r>
            <a:endParaRPr lang="en-CA" dirty="0" smtClean="0"/>
          </a:p>
          <a:p>
            <a:pPr marL="201168" lvl="1" indent="0">
              <a:buNone/>
            </a:pPr>
            <a:r>
              <a:rPr lang="en-CA" dirty="0" smtClean="0">
                <a:solidFill>
                  <a:srgbClr val="0070C0"/>
                </a:solidFill>
              </a:rPr>
              <a:t>Conclusion: </a:t>
            </a:r>
            <a:r>
              <a:rPr lang="en-CA" dirty="0" err="1" smtClean="0">
                <a:solidFill>
                  <a:srgbClr val="0070C0"/>
                </a:solidFill>
              </a:rPr>
              <a:t>Rel</a:t>
            </a:r>
            <a:r>
              <a:rPr lang="en-CA" dirty="0" smtClean="0">
                <a:solidFill>
                  <a:srgbClr val="0070C0"/>
                </a:solidFill>
              </a:rPr>
              <a:t> and </a:t>
            </a:r>
            <a:r>
              <a:rPr lang="en-CA" dirty="0" err="1" smtClean="0">
                <a:solidFill>
                  <a:srgbClr val="0070C0"/>
                </a:solidFill>
              </a:rPr>
              <a:t>RelTM</a:t>
            </a:r>
            <a:r>
              <a:rPr lang="en-CA" dirty="0" smtClean="0">
                <a:solidFill>
                  <a:srgbClr val="0070C0"/>
                </a:solidFill>
              </a:rPr>
              <a:t> </a:t>
            </a:r>
            <a:r>
              <a:rPr lang="en-CA" dirty="0" smtClean="0">
                <a:solidFill>
                  <a:srgbClr val="0070C0"/>
                </a:solidFill>
              </a:rPr>
              <a:t>are likely far better metrics for measuring i</a:t>
            </a:r>
            <a:r>
              <a:rPr lang="en-CA" dirty="0" smtClean="0">
                <a:solidFill>
                  <a:srgbClr val="0070C0"/>
                </a:solidFill>
              </a:rPr>
              <a:t>ndividual talent/ability.</a:t>
            </a:r>
            <a:endParaRPr lang="en-CA" dirty="0" smtClean="0">
              <a:solidFill>
                <a:srgbClr val="0070C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CA" dirty="0" smtClean="0"/>
              <a:t>Defensive Statistics are significantly less persistent than offensive statistics.</a:t>
            </a:r>
          </a:p>
          <a:p>
            <a:pPr marL="201168" lvl="1" indent="0">
              <a:buNone/>
            </a:pPr>
            <a:r>
              <a:rPr lang="en-CA" dirty="0" smtClean="0">
                <a:solidFill>
                  <a:srgbClr val="0070C0"/>
                </a:solidFill>
              </a:rPr>
              <a:t>Is the NHL an offense driven league and defenders largely have little control over outcomes?</a:t>
            </a:r>
          </a:p>
          <a:p>
            <a:pPr marL="201168" lvl="1" indent="0">
              <a:buNone/>
            </a:pPr>
            <a:r>
              <a:rPr lang="en-CA" dirty="0" smtClean="0">
                <a:solidFill>
                  <a:srgbClr val="0070C0"/>
                </a:solidFill>
              </a:rPr>
              <a:t>Are NHL scouts, coaches and general managers better at evaluating defensive performance?</a:t>
            </a:r>
          </a:p>
          <a:p>
            <a:pPr marL="201168" lvl="1" indent="0">
              <a:buNone/>
            </a:pPr>
            <a:endParaRPr lang="en-CA" dirty="0" smtClean="0">
              <a:solidFill>
                <a:srgbClr val="0070C0"/>
              </a:solidFill>
            </a:endParaRPr>
          </a:p>
          <a:p>
            <a:pPr marL="201168" lvl="1" indent="0">
              <a:buNone/>
            </a:pPr>
            <a:endParaRPr lang="en-CA" dirty="0" smtClean="0">
              <a:solidFill>
                <a:srgbClr val="0070C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6820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smtClean="0"/>
              <a:t>Thank-you</a:t>
            </a:r>
            <a:endParaRPr lang="en-CA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 smtClean="0"/>
          </a:p>
          <a:p>
            <a:pPr marL="0" indent="0" algn="ctr">
              <a:buNone/>
            </a:pPr>
            <a:r>
              <a:rPr lang="en-CA" dirty="0" smtClean="0">
                <a:hlinkClick r:id="rId2"/>
              </a:rPr>
              <a:t>E-Mail: david@hockeyanalyis.com</a:t>
            </a:r>
            <a:endParaRPr lang="en-CA" dirty="0" smtClean="0"/>
          </a:p>
          <a:p>
            <a:pPr marL="0" indent="0" algn="ctr">
              <a:buNone/>
            </a:pPr>
            <a:r>
              <a:rPr lang="en-CA" dirty="0" smtClean="0"/>
              <a:t>Twitter: @</a:t>
            </a:r>
            <a:r>
              <a:rPr lang="en-CA" dirty="0" err="1" smtClean="0"/>
              <a:t>hockeyanalysis</a:t>
            </a:r>
            <a:endParaRPr lang="en-CA" dirty="0" smtClean="0"/>
          </a:p>
          <a:p>
            <a:pPr marL="0" indent="0" algn="ctr">
              <a:buNone/>
            </a:pPr>
            <a:r>
              <a:rPr lang="en-CA" dirty="0" smtClean="0">
                <a:hlinkClick r:id="rId3"/>
              </a:rPr>
              <a:t>www.hockeyanalysis.com</a:t>
            </a:r>
            <a:endParaRPr lang="en-CA" dirty="0" smtClean="0"/>
          </a:p>
          <a:p>
            <a:pPr marL="0" indent="0" algn="ctr">
              <a:buNone/>
            </a:pPr>
            <a:r>
              <a:rPr lang="en-CA" dirty="0" smtClean="0">
                <a:hlinkClick r:id="rId4"/>
              </a:rPr>
              <a:t>www.puckalytics.com</a:t>
            </a:r>
            <a:endParaRPr lang="en-CA" dirty="0" smtClean="0"/>
          </a:p>
          <a:p>
            <a:pPr marL="0" indent="0">
              <a:buNone/>
            </a:pPr>
            <a:r>
              <a:rPr lang="en-CA" dirty="0" smtClean="0"/>
              <a:t>Special Thank-You to:</a:t>
            </a:r>
          </a:p>
          <a:p>
            <a:pPr marL="0" indent="0">
              <a:buNone/>
            </a:pPr>
            <a:r>
              <a:rPr lang="en-CA" dirty="0"/>
              <a:t>	</a:t>
            </a:r>
            <a:r>
              <a:rPr lang="en-CA" dirty="0" smtClean="0"/>
              <a:t>	Rochester Institute of Technology</a:t>
            </a:r>
          </a:p>
          <a:p>
            <a:pPr marL="0" indent="0">
              <a:buNone/>
            </a:pPr>
            <a:r>
              <a:rPr lang="en-CA" dirty="0"/>
              <a:t>	</a:t>
            </a:r>
            <a:r>
              <a:rPr lang="en-CA" dirty="0" smtClean="0"/>
              <a:t>	Matthew Hoffman</a:t>
            </a:r>
          </a:p>
          <a:p>
            <a:pPr marL="0" indent="0">
              <a:buNone/>
            </a:pPr>
            <a:r>
              <a:rPr lang="en-CA" dirty="0"/>
              <a:t>	</a:t>
            </a:r>
            <a:r>
              <a:rPr lang="en-CA" dirty="0" smtClean="0"/>
              <a:t>	Ryan Stimson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7025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289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020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25803</TotalTime>
  <Words>1108</Words>
  <Application>Microsoft Office PowerPoint</Application>
  <PresentationFormat>Widescreen</PresentationFormat>
  <Paragraphs>230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Wingdings</vt:lpstr>
      <vt:lpstr>Retrospect</vt:lpstr>
      <vt:lpstr>Measuring Individual Talent and Ability: An Investigation into the Persistence of Enhanced Hockey Metrics through Team and Coaching Changes  David Johnson david@hockeyanalyis.com @hockeyanalysis HockeyAnalysis.com and Puckalytics.com </vt:lpstr>
      <vt:lpstr>PowerPoint Presentation</vt:lpstr>
      <vt:lpstr>Measuring Player Talent and Ability…</vt:lpstr>
      <vt:lpstr>Putting some common metrics to the test…</vt:lpstr>
      <vt:lpstr>Forwards – Year 1 vs Year 2 Correlations (5v5)</vt:lpstr>
      <vt:lpstr>Forwards – Year 1 vs Year 2 Correlations (5v5)</vt:lpstr>
      <vt:lpstr>Forwards – Year 1 vs Year 2 Correlations (5v5)</vt:lpstr>
      <vt:lpstr>Forwards – Year 1 vs Year 2 Correlations (5v5)</vt:lpstr>
      <vt:lpstr>Forwards – Year 1 vs Year 2 Correlations (5v5)</vt:lpstr>
      <vt:lpstr>Forwards – Year 1 vs Year 2 Correlations (5v5)</vt:lpstr>
      <vt:lpstr>R2 Summary - Forwards</vt:lpstr>
      <vt:lpstr>Defensemen – Year 1 vs Year 2 Correlations (5v5)</vt:lpstr>
      <vt:lpstr>Defensemen – Year 1 vs Year 2 Correlations (5v5)</vt:lpstr>
      <vt:lpstr>Defensemen – Year 1 vs Year 2 Correlations (5v5)</vt:lpstr>
      <vt:lpstr>Defensemen – Year 1 vs Year 2 Correlations (5v5)</vt:lpstr>
      <vt:lpstr>Defensemen – Year 1 vs Year 2 Correlations (5v5)</vt:lpstr>
      <vt:lpstr>Defensemen – Year 1 vs Year 2 Correlations (5v5)</vt:lpstr>
      <vt:lpstr>R2 Summary - Defense</vt:lpstr>
      <vt:lpstr>PowerPoint Presentation</vt:lpstr>
      <vt:lpstr>Coaching Changes and Rel Statistics</vt:lpstr>
      <vt:lpstr>2014-15 Toronto Maple Leafs Team Performance under Carlyle and Horachek (5v5 play)</vt:lpstr>
      <vt:lpstr>Forwards – Carlyle vs Horachek (5v5 CF60 Rel)</vt:lpstr>
      <vt:lpstr>Forwards – Carlyle vs Horachek (5v5 CA60 Rel)</vt:lpstr>
      <vt:lpstr>Forwards – Carlyle vs Horachek (5v5 CF% Rel)</vt:lpstr>
      <vt:lpstr>2011-12 Los Angeles Kings Terry Murray and Darryl Sutter (5v5 play)</vt:lpstr>
      <vt:lpstr>Forwards – Murray vs Sutter (5v5 CF60 Rel)</vt:lpstr>
      <vt:lpstr>Forwards – Murray vs Sutter (5v5 CA60 Rel)</vt:lpstr>
      <vt:lpstr>Forwards – Murray vs Sutter (5v5 CF% Rel)</vt:lpstr>
      <vt:lpstr>Conclusions</vt:lpstr>
      <vt:lpstr>Thank-you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Johnson</dc:creator>
  <cp:lastModifiedBy>David Johnson</cp:lastModifiedBy>
  <cp:revision>57</cp:revision>
  <dcterms:created xsi:type="dcterms:W3CDTF">2015-09-16T00:28:04Z</dcterms:created>
  <dcterms:modified xsi:type="dcterms:W3CDTF">2015-10-07T00:37:28Z</dcterms:modified>
</cp:coreProperties>
</file>